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  <p:sldId id="258" r:id="rId7"/>
    <p:sldId id="262" r:id="rId8"/>
    <p:sldId id="263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DA7E7-250C-A8D2-1E12-F1F1763204B1}" v="3" dt="2021-06-21T07:21:08.361"/>
    <p1510:client id="{917FF502-2D0A-C09A-F258-9C590252C892}" v="603" dt="2021-06-17T09:21:56.816"/>
    <p1510:client id="{AF147E4B-0D46-79D4-DC6A-6AF1F09C7B51}" v="606" dt="2021-06-17T08:41:20.186"/>
    <p1510:client id="{BC1A73AF-C71C-40DD-86AD-08B7B7057131}" v="289" dt="2021-06-17T09:22:44.026"/>
    <p1510:client id="{D9186140-72A7-2987-41AE-5D58DC906E89}" v="462" dt="2021-06-17T10:35:37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86771-55F8-4F4A-BEB0-92C62AD72977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A92067B-4AB9-4FAE-8F73-DD3BC05EE8A1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Zoo</a:t>
          </a:r>
          <a:endParaRPr lang="fr-FR"/>
        </a:p>
      </dgm:t>
    </dgm:pt>
    <dgm:pt modelId="{510F6AED-85E3-4991-825B-478FD2F64C95}" type="parTrans" cxnId="{D74F884E-6DEF-4BFD-B578-DC9499969DE5}">
      <dgm:prSet/>
      <dgm:spPr/>
    </dgm:pt>
    <dgm:pt modelId="{1BA0CF3C-7C2C-4C7F-965D-981886CED99B}" type="sibTrans" cxnId="{D74F884E-6DEF-4BFD-B578-DC9499969DE5}">
      <dgm:prSet/>
      <dgm:spPr/>
      <dgm:t>
        <a:bodyPr/>
        <a:lstStyle/>
        <a:p>
          <a:endParaRPr lang="fr-FR"/>
        </a:p>
      </dgm:t>
    </dgm:pt>
    <dgm:pt modelId="{20FF565B-AEEA-484E-9334-AEC3C9ABBBF4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Menu</a:t>
          </a:r>
        </a:p>
      </dgm:t>
    </dgm:pt>
    <dgm:pt modelId="{73A48DFE-0299-4CBB-8AAD-2A4C48EE4144}" type="parTrans" cxnId="{114E38CF-E28F-41CB-BC9D-79E3FA6E1727}">
      <dgm:prSet/>
      <dgm:spPr/>
    </dgm:pt>
    <dgm:pt modelId="{60943E90-06F2-47FE-8599-ACE459505E8A}" type="sibTrans" cxnId="{114E38CF-E28F-41CB-BC9D-79E3FA6E1727}">
      <dgm:prSet/>
      <dgm:spPr/>
    </dgm:pt>
    <dgm:pt modelId="{EB73D12E-4323-4A53-8A8F-6D57111972AD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Affichage</a:t>
          </a:r>
        </a:p>
      </dgm:t>
    </dgm:pt>
    <dgm:pt modelId="{FD20A425-B08F-4D00-AB73-D3D6EAC690AB}" type="parTrans" cxnId="{B9C9178D-C9EC-4202-91F2-F147C1782971}">
      <dgm:prSet/>
      <dgm:spPr/>
    </dgm:pt>
    <dgm:pt modelId="{9972A4D6-886A-4455-BFC1-0B6043F3EBC7}" type="sibTrans" cxnId="{B9C9178D-C9EC-4202-91F2-F147C1782971}">
      <dgm:prSet/>
      <dgm:spPr/>
    </dgm:pt>
    <dgm:pt modelId="{65DCB51B-A380-4E89-917C-DF054E9DDA08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Budget</a:t>
          </a:r>
        </a:p>
      </dgm:t>
    </dgm:pt>
    <dgm:pt modelId="{75E6F3C1-D842-4809-BDD3-0A9F85A8D4C1}" type="parTrans" cxnId="{34E4BA19-1AE4-4B3D-9005-16BC1469467E}">
      <dgm:prSet/>
      <dgm:spPr/>
    </dgm:pt>
    <dgm:pt modelId="{688BEF7F-2444-489B-AC6D-AC6FF5190933}" type="sibTrans" cxnId="{34E4BA19-1AE4-4B3D-9005-16BC1469467E}">
      <dgm:prSet/>
      <dgm:spPr/>
    </dgm:pt>
    <dgm:pt modelId="{DFAF5F01-0477-4829-9209-5A4C9F8FDA79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Animaux</a:t>
          </a:r>
        </a:p>
      </dgm:t>
    </dgm:pt>
    <dgm:pt modelId="{98D68801-C4BD-4C30-AE27-6169773F3410}" type="parTrans" cxnId="{2776B9EF-C4E2-42CB-BC4E-341C2C7B53E3}">
      <dgm:prSet/>
      <dgm:spPr/>
    </dgm:pt>
    <dgm:pt modelId="{1F32ED1F-E348-42FE-9735-4CE1C1651D74}" type="sibTrans" cxnId="{2776B9EF-C4E2-42CB-BC4E-341C2C7B53E3}">
      <dgm:prSet/>
      <dgm:spPr/>
    </dgm:pt>
    <dgm:pt modelId="{63D30E70-AC55-4E31-8157-0673661D0DB1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Actions</a:t>
          </a:r>
        </a:p>
      </dgm:t>
    </dgm:pt>
    <dgm:pt modelId="{A4ED5CDE-3959-42A2-8C3D-721B938F3500}" type="parTrans" cxnId="{3BECE091-DD1F-496E-AA54-8104A7BA6590}">
      <dgm:prSet/>
      <dgm:spPr/>
    </dgm:pt>
    <dgm:pt modelId="{50A7DAA1-FF4F-4815-8C25-6630AC243F80}" type="sibTrans" cxnId="{3BECE091-DD1F-496E-AA54-8104A7BA6590}">
      <dgm:prSet/>
      <dgm:spPr/>
    </dgm:pt>
    <dgm:pt modelId="{A24DB6B0-D92A-4A59-BB04-D12A8E9CD0B9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Evenements</a:t>
          </a:r>
        </a:p>
      </dgm:t>
    </dgm:pt>
    <dgm:pt modelId="{8739E54A-5D0F-4025-A578-2F074CC6DC86}" type="parTrans" cxnId="{3AC0AA88-093A-464E-B617-610A17ED65E7}">
      <dgm:prSet/>
      <dgm:spPr/>
    </dgm:pt>
    <dgm:pt modelId="{E7C23076-0565-416F-B7D5-887D8383DC9D}" type="sibTrans" cxnId="{3AC0AA88-093A-464E-B617-610A17ED65E7}">
      <dgm:prSet/>
      <dgm:spPr/>
    </dgm:pt>
    <dgm:pt modelId="{46C31F4B-302D-4FC2-B541-C2288A5E77E6}" type="pres">
      <dgm:prSet presAssocID="{0E486771-55F8-4F4A-BEB0-92C62AD729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EB660D-AC20-47EB-BB52-8F33F62B543C}" type="pres">
      <dgm:prSet presAssocID="{6A92067B-4AB9-4FAE-8F73-DD3BC05EE8A1}" presName="hierRoot1" presStyleCnt="0">
        <dgm:presLayoutVars>
          <dgm:hierBranch val="init"/>
        </dgm:presLayoutVars>
      </dgm:prSet>
      <dgm:spPr/>
    </dgm:pt>
    <dgm:pt modelId="{A4A4EC45-0CD1-4515-9EDA-5C2E0F8DEC6E}" type="pres">
      <dgm:prSet presAssocID="{6A92067B-4AB9-4FAE-8F73-DD3BC05EE8A1}" presName="rootComposite1" presStyleCnt="0"/>
      <dgm:spPr/>
    </dgm:pt>
    <dgm:pt modelId="{16EB217D-0691-4328-BBAA-4AB248A36D1E}" type="pres">
      <dgm:prSet presAssocID="{6A92067B-4AB9-4FAE-8F73-DD3BC05EE8A1}" presName="rootText1" presStyleLbl="node0" presStyleIdx="0" presStyleCnt="1">
        <dgm:presLayoutVars>
          <dgm:chPref val="3"/>
        </dgm:presLayoutVars>
      </dgm:prSet>
      <dgm:spPr/>
    </dgm:pt>
    <dgm:pt modelId="{9AC9E46F-89B5-46B0-8313-E53AC0509D71}" type="pres">
      <dgm:prSet presAssocID="{6A92067B-4AB9-4FAE-8F73-DD3BC05EE8A1}" presName="rootConnector1" presStyleLbl="node1" presStyleIdx="0" presStyleCnt="0"/>
      <dgm:spPr/>
    </dgm:pt>
    <dgm:pt modelId="{3E327109-79B7-4CFE-AB2C-9B0914AD64AD}" type="pres">
      <dgm:prSet presAssocID="{6A92067B-4AB9-4FAE-8F73-DD3BC05EE8A1}" presName="hierChild2" presStyleCnt="0"/>
      <dgm:spPr/>
    </dgm:pt>
    <dgm:pt modelId="{39F9D5DA-339D-4EB8-B634-6E67C5655CAB}" type="pres">
      <dgm:prSet presAssocID="{73A48DFE-0299-4CBB-8AAD-2A4C48EE4144}" presName="Name37" presStyleLbl="parChTrans1D2" presStyleIdx="0" presStyleCnt="6"/>
      <dgm:spPr/>
    </dgm:pt>
    <dgm:pt modelId="{8057DDD7-499A-41F6-9FB3-137978437499}" type="pres">
      <dgm:prSet presAssocID="{20FF565B-AEEA-484E-9334-AEC3C9ABBBF4}" presName="hierRoot2" presStyleCnt="0">
        <dgm:presLayoutVars>
          <dgm:hierBranch val="init"/>
        </dgm:presLayoutVars>
      </dgm:prSet>
      <dgm:spPr/>
    </dgm:pt>
    <dgm:pt modelId="{581ABE11-39B2-411C-9F20-8202E77F2299}" type="pres">
      <dgm:prSet presAssocID="{20FF565B-AEEA-484E-9334-AEC3C9ABBBF4}" presName="rootComposite" presStyleCnt="0"/>
      <dgm:spPr/>
    </dgm:pt>
    <dgm:pt modelId="{A24842FC-F9B5-45BF-BB0B-88021A2EAD8B}" type="pres">
      <dgm:prSet presAssocID="{20FF565B-AEEA-484E-9334-AEC3C9ABBBF4}" presName="rootText" presStyleLbl="node2" presStyleIdx="0" presStyleCnt="6">
        <dgm:presLayoutVars>
          <dgm:chPref val="3"/>
        </dgm:presLayoutVars>
      </dgm:prSet>
      <dgm:spPr/>
    </dgm:pt>
    <dgm:pt modelId="{4BBA2921-88B1-426B-9C0C-7D382E09FFB8}" type="pres">
      <dgm:prSet presAssocID="{20FF565B-AEEA-484E-9334-AEC3C9ABBBF4}" presName="rootConnector" presStyleLbl="node2" presStyleIdx="0" presStyleCnt="6"/>
      <dgm:spPr/>
    </dgm:pt>
    <dgm:pt modelId="{09BE54F2-9530-4236-B726-464F7AC2DA2E}" type="pres">
      <dgm:prSet presAssocID="{20FF565B-AEEA-484E-9334-AEC3C9ABBBF4}" presName="hierChild4" presStyleCnt="0"/>
      <dgm:spPr/>
    </dgm:pt>
    <dgm:pt modelId="{C4FAAE43-B1F7-46D9-9584-57B65B5F1617}" type="pres">
      <dgm:prSet presAssocID="{20FF565B-AEEA-484E-9334-AEC3C9ABBBF4}" presName="hierChild5" presStyleCnt="0"/>
      <dgm:spPr/>
    </dgm:pt>
    <dgm:pt modelId="{B390AC84-9566-465D-8500-DDD3A3B7C32F}" type="pres">
      <dgm:prSet presAssocID="{FD20A425-B08F-4D00-AB73-D3D6EAC690AB}" presName="Name37" presStyleLbl="parChTrans1D2" presStyleIdx="1" presStyleCnt="6"/>
      <dgm:spPr/>
    </dgm:pt>
    <dgm:pt modelId="{42F49A00-19A9-445B-8937-B2FDB7E24E41}" type="pres">
      <dgm:prSet presAssocID="{EB73D12E-4323-4A53-8A8F-6D57111972AD}" presName="hierRoot2" presStyleCnt="0">
        <dgm:presLayoutVars>
          <dgm:hierBranch val="init"/>
        </dgm:presLayoutVars>
      </dgm:prSet>
      <dgm:spPr/>
    </dgm:pt>
    <dgm:pt modelId="{CB537D03-49EA-4023-A1F3-9D86DEBDAF22}" type="pres">
      <dgm:prSet presAssocID="{EB73D12E-4323-4A53-8A8F-6D57111972AD}" presName="rootComposite" presStyleCnt="0"/>
      <dgm:spPr/>
    </dgm:pt>
    <dgm:pt modelId="{D1884C44-A4BF-4739-9379-655620D5E24D}" type="pres">
      <dgm:prSet presAssocID="{EB73D12E-4323-4A53-8A8F-6D57111972AD}" presName="rootText" presStyleLbl="node2" presStyleIdx="1" presStyleCnt="6">
        <dgm:presLayoutVars>
          <dgm:chPref val="3"/>
        </dgm:presLayoutVars>
      </dgm:prSet>
      <dgm:spPr/>
    </dgm:pt>
    <dgm:pt modelId="{0796EB5D-7017-4607-994F-17C2BAE13685}" type="pres">
      <dgm:prSet presAssocID="{EB73D12E-4323-4A53-8A8F-6D57111972AD}" presName="rootConnector" presStyleLbl="node2" presStyleIdx="1" presStyleCnt="6"/>
      <dgm:spPr/>
    </dgm:pt>
    <dgm:pt modelId="{9EFE3DD1-D977-4EA8-8827-4FE196CBB109}" type="pres">
      <dgm:prSet presAssocID="{EB73D12E-4323-4A53-8A8F-6D57111972AD}" presName="hierChild4" presStyleCnt="0"/>
      <dgm:spPr/>
    </dgm:pt>
    <dgm:pt modelId="{F43DF4E4-E46E-434B-8E7B-B51BFC1324D1}" type="pres">
      <dgm:prSet presAssocID="{EB73D12E-4323-4A53-8A8F-6D57111972AD}" presName="hierChild5" presStyleCnt="0"/>
      <dgm:spPr/>
    </dgm:pt>
    <dgm:pt modelId="{F02598A4-34C5-4815-9E90-E9BDEE3C0084}" type="pres">
      <dgm:prSet presAssocID="{75E6F3C1-D842-4809-BDD3-0A9F85A8D4C1}" presName="Name37" presStyleLbl="parChTrans1D2" presStyleIdx="2" presStyleCnt="6"/>
      <dgm:spPr/>
    </dgm:pt>
    <dgm:pt modelId="{95FA0A80-AC93-47BB-A408-DD2CFE6DADF3}" type="pres">
      <dgm:prSet presAssocID="{65DCB51B-A380-4E89-917C-DF054E9DDA08}" presName="hierRoot2" presStyleCnt="0">
        <dgm:presLayoutVars>
          <dgm:hierBranch val="init"/>
        </dgm:presLayoutVars>
      </dgm:prSet>
      <dgm:spPr/>
    </dgm:pt>
    <dgm:pt modelId="{17BE4F60-C66F-4E5B-A800-ADD183571187}" type="pres">
      <dgm:prSet presAssocID="{65DCB51B-A380-4E89-917C-DF054E9DDA08}" presName="rootComposite" presStyleCnt="0"/>
      <dgm:spPr/>
    </dgm:pt>
    <dgm:pt modelId="{4ED4BC14-748B-41E4-9D83-07615A3A488F}" type="pres">
      <dgm:prSet presAssocID="{65DCB51B-A380-4E89-917C-DF054E9DDA08}" presName="rootText" presStyleLbl="node2" presStyleIdx="2" presStyleCnt="6">
        <dgm:presLayoutVars>
          <dgm:chPref val="3"/>
        </dgm:presLayoutVars>
      </dgm:prSet>
      <dgm:spPr/>
    </dgm:pt>
    <dgm:pt modelId="{6F0EDA60-4DC5-4A19-B460-ED697F843792}" type="pres">
      <dgm:prSet presAssocID="{65DCB51B-A380-4E89-917C-DF054E9DDA08}" presName="rootConnector" presStyleLbl="node2" presStyleIdx="2" presStyleCnt="6"/>
      <dgm:spPr/>
    </dgm:pt>
    <dgm:pt modelId="{67A9AB58-4F7A-4687-99BB-27C77BDC193B}" type="pres">
      <dgm:prSet presAssocID="{65DCB51B-A380-4E89-917C-DF054E9DDA08}" presName="hierChild4" presStyleCnt="0"/>
      <dgm:spPr/>
    </dgm:pt>
    <dgm:pt modelId="{643F3535-9BAE-4824-B20F-B837ACD3FA66}" type="pres">
      <dgm:prSet presAssocID="{65DCB51B-A380-4E89-917C-DF054E9DDA08}" presName="hierChild5" presStyleCnt="0"/>
      <dgm:spPr/>
    </dgm:pt>
    <dgm:pt modelId="{2B320A57-3803-48E9-AB03-5D725752BE5B}" type="pres">
      <dgm:prSet presAssocID="{98D68801-C4BD-4C30-AE27-6169773F3410}" presName="Name37" presStyleLbl="parChTrans1D2" presStyleIdx="3" presStyleCnt="6"/>
      <dgm:spPr/>
    </dgm:pt>
    <dgm:pt modelId="{EB11A4E1-C26B-49EF-AF8F-CAF20A6EC308}" type="pres">
      <dgm:prSet presAssocID="{DFAF5F01-0477-4829-9209-5A4C9F8FDA79}" presName="hierRoot2" presStyleCnt="0">
        <dgm:presLayoutVars>
          <dgm:hierBranch val="init"/>
        </dgm:presLayoutVars>
      </dgm:prSet>
      <dgm:spPr/>
    </dgm:pt>
    <dgm:pt modelId="{4D87F5A6-49F7-4AC1-BBB0-898C52824C98}" type="pres">
      <dgm:prSet presAssocID="{DFAF5F01-0477-4829-9209-5A4C9F8FDA79}" presName="rootComposite" presStyleCnt="0"/>
      <dgm:spPr/>
    </dgm:pt>
    <dgm:pt modelId="{2C9039D4-6573-4D2C-BCDC-46575DD1EEBB}" type="pres">
      <dgm:prSet presAssocID="{DFAF5F01-0477-4829-9209-5A4C9F8FDA79}" presName="rootText" presStyleLbl="node2" presStyleIdx="3" presStyleCnt="6">
        <dgm:presLayoutVars>
          <dgm:chPref val="3"/>
        </dgm:presLayoutVars>
      </dgm:prSet>
      <dgm:spPr/>
    </dgm:pt>
    <dgm:pt modelId="{F418C9CF-5B4E-4906-8D42-09EF1B7801B6}" type="pres">
      <dgm:prSet presAssocID="{DFAF5F01-0477-4829-9209-5A4C9F8FDA79}" presName="rootConnector" presStyleLbl="node2" presStyleIdx="3" presStyleCnt="6"/>
      <dgm:spPr/>
    </dgm:pt>
    <dgm:pt modelId="{F57B113F-50B5-4360-99A7-1B8D01AFB762}" type="pres">
      <dgm:prSet presAssocID="{DFAF5F01-0477-4829-9209-5A4C9F8FDA79}" presName="hierChild4" presStyleCnt="0"/>
      <dgm:spPr/>
    </dgm:pt>
    <dgm:pt modelId="{2F9DC3F7-BD3A-42A1-827E-74CE6D4859DB}" type="pres">
      <dgm:prSet presAssocID="{DFAF5F01-0477-4829-9209-5A4C9F8FDA79}" presName="hierChild5" presStyleCnt="0"/>
      <dgm:spPr/>
    </dgm:pt>
    <dgm:pt modelId="{D7526C15-8273-4F4E-883D-3ABA35BD5BC1}" type="pres">
      <dgm:prSet presAssocID="{A4ED5CDE-3959-42A2-8C3D-721B938F3500}" presName="Name37" presStyleLbl="parChTrans1D2" presStyleIdx="4" presStyleCnt="6"/>
      <dgm:spPr/>
    </dgm:pt>
    <dgm:pt modelId="{7A7319FE-2F05-430E-B817-0B4DBB494594}" type="pres">
      <dgm:prSet presAssocID="{63D30E70-AC55-4E31-8157-0673661D0DB1}" presName="hierRoot2" presStyleCnt="0">
        <dgm:presLayoutVars>
          <dgm:hierBranch val="init"/>
        </dgm:presLayoutVars>
      </dgm:prSet>
      <dgm:spPr/>
    </dgm:pt>
    <dgm:pt modelId="{64FB42FE-B36C-497D-BE54-4706CB3E1169}" type="pres">
      <dgm:prSet presAssocID="{63D30E70-AC55-4E31-8157-0673661D0DB1}" presName="rootComposite" presStyleCnt="0"/>
      <dgm:spPr/>
    </dgm:pt>
    <dgm:pt modelId="{7E772ECC-0FF8-4ABA-B8F7-94EFFED8875A}" type="pres">
      <dgm:prSet presAssocID="{63D30E70-AC55-4E31-8157-0673661D0DB1}" presName="rootText" presStyleLbl="node2" presStyleIdx="4" presStyleCnt="6">
        <dgm:presLayoutVars>
          <dgm:chPref val="3"/>
        </dgm:presLayoutVars>
      </dgm:prSet>
      <dgm:spPr/>
    </dgm:pt>
    <dgm:pt modelId="{4AEE4249-2629-4050-A2B5-4C8157242758}" type="pres">
      <dgm:prSet presAssocID="{63D30E70-AC55-4E31-8157-0673661D0DB1}" presName="rootConnector" presStyleLbl="node2" presStyleIdx="4" presStyleCnt="6"/>
      <dgm:spPr/>
    </dgm:pt>
    <dgm:pt modelId="{58329B54-70A9-459C-B6D1-E906F4907306}" type="pres">
      <dgm:prSet presAssocID="{63D30E70-AC55-4E31-8157-0673661D0DB1}" presName="hierChild4" presStyleCnt="0"/>
      <dgm:spPr/>
    </dgm:pt>
    <dgm:pt modelId="{DB114158-4B9E-4F8E-B44A-4DC0E6E86187}" type="pres">
      <dgm:prSet presAssocID="{63D30E70-AC55-4E31-8157-0673661D0DB1}" presName="hierChild5" presStyleCnt="0"/>
      <dgm:spPr/>
    </dgm:pt>
    <dgm:pt modelId="{288D1923-98A8-4BEB-B0B0-D620D1460A21}" type="pres">
      <dgm:prSet presAssocID="{8739E54A-5D0F-4025-A578-2F074CC6DC86}" presName="Name37" presStyleLbl="parChTrans1D2" presStyleIdx="5" presStyleCnt="6"/>
      <dgm:spPr/>
    </dgm:pt>
    <dgm:pt modelId="{6C0B5574-E797-4F8A-A61A-F27FCDA236B4}" type="pres">
      <dgm:prSet presAssocID="{A24DB6B0-D92A-4A59-BB04-D12A8E9CD0B9}" presName="hierRoot2" presStyleCnt="0">
        <dgm:presLayoutVars>
          <dgm:hierBranch val="init"/>
        </dgm:presLayoutVars>
      </dgm:prSet>
      <dgm:spPr/>
    </dgm:pt>
    <dgm:pt modelId="{9E2B1ECE-270D-457F-8475-429420EF12FC}" type="pres">
      <dgm:prSet presAssocID="{A24DB6B0-D92A-4A59-BB04-D12A8E9CD0B9}" presName="rootComposite" presStyleCnt="0"/>
      <dgm:spPr/>
    </dgm:pt>
    <dgm:pt modelId="{ACD8B2D8-B390-4D14-BE6B-EF609C031005}" type="pres">
      <dgm:prSet presAssocID="{A24DB6B0-D92A-4A59-BB04-D12A8E9CD0B9}" presName="rootText" presStyleLbl="node2" presStyleIdx="5" presStyleCnt="6">
        <dgm:presLayoutVars>
          <dgm:chPref val="3"/>
        </dgm:presLayoutVars>
      </dgm:prSet>
      <dgm:spPr/>
    </dgm:pt>
    <dgm:pt modelId="{50D61A81-8C9C-4BB1-947B-23EC5528F712}" type="pres">
      <dgm:prSet presAssocID="{A24DB6B0-D92A-4A59-BB04-D12A8E9CD0B9}" presName="rootConnector" presStyleLbl="node2" presStyleIdx="5" presStyleCnt="6"/>
      <dgm:spPr/>
    </dgm:pt>
    <dgm:pt modelId="{3DE7E9AF-1981-4A98-8A88-DAFABC798D5C}" type="pres">
      <dgm:prSet presAssocID="{A24DB6B0-D92A-4A59-BB04-D12A8E9CD0B9}" presName="hierChild4" presStyleCnt="0"/>
      <dgm:spPr/>
    </dgm:pt>
    <dgm:pt modelId="{7C8D8075-87E1-4EB6-AE8F-DB70810D2615}" type="pres">
      <dgm:prSet presAssocID="{A24DB6B0-D92A-4A59-BB04-D12A8E9CD0B9}" presName="hierChild5" presStyleCnt="0"/>
      <dgm:spPr/>
    </dgm:pt>
    <dgm:pt modelId="{7C78F1F0-2B5A-49FF-81BA-D457BCD4FFEE}" type="pres">
      <dgm:prSet presAssocID="{6A92067B-4AB9-4FAE-8F73-DD3BC05EE8A1}" presName="hierChild3" presStyleCnt="0"/>
      <dgm:spPr/>
    </dgm:pt>
  </dgm:ptLst>
  <dgm:cxnLst>
    <dgm:cxn modelId="{D2870612-308B-475A-8DC4-80FD89BE25CE}" type="presOf" srcId="{20FF565B-AEEA-484E-9334-AEC3C9ABBBF4}" destId="{4BBA2921-88B1-426B-9C0C-7D382E09FFB8}" srcOrd="1" destOrd="0" presId="urn:microsoft.com/office/officeart/2005/8/layout/orgChart1"/>
    <dgm:cxn modelId="{593D6912-12C6-4973-8000-5BFEC7846D08}" type="presOf" srcId="{65DCB51B-A380-4E89-917C-DF054E9DDA08}" destId="{4ED4BC14-748B-41E4-9D83-07615A3A488F}" srcOrd="0" destOrd="0" presId="urn:microsoft.com/office/officeart/2005/8/layout/orgChart1"/>
    <dgm:cxn modelId="{34E4BA19-1AE4-4B3D-9005-16BC1469467E}" srcId="{6A92067B-4AB9-4FAE-8F73-DD3BC05EE8A1}" destId="{65DCB51B-A380-4E89-917C-DF054E9DDA08}" srcOrd="2" destOrd="0" parTransId="{75E6F3C1-D842-4809-BDD3-0A9F85A8D4C1}" sibTransId="{688BEF7F-2444-489B-AC6D-AC6FF5190933}"/>
    <dgm:cxn modelId="{2230C224-7635-4F92-943A-E4DB257996E2}" type="presOf" srcId="{DFAF5F01-0477-4829-9209-5A4C9F8FDA79}" destId="{F418C9CF-5B4E-4906-8D42-09EF1B7801B6}" srcOrd="1" destOrd="0" presId="urn:microsoft.com/office/officeart/2005/8/layout/orgChart1"/>
    <dgm:cxn modelId="{86A27125-6B78-4A39-ACC9-1F7DF702B27C}" type="presOf" srcId="{A24DB6B0-D92A-4A59-BB04-D12A8E9CD0B9}" destId="{50D61A81-8C9C-4BB1-947B-23EC5528F712}" srcOrd="1" destOrd="0" presId="urn:microsoft.com/office/officeart/2005/8/layout/orgChart1"/>
    <dgm:cxn modelId="{DD670D3B-051B-44BE-AC87-AB674F12B5AC}" type="presOf" srcId="{6A92067B-4AB9-4FAE-8F73-DD3BC05EE8A1}" destId="{9AC9E46F-89B5-46B0-8313-E53AC0509D71}" srcOrd="1" destOrd="0" presId="urn:microsoft.com/office/officeart/2005/8/layout/orgChart1"/>
    <dgm:cxn modelId="{C0E2263E-55E0-41DF-86E6-9A6E5A303453}" type="presOf" srcId="{A24DB6B0-D92A-4A59-BB04-D12A8E9CD0B9}" destId="{ACD8B2D8-B390-4D14-BE6B-EF609C031005}" srcOrd="0" destOrd="0" presId="urn:microsoft.com/office/officeart/2005/8/layout/orgChart1"/>
    <dgm:cxn modelId="{93EAEC6C-8A97-45A9-BCF6-0A6D0E0F305D}" type="presOf" srcId="{0E486771-55F8-4F4A-BEB0-92C62AD72977}" destId="{46C31F4B-302D-4FC2-B541-C2288A5E77E6}" srcOrd="0" destOrd="0" presId="urn:microsoft.com/office/officeart/2005/8/layout/orgChart1"/>
    <dgm:cxn modelId="{D74F884E-6DEF-4BFD-B578-DC9499969DE5}" srcId="{0E486771-55F8-4F4A-BEB0-92C62AD72977}" destId="{6A92067B-4AB9-4FAE-8F73-DD3BC05EE8A1}" srcOrd="0" destOrd="0" parTransId="{510F6AED-85E3-4991-825B-478FD2F64C95}" sibTransId="{1BA0CF3C-7C2C-4C7F-965D-981886CED99B}"/>
    <dgm:cxn modelId="{BC933D86-64A8-4B9D-8FBE-505B54005824}" type="presOf" srcId="{EB73D12E-4323-4A53-8A8F-6D57111972AD}" destId="{D1884C44-A4BF-4739-9379-655620D5E24D}" srcOrd="0" destOrd="0" presId="urn:microsoft.com/office/officeart/2005/8/layout/orgChart1"/>
    <dgm:cxn modelId="{3AC0AA88-093A-464E-B617-610A17ED65E7}" srcId="{6A92067B-4AB9-4FAE-8F73-DD3BC05EE8A1}" destId="{A24DB6B0-D92A-4A59-BB04-D12A8E9CD0B9}" srcOrd="5" destOrd="0" parTransId="{8739E54A-5D0F-4025-A578-2F074CC6DC86}" sibTransId="{E7C23076-0565-416F-B7D5-887D8383DC9D}"/>
    <dgm:cxn modelId="{2AB22F8A-3FF3-47C8-BE84-35FE56F5B2AE}" type="presOf" srcId="{75E6F3C1-D842-4809-BDD3-0A9F85A8D4C1}" destId="{F02598A4-34C5-4815-9E90-E9BDEE3C0084}" srcOrd="0" destOrd="0" presId="urn:microsoft.com/office/officeart/2005/8/layout/orgChart1"/>
    <dgm:cxn modelId="{B9C9178D-C9EC-4202-91F2-F147C1782971}" srcId="{6A92067B-4AB9-4FAE-8F73-DD3BC05EE8A1}" destId="{EB73D12E-4323-4A53-8A8F-6D57111972AD}" srcOrd="1" destOrd="0" parTransId="{FD20A425-B08F-4D00-AB73-D3D6EAC690AB}" sibTransId="{9972A4D6-886A-4455-BFC1-0B6043F3EBC7}"/>
    <dgm:cxn modelId="{3BECE091-DD1F-496E-AA54-8104A7BA6590}" srcId="{6A92067B-4AB9-4FAE-8F73-DD3BC05EE8A1}" destId="{63D30E70-AC55-4E31-8157-0673661D0DB1}" srcOrd="4" destOrd="0" parTransId="{A4ED5CDE-3959-42A2-8C3D-721B938F3500}" sibTransId="{50A7DAA1-FF4F-4815-8C25-6630AC243F80}"/>
    <dgm:cxn modelId="{EE3352A2-D4C3-4489-B5D5-9F1321246A54}" type="presOf" srcId="{65DCB51B-A380-4E89-917C-DF054E9DDA08}" destId="{6F0EDA60-4DC5-4A19-B460-ED697F843792}" srcOrd="1" destOrd="0" presId="urn:microsoft.com/office/officeart/2005/8/layout/orgChart1"/>
    <dgm:cxn modelId="{020F55B0-E88D-49D5-95F3-DD88AA23B93A}" type="presOf" srcId="{A4ED5CDE-3959-42A2-8C3D-721B938F3500}" destId="{D7526C15-8273-4F4E-883D-3ABA35BD5BC1}" srcOrd="0" destOrd="0" presId="urn:microsoft.com/office/officeart/2005/8/layout/orgChart1"/>
    <dgm:cxn modelId="{5D7C69BA-534D-487D-AF4C-4A34A9F5B09E}" type="presOf" srcId="{DFAF5F01-0477-4829-9209-5A4C9F8FDA79}" destId="{2C9039D4-6573-4D2C-BCDC-46575DD1EEBB}" srcOrd="0" destOrd="0" presId="urn:microsoft.com/office/officeart/2005/8/layout/orgChart1"/>
    <dgm:cxn modelId="{E06ED6CE-2624-4772-899D-03DC54476D37}" type="presOf" srcId="{20FF565B-AEEA-484E-9334-AEC3C9ABBBF4}" destId="{A24842FC-F9B5-45BF-BB0B-88021A2EAD8B}" srcOrd="0" destOrd="0" presId="urn:microsoft.com/office/officeart/2005/8/layout/orgChart1"/>
    <dgm:cxn modelId="{114E38CF-E28F-41CB-BC9D-79E3FA6E1727}" srcId="{6A92067B-4AB9-4FAE-8F73-DD3BC05EE8A1}" destId="{20FF565B-AEEA-484E-9334-AEC3C9ABBBF4}" srcOrd="0" destOrd="0" parTransId="{73A48DFE-0299-4CBB-8AAD-2A4C48EE4144}" sibTransId="{60943E90-06F2-47FE-8599-ACE459505E8A}"/>
    <dgm:cxn modelId="{A476C0D0-9E92-4135-8989-9DB8D1977835}" type="presOf" srcId="{63D30E70-AC55-4E31-8157-0673661D0DB1}" destId="{4AEE4249-2629-4050-A2B5-4C8157242758}" srcOrd="1" destOrd="0" presId="urn:microsoft.com/office/officeart/2005/8/layout/orgChart1"/>
    <dgm:cxn modelId="{1A99DAD0-E590-497F-A1A0-CB0067341435}" type="presOf" srcId="{8739E54A-5D0F-4025-A578-2F074CC6DC86}" destId="{288D1923-98A8-4BEB-B0B0-D620D1460A21}" srcOrd="0" destOrd="0" presId="urn:microsoft.com/office/officeart/2005/8/layout/orgChart1"/>
    <dgm:cxn modelId="{AADAF4D0-FE2E-46A1-A5AC-4D6ED6FA5856}" type="presOf" srcId="{6A92067B-4AB9-4FAE-8F73-DD3BC05EE8A1}" destId="{16EB217D-0691-4328-BBAA-4AB248A36D1E}" srcOrd="0" destOrd="0" presId="urn:microsoft.com/office/officeart/2005/8/layout/orgChart1"/>
    <dgm:cxn modelId="{932EC1E7-2169-499D-B2F4-190AEF738917}" type="presOf" srcId="{63D30E70-AC55-4E31-8157-0673661D0DB1}" destId="{7E772ECC-0FF8-4ABA-B8F7-94EFFED8875A}" srcOrd="0" destOrd="0" presId="urn:microsoft.com/office/officeart/2005/8/layout/orgChart1"/>
    <dgm:cxn modelId="{2776B9EF-C4E2-42CB-BC4E-341C2C7B53E3}" srcId="{6A92067B-4AB9-4FAE-8F73-DD3BC05EE8A1}" destId="{DFAF5F01-0477-4829-9209-5A4C9F8FDA79}" srcOrd="3" destOrd="0" parTransId="{98D68801-C4BD-4C30-AE27-6169773F3410}" sibTransId="{1F32ED1F-E348-42FE-9735-4CE1C1651D74}"/>
    <dgm:cxn modelId="{5AAC37F0-E8F3-461E-BA00-48457AB4A434}" type="presOf" srcId="{73A48DFE-0299-4CBB-8AAD-2A4C48EE4144}" destId="{39F9D5DA-339D-4EB8-B634-6E67C5655CAB}" srcOrd="0" destOrd="0" presId="urn:microsoft.com/office/officeart/2005/8/layout/orgChart1"/>
    <dgm:cxn modelId="{AC5423F1-890D-422C-8D11-AD986887FF34}" type="presOf" srcId="{98D68801-C4BD-4C30-AE27-6169773F3410}" destId="{2B320A57-3803-48E9-AB03-5D725752BE5B}" srcOrd="0" destOrd="0" presId="urn:microsoft.com/office/officeart/2005/8/layout/orgChart1"/>
    <dgm:cxn modelId="{427E17F4-107B-490A-AEC0-F357CA5F8794}" type="presOf" srcId="{FD20A425-B08F-4D00-AB73-D3D6EAC690AB}" destId="{B390AC84-9566-465D-8500-DDD3A3B7C32F}" srcOrd="0" destOrd="0" presId="urn:microsoft.com/office/officeart/2005/8/layout/orgChart1"/>
    <dgm:cxn modelId="{E05C7BF7-8011-4664-A4E4-9B8FCAC1402F}" type="presOf" srcId="{EB73D12E-4323-4A53-8A8F-6D57111972AD}" destId="{0796EB5D-7017-4607-994F-17C2BAE13685}" srcOrd="1" destOrd="0" presId="urn:microsoft.com/office/officeart/2005/8/layout/orgChart1"/>
    <dgm:cxn modelId="{EC7C7BF4-BF26-44EE-9190-EB2FE0FD66FF}" type="presParOf" srcId="{46C31F4B-302D-4FC2-B541-C2288A5E77E6}" destId="{30EB660D-AC20-47EB-BB52-8F33F62B543C}" srcOrd="0" destOrd="0" presId="urn:microsoft.com/office/officeart/2005/8/layout/orgChart1"/>
    <dgm:cxn modelId="{B2C4DF04-99B3-4FAC-BF60-C6DF4D8C1029}" type="presParOf" srcId="{30EB660D-AC20-47EB-BB52-8F33F62B543C}" destId="{A4A4EC45-0CD1-4515-9EDA-5C2E0F8DEC6E}" srcOrd="0" destOrd="0" presId="urn:microsoft.com/office/officeart/2005/8/layout/orgChart1"/>
    <dgm:cxn modelId="{5BEC991B-83FE-4480-87B2-5125C89B743E}" type="presParOf" srcId="{A4A4EC45-0CD1-4515-9EDA-5C2E0F8DEC6E}" destId="{16EB217D-0691-4328-BBAA-4AB248A36D1E}" srcOrd="0" destOrd="0" presId="urn:microsoft.com/office/officeart/2005/8/layout/orgChart1"/>
    <dgm:cxn modelId="{CA5DC42B-06B8-46E8-A513-1B511581F78D}" type="presParOf" srcId="{A4A4EC45-0CD1-4515-9EDA-5C2E0F8DEC6E}" destId="{9AC9E46F-89B5-46B0-8313-E53AC0509D71}" srcOrd="1" destOrd="0" presId="urn:microsoft.com/office/officeart/2005/8/layout/orgChart1"/>
    <dgm:cxn modelId="{938A1D5D-B7D0-4513-AC08-5BC1CD303D69}" type="presParOf" srcId="{30EB660D-AC20-47EB-BB52-8F33F62B543C}" destId="{3E327109-79B7-4CFE-AB2C-9B0914AD64AD}" srcOrd="1" destOrd="0" presId="urn:microsoft.com/office/officeart/2005/8/layout/orgChart1"/>
    <dgm:cxn modelId="{056A3366-0DDB-49D8-8FB3-D07A58849073}" type="presParOf" srcId="{3E327109-79B7-4CFE-AB2C-9B0914AD64AD}" destId="{39F9D5DA-339D-4EB8-B634-6E67C5655CAB}" srcOrd="0" destOrd="0" presId="urn:microsoft.com/office/officeart/2005/8/layout/orgChart1"/>
    <dgm:cxn modelId="{9AA776B6-AE7F-4C47-AF95-AC327B05BBC0}" type="presParOf" srcId="{3E327109-79B7-4CFE-AB2C-9B0914AD64AD}" destId="{8057DDD7-499A-41F6-9FB3-137978437499}" srcOrd="1" destOrd="0" presId="urn:microsoft.com/office/officeart/2005/8/layout/orgChart1"/>
    <dgm:cxn modelId="{81181D97-161D-4513-A6B0-2728977D9B25}" type="presParOf" srcId="{8057DDD7-499A-41F6-9FB3-137978437499}" destId="{581ABE11-39B2-411C-9F20-8202E77F2299}" srcOrd="0" destOrd="0" presId="urn:microsoft.com/office/officeart/2005/8/layout/orgChart1"/>
    <dgm:cxn modelId="{BE591C0C-C2AF-46E6-A09E-83CE2C331EA1}" type="presParOf" srcId="{581ABE11-39B2-411C-9F20-8202E77F2299}" destId="{A24842FC-F9B5-45BF-BB0B-88021A2EAD8B}" srcOrd="0" destOrd="0" presId="urn:microsoft.com/office/officeart/2005/8/layout/orgChart1"/>
    <dgm:cxn modelId="{0ACAC4D6-F648-4B25-B956-4F75FEBCB227}" type="presParOf" srcId="{581ABE11-39B2-411C-9F20-8202E77F2299}" destId="{4BBA2921-88B1-426B-9C0C-7D382E09FFB8}" srcOrd="1" destOrd="0" presId="urn:microsoft.com/office/officeart/2005/8/layout/orgChart1"/>
    <dgm:cxn modelId="{30C05ABE-4CC0-4CC9-9E68-69E42BEEE2C3}" type="presParOf" srcId="{8057DDD7-499A-41F6-9FB3-137978437499}" destId="{09BE54F2-9530-4236-B726-464F7AC2DA2E}" srcOrd="1" destOrd="0" presId="urn:microsoft.com/office/officeart/2005/8/layout/orgChart1"/>
    <dgm:cxn modelId="{A30CAC1F-2450-48B4-ACA4-BD374E5CCEBA}" type="presParOf" srcId="{8057DDD7-499A-41F6-9FB3-137978437499}" destId="{C4FAAE43-B1F7-46D9-9584-57B65B5F1617}" srcOrd="2" destOrd="0" presId="urn:microsoft.com/office/officeart/2005/8/layout/orgChart1"/>
    <dgm:cxn modelId="{FE29625C-E0E0-47E1-9CA8-24FDE0EAFB9A}" type="presParOf" srcId="{3E327109-79B7-4CFE-AB2C-9B0914AD64AD}" destId="{B390AC84-9566-465D-8500-DDD3A3B7C32F}" srcOrd="2" destOrd="0" presId="urn:microsoft.com/office/officeart/2005/8/layout/orgChart1"/>
    <dgm:cxn modelId="{DA039737-5B15-4337-804E-B0790A2107B1}" type="presParOf" srcId="{3E327109-79B7-4CFE-AB2C-9B0914AD64AD}" destId="{42F49A00-19A9-445B-8937-B2FDB7E24E41}" srcOrd="3" destOrd="0" presId="urn:microsoft.com/office/officeart/2005/8/layout/orgChart1"/>
    <dgm:cxn modelId="{CF4C037E-F6E9-48BD-AC35-2738F5BDE6EF}" type="presParOf" srcId="{42F49A00-19A9-445B-8937-B2FDB7E24E41}" destId="{CB537D03-49EA-4023-A1F3-9D86DEBDAF22}" srcOrd="0" destOrd="0" presId="urn:microsoft.com/office/officeart/2005/8/layout/orgChart1"/>
    <dgm:cxn modelId="{FCA7B0ED-8F93-4A28-81AA-085FEF2EFDF9}" type="presParOf" srcId="{CB537D03-49EA-4023-A1F3-9D86DEBDAF22}" destId="{D1884C44-A4BF-4739-9379-655620D5E24D}" srcOrd="0" destOrd="0" presId="urn:microsoft.com/office/officeart/2005/8/layout/orgChart1"/>
    <dgm:cxn modelId="{0982E3CF-623E-4CD1-B152-606A70268113}" type="presParOf" srcId="{CB537D03-49EA-4023-A1F3-9D86DEBDAF22}" destId="{0796EB5D-7017-4607-994F-17C2BAE13685}" srcOrd="1" destOrd="0" presId="urn:microsoft.com/office/officeart/2005/8/layout/orgChart1"/>
    <dgm:cxn modelId="{087EC21E-4121-44CC-991B-07075FABC277}" type="presParOf" srcId="{42F49A00-19A9-445B-8937-B2FDB7E24E41}" destId="{9EFE3DD1-D977-4EA8-8827-4FE196CBB109}" srcOrd="1" destOrd="0" presId="urn:microsoft.com/office/officeart/2005/8/layout/orgChart1"/>
    <dgm:cxn modelId="{434008DD-C9FD-479C-8CAF-87BF32EE75A9}" type="presParOf" srcId="{42F49A00-19A9-445B-8937-B2FDB7E24E41}" destId="{F43DF4E4-E46E-434B-8E7B-B51BFC1324D1}" srcOrd="2" destOrd="0" presId="urn:microsoft.com/office/officeart/2005/8/layout/orgChart1"/>
    <dgm:cxn modelId="{25C98477-CCB0-4A9A-8AEC-F61A7B58904F}" type="presParOf" srcId="{3E327109-79B7-4CFE-AB2C-9B0914AD64AD}" destId="{F02598A4-34C5-4815-9E90-E9BDEE3C0084}" srcOrd="4" destOrd="0" presId="urn:microsoft.com/office/officeart/2005/8/layout/orgChart1"/>
    <dgm:cxn modelId="{E500B8F9-6FD3-4C13-AE12-B4E41796BD33}" type="presParOf" srcId="{3E327109-79B7-4CFE-AB2C-9B0914AD64AD}" destId="{95FA0A80-AC93-47BB-A408-DD2CFE6DADF3}" srcOrd="5" destOrd="0" presId="urn:microsoft.com/office/officeart/2005/8/layout/orgChart1"/>
    <dgm:cxn modelId="{B7D39F83-0578-4516-B37A-7827912B65C6}" type="presParOf" srcId="{95FA0A80-AC93-47BB-A408-DD2CFE6DADF3}" destId="{17BE4F60-C66F-4E5B-A800-ADD183571187}" srcOrd="0" destOrd="0" presId="urn:microsoft.com/office/officeart/2005/8/layout/orgChart1"/>
    <dgm:cxn modelId="{54394A30-44D0-41E0-838D-17331FB8B71D}" type="presParOf" srcId="{17BE4F60-C66F-4E5B-A800-ADD183571187}" destId="{4ED4BC14-748B-41E4-9D83-07615A3A488F}" srcOrd="0" destOrd="0" presId="urn:microsoft.com/office/officeart/2005/8/layout/orgChart1"/>
    <dgm:cxn modelId="{DFFDFD58-41D1-4B53-983E-62BA51DF19D5}" type="presParOf" srcId="{17BE4F60-C66F-4E5B-A800-ADD183571187}" destId="{6F0EDA60-4DC5-4A19-B460-ED697F843792}" srcOrd="1" destOrd="0" presId="urn:microsoft.com/office/officeart/2005/8/layout/orgChart1"/>
    <dgm:cxn modelId="{245CFC84-8CD8-4172-A853-B2A3AEC57397}" type="presParOf" srcId="{95FA0A80-AC93-47BB-A408-DD2CFE6DADF3}" destId="{67A9AB58-4F7A-4687-99BB-27C77BDC193B}" srcOrd="1" destOrd="0" presId="urn:microsoft.com/office/officeart/2005/8/layout/orgChart1"/>
    <dgm:cxn modelId="{DB5825F5-EF8C-4C68-B200-65E3E7222BDE}" type="presParOf" srcId="{95FA0A80-AC93-47BB-A408-DD2CFE6DADF3}" destId="{643F3535-9BAE-4824-B20F-B837ACD3FA66}" srcOrd="2" destOrd="0" presId="urn:microsoft.com/office/officeart/2005/8/layout/orgChart1"/>
    <dgm:cxn modelId="{3ED4AE99-C79E-4926-8FC3-FF56C10670D1}" type="presParOf" srcId="{3E327109-79B7-4CFE-AB2C-9B0914AD64AD}" destId="{2B320A57-3803-48E9-AB03-5D725752BE5B}" srcOrd="6" destOrd="0" presId="urn:microsoft.com/office/officeart/2005/8/layout/orgChart1"/>
    <dgm:cxn modelId="{13C40029-D42E-41FF-8CA8-0B0010AA302F}" type="presParOf" srcId="{3E327109-79B7-4CFE-AB2C-9B0914AD64AD}" destId="{EB11A4E1-C26B-49EF-AF8F-CAF20A6EC308}" srcOrd="7" destOrd="0" presId="urn:microsoft.com/office/officeart/2005/8/layout/orgChart1"/>
    <dgm:cxn modelId="{F57074E4-16BE-48BD-97A1-E98FCEF0E6A5}" type="presParOf" srcId="{EB11A4E1-C26B-49EF-AF8F-CAF20A6EC308}" destId="{4D87F5A6-49F7-4AC1-BBB0-898C52824C98}" srcOrd="0" destOrd="0" presId="urn:microsoft.com/office/officeart/2005/8/layout/orgChart1"/>
    <dgm:cxn modelId="{52F6B049-9271-47F9-B198-708388B477E2}" type="presParOf" srcId="{4D87F5A6-49F7-4AC1-BBB0-898C52824C98}" destId="{2C9039D4-6573-4D2C-BCDC-46575DD1EEBB}" srcOrd="0" destOrd="0" presId="urn:microsoft.com/office/officeart/2005/8/layout/orgChart1"/>
    <dgm:cxn modelId="{1851A18B-308C-4CDD-969A-DDAF8D9F9813}" type="presParOf" srcId="{4D87F5A6-49F7-4AC1-BBB0-898C52824C98}" destId="{F418C9CF-5B4E-4906-8D42-09EF1B7801B6}" srcOrd="1" destOrd="0" presId="urn:microsoft.com/office/officeart/2005/8/layout/orgChart1"/>
    <dgm:cxn modelId="{5FF1F0DA-8796-4217-AF01-6495C311B0EE}" type="presParOf" srcId="{EB11A4E1-C26B-49EF-AF8F-CAF20A6EC308}" destId="{F57B113F-50B5-4360-99A7-1B8D01AFB762}" srcOrd="1" destOrd="0" presId="urn:microsoft.com/office/officeart/2005/8/layout/orgChart1"/>
    <dgm:cxn modelId="{1F73A17F-8223-4090-902D-B494F3F48C4A}" type="presParOf" srcId="{EB11A4E1-C26B-49EF-AF8F-CAF20A6EC308}" destId="{2F9DC3F7-BD3A-42A1-827E-74CE6D4859DB}" srcOrd="2" destOrd="0" presId="urn:microsoft.com/office/officeart/2005/8/layout/orgChart1"/>
    <dgm:cxn modelId="{9DFD74E3-FC29-4F28-8E05-30263C57BA0C}" type="presParOf" srcId="{3E327109-79B7-4CFE-AB2C-9B0914AD64AD}" destId="{D7526C15-8273-4F4E-883D-3ABA35BD5BC1}" srcOrd="8" destOrd="0" presId="urn:microsoft.com/office/officeart/2005/8/layout/orgChart1"/>
    <dgm:cxn modelId="{FFBE4C58-E62B-4AB4-BC45-CF42EAAC9F11}" type="presParOf" srcId="{3E327109-79B7-4CFE-AB2C-9B0914AD64AD}" destId="{7A7319FE-2F05-430E-B817-0B4DBB494594}" srcOrd="9" destOrd="0" presId="urn:microsoft.com/office/officeart/2005/8/layout/orgChart1"/>
    <dgm:cxn modelId="{E6A03FE2-C48A-4352-88B8-7BC17783B104}" type="presParOf" srcId="{7A7319FE-2F05-430E-B817-0B4DBB494594}" destId="{64FB42FE-B36C-497D-BE54-4706CB3E1169}" srcOrd="0" destOrd="0" presId="urn:microsoft.com/office/officeart/2005/8/layout/orgChart1"/>
    <dgm:cxn modelId="{ACBDA837-3718-4DB1-A2EE-1A4279D7E05F}" type="presParOf" srcId="{64FB42FE-B36C-497D-BE54-4706CB3E1169}" destId="{7E772ECC-0FF8-4ABA-B8F7-94EFFED8875A}" srcOrd="0" destOrd="0" presId="urn:microsoft.com/office/officeart/2005/8/layout/orgChart1"/>
    <dgm:cxn modelId="{6F93188D-60E2-4F4C-9A49-321653EAC309}" type="presParOf" srcId="{64FB42FE-B36C-497D-BE54-4706CB3E1169}" destId="{4AEE4249-2629-4050-A2B5-4C8157242758}" srcOrd="1" destOrd="0" presId="urn:microsoft.com/office/officeart/2005/8/layout/orgChart1"/>
    <dgm:cxn modelId="{602231B6-C927-4994-9960-C081CFC7E0E0}" type="presParOf" srcId="{7A7319FE-2F05-430E-B817-0B4DBB494594}" destId="{58329B54-70A9-459C-B6D1-E906F4907306}" srcOrd="1" destOrd="0" presId="urn:microsoft.com/office/officeart/2005/8/layout/orgChart1"/>
    <dgm:cxn modelId="{298F0D76-7A10-4995-A2CE-4E591E685100}" type="presParOf" srcId="{7A7319FE-2F05-430E-B817-0B4DBB494594}" destId="{DB114158-4B9E-4F8E-B44A-4DC0E6E86187}" srcOrd="2" destOrd="0" presId="urn:microsoft.com/office/officeart/2005/8/layout/orgChart1"/>
    <dgm:cxn modelId="{4023393E-DA61-4D34-ABA8-FCA1DEFABBFF}" type="presParOf" srcId="{3E327109-79B7-4CFE-AB2C-9B0914AD64AD}" destId="{288D1923-98A8-4BEB-B0B0-D620D1460A21}" srcOrd="10" destOrd="0" presId="urn:microsoft.com/office/officeart/2005/8/layout/orgChart1"/>
    <dgm:cxn modelId="{2F845EC6-06B3-40A2-AFF7-605A27B6B7E6}" type="presParOf" srcId="{3E327109-79B7-4CFE-AB2C-9B0914AD64AD}" destId="{6C0B5574-E797-4F8A-A61A-F27FCDA236B4}" srcOrd="11" destOrd="0" presId="urn:microsoft.com/office/officeart/2005/8/layout/orgChart1"/>
    <dgm:cxn modelId="{01ADBF7C-90B7-4813-BBD1-F7ED7EFB9200}" type="presParOf" srcId="{6C0B5574-E797-4F8A-A61A-F27FCDA236B4}" destId="{9E2B1ECE-270D-457F-8475-429420EF12FC}" srcOrd="0" destOrd="0" presId="urn:microsoft.com/office/officeart/2005/8/layout/orgChart1"/>
    <dgm:cxn modelId="{2BCF27D3-C7CD-4755-B7AF-2235BF8BD358}" type="presParOf" srcId="{9E2B1ECE-270D-457F-8475-429420EF12FC}" destId="{ACD8B2D8-B390-4D14-BE6B-EF609C031005}" srcOrd="0" destOrd="0" presId="urn:microsoft.com/office/officeart/2005/8/layout/orgChart1"/>
    <dgm:cxn modelId="{12FBDB75-F3EB-43C9-A99D-CD572EE38A3B}" type="presParOf" srcId="{9E2B1ECE-270D-457F-8475-429420EF12FC}" destId="{50D61A81-8C9C-4BB1-947B-23EC5528F712}" srcOrd="1" destOrd="0" presId="urn:microsoft.com/office/officeart/2005/8/layout/orgChart1"/>
    <dgm:cxn modelId="{2885C1D1-7D15-400D-BEEB-3D66A4A95FCC}" type="presParOf" srcId="{6C0B5574-E797-4F8A-A61A-F27FCDA236B4}" destId="{3DE7E9AF-1981-4A98-8A88-DAFABC798D5C}" srcOrd="1" destOrd="0" presId="urn:microsoft.com/office/officeart/2005/8/layout/orgChart1"/>
    <dgm:cxn modelId="{3FA58DE1-36C5-437E-86EE-52B9B11205B8}" type="presParOf" srcId="{6C0B5574-E797-4F8A-A61A-F27FCDA236B4}" destId="{7C8D8075-87E1-4EB6-AE8F-DB70810D2615}" srcOrd="2" destOrd="0" presId="urn:microsoft.com/office/officeart/2005/8/layout/orgChart1"/>
    <dgm:cxn modelId="{499F4EF8-5CD0-46A4-894C-3780EBBEF81B}" type="presParOf" srcId="{30EB660D-AC20-47EB-BB52-8F33F62B543C}" destId="{7C78F1F0-2B5A-49FF-81BA-D457BCD4FF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86771-55F8-4F4A-BEB0-92C62AD72977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6251F88-DB4C-448C-A3F3-302067D6BE32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Animal</a:t>
          </a:r>
          <a:endParaRPr lang="fr-FR"/>
        </a:p>
      </dgm:t>
    </dgm:pt>
    <dgm:pt modelId="{F1065419-EB24-40C5-AC36-9E2AB90F64AD}" type="parTrans" cxnId="{D7535893-772D-4A00-A9C9-F601EBC446BD}">
      <dgm:prSet/>
      <dgm:spPr/>
      <dgm:t>
        <a:bodyPr/>
        <a:lstStyle/>
        <a:p>
          <a:endParaRPr lang="fr-FR"/>
        </a:p>
      </dgm:t>
    </dgm:pt>
    <dgm:pt modelId="{3582784B-B157-4E51-BC3C-BB8BEBBA9565}" type="sibTrans" cxnId="{D7535893-772D-4A00-A9C9-F601EBC446BD}">
      <dgm:prSet/>
      <dgm:spPr/>
      <dgm:t>
        <a:bodyPr/>
        <a:lstStyle/>
        <a:p>
          <a:endParaRPr lang="fr-FR"/>
        </a:p>
      </dgm:t>
    </dgm:pt>
    <dgm:pt modelId="{37CE9CBF-90EC-4CC3-A88A-A1E0FA0BDE21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Male</a:t>
          </a:r>
          <a:endParaRPr lang="fr-FR"/>
        </a:p>
      </dgm:t>
    </dgm:pt>
    <dgm:pt modelId="{CB532738-5753-4BD6-AC89-FA0C8C054354}" type="parTrans" cxnId="{6137A221-82FB-4C28-94B4-47B181756D91}">
      <dgm:prSet/>
      <dgm:spPr/>
      <dgm:t>
        <a:bodyPr/>
        <a:lstStyle/>
        <a:p>
          <a:endParaRPr lang="fr-FR"/>
        </a:p>
      </dgm:t>
    </dgm:pt>
    <dgm:pt modelId="{EB139083-B5A0-4AAC-BCE0-683496A45300}" type="sibTrans" cxnId="{6137A221-82FB-4C28-94B4-47B181756D91}">
      <dgm:prSet/>
      <dgm:spPr/>
      <dgm:t>
        <a:bodyPr/>
        <a:lstStyle/>
        <a:p>
          <a:endParaRPr lang="fr-FR"/>
        </a:p>
      </dgm:t>
    </dgm:pt>
    <dgm:pt modelId="{3AD33403-AF2E-4D79-9C82-435EC61C2B32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Femelle</a:t>
          </a:r>
        </a:p>
      </dgm:t>
    </dgm:pt>
    <dgm:pt modelId="{FCDD06E5-A5C4-47A7-BDD3-8AAF0C618AF3}" type="parTrans" cxnId="{615FD78D-285B-4CF5-9CED-166A8BA16029}">
      <dgm:prSet/>
      <dgm:spPr/>
    </dgm:pt>
    <dgm:pt modelId="{FEC75E73-4615-439B-BF14-EEFB0D0C1B0C}" type="sibTrans" cxnId="{615FD78D-285B-4CF5-9CED-166A8BA16029}">
      <dgm:prSet/>
      <dgm:spPr/>
      <dgm:t>
        <a:bodyPr/>
        <a:lstStyle/>
        <a:p>
          <a:endParaRPr lang="fr-FR"/>
        </a:p>
      </dgm:t>
    </dgm:pt>
    <dgm:pt modelId="{A234903E-5765-43B9-874E-54D140FAE659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Nourriture</a:t>
          </a:r>
        </a:p>
      </dgm:t>
    </dgm:pt>
    <dgm:pt modelId="{CF0CFB4C-D726-400D-B9BA-61A3FC0C4FB4}" type="parTrans" cxnId="{151F20F9-D778-4FBD-90D6-35A9F994AD70}">
      <dgm:prSet/>
      <dgm:spPr/>
    </dgm:pt>
    <dgm:pt modelId="{ED9F51FC-36B2-41BC-93F9-3D0195F253E4}" type="sibTrans" cxnId="{151F20F9-D778-4FBD-90D6-35A9F994AD70}">
      <dgm:prSet/>
      <dgm:spPr/>
      <dgm:t>
        <a:bodyPr/>
        <a:lstStyle/>
        <a:p>
          <a:endParaRPr lang="fr-FR"/>
        </a:p>
      </dgm:t>
    </dgm:pt>
    <dgm:pt modelId="{1D4EC426-5870-41B0-8E57-273C8DF1CCB7}">
      <dgm:prSet phldr="0"/>
      <dgm:spPr/>
      <dgm:t>
        <a:bodyPr/>
        <a:lstStyle/>
        <a:p>
          <a:pPr rtl="0"/>
          <a:r>
            <a:rPr lang="fr-FR"/>
            <a:t>Nourriture</a:t>
          </a:r>
          <a:endParaRPr lang="en-US"/>
        </a:p>
      </dgm:t>
    </dgm:pt>
    <dgm:pt modelId="{7A11DFC0-700D-4351-8583-49F20D065A12}" type="parTrans" cxnId="{3A9CCD7C-A335-4A54-85D2-1FC9ED618966}">
      <dgm:prSet/>
      <dgm:spPr/>
    </dgm:pt>
    <dgm:pt modelId="{EC67F255-C5BF-430F-9128-7A498334B165}" type="sibTrans" cxnId="{3A9CCD7C-A335-4A54-85D2-1FC9ED618966}">
      <dgm:prSet/>
      <dgm:spPr/>
      <dgm:t>
        <a:bodyPr/>
        <a:lstStyle/>
        <a:p>
          <a:endParaRPr lang="fr-FR"/>
        </a:p>
      </dgm:t>
    </dgm:pt>
    <dgm:pt modelId="{6F674956-708B-4420-B57D-FBC85A46B09F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Âge</a:t>
          </a:r>
        </a:p>
      </dgm:t>
    </dgm:pt>
    <dgm:pt modelId="{4EA8AE29-DF5E-4B6A-8D16-F67DF825F587}" type="parTrans" cxnId="{6AAFFB72-8606-4B0E-9AAB-75F58688C588}">
      <dgm:prSet/>
      <dgm:spPr/>
    </dgm:pt>
    <dgm:pt modelId="{48B56081-6CE6-40BE-9332-4493B6AB7820}" type="sibTrans" cxnId="{6AAFFB72-8606-4B0E-9AAB-75F58688C588}">
      <dgm:prSet/>
      <dgm:spPr/>
      <dgm:t>
        <a:bodyPr/>
        <a:lstStyle/>
        <a:p>
          <a:endParaRPr lang="fr-FR"/>
        </a:p>
      </dgm:t>
    </dgm:pt>
    <dgm:pt modelId="{047764FC-E613-46B3-8AC2-2C8AA871ABAC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Valeur</a:t>
          </a:r>
        </a:p>
      </dgm:t>
    </dgm:pt>
    <dgm:pt modelId="{8175D4F8-3814-489B-BE3D-3B441F94E3D7}" type="parTrans" cxnId="{34A87968-BAD5-4203-9B2B-E0DE2496F9A8}">
      <dgm:prSet/>
      <dgm:spPr/>
    </dgm:pt>
    <dgm:pt modelId="{09F32ADD-D738-465C-AF82-C7399241ADC7}" type="sibTrans" cxnId="{34A87968-BAD5-4203-9B2B-E0DE2496F9A8}">
      <dgm:prSet/>
      <dgm:spPr/>
      <dgm:t>
        <a:bodyPr/>
        <a:lstStyle/>
        <a:p>
          <a:endParaRPr lang="fr-FR"/>
        </a:p>
      </dgm:t>
    </dgm:pt>
    <dgm:pt modelId="{020DDFC7-5D19-4B23-9D14-82F3D5FDA1E7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Maturité sexuel</a:t>
          </a:r>
        </a:p>
      </dgm:t>
    </dgm:pt>
    <dgm:pt modelId="{BA47E894-43EB-4785-A2F2-D8433F9275BE}" type="parTrans" cxnId="{904CBD31-61A9-40DE-8B75-A1E5664D0355}">
      <dgm:prSet/>
      <dgm:spPr/>
    </dgm:pt>
    <dgm:pt modelId="{FC5BE246-C77E-4B72-A690-E932287CEC20}" type="sibTrans" cxnId="{904CBD31-61A9-40DE-8B75-A1E5664D0355}">
      <dgm:prSet/>
      <dgm:spPr/>
      <dgm:t>
        <a:bodyPr/>
        <a:lstStyle/>
        <a:p>
          <a:endParaRPr lang="fr-FR"/>
        </a:p>
      </dgm:t>
    </dgm:pt>
    <dgm:pt modelId="{25DEE8F6-EB2D-4D53-8ABC-B497309EC355}">
      <dgm:prSet phldr="0"/>
      <dgm:spPr/>
      <dgm:t>
        <a:bodyPr/>
        <a:lstStyle/>
        <a:p>
          <a:pPr rtl="0"/>
          <a:r>
            <a:rPr lang="fr-FR"/>
            <a:t>Age</a:t>
          </a:r>
          <a:endParaRPr lang="fr-FR">
            <a:latin typeface="Calibri Light" panose="020F0302020204030204"/>
          </a:endParaRPr>
        </a:p>
      </dgm:t>
    </dgm:pt>
    <dgm:pt modelId="{7D0F1104-9778-490F-ADAE-FF3F915EE7A4}" type="parTrans" cxnId="{C63239B0-1619-4D94-BFD0-518FA7560070}">
      <dgm:prSet/>
      <dgm:spPr/>
    </dgm:pt>
    <dgm:pt modelId="{1356DAFF-0C0B-4363-8ABF-83B91E99F855}" type="sibTrans" cxnId="{C63239B0-1619-4D94-BFD0-518FA7560070}">
      <dgm:prSet/>
      <dgm:spPr/>
      <dgm:t>
        <a:bodyPr/>
        <a:lstStyle/>
        <a:p>
          <a:endParaRPr lang="fr-FR"/>
        </a:p>
      </dgm:t>
    </dgm:pt>
    <dgm:pt modelId="{D60D7563-8F7D-49B9-9FEE-C82A6C224A4D}">
      <dgm:prSet phldr="0"/>
      <dgm:spPr/>
      <dgm:t>
        <a:bodyPr/>
        <a:lstStyle/>
        <a:p>
          <a:pPr rtl="0"/>
          <a:r>
            <a:rPr lang="fr-FR"/>
            <a:t>Esperance de vie</a:t>
          </a:r>
        </a:p>
      </dgm:t>
    </dgm:pt>
    <dgm:pt modelId="{857F2BE4-E67F-4E0B-AFAD-8923E9619A65}" type="parTrans" cxnId="{53D3DDF8-1B43-410F-B443-AEF497F193A8}">
      <dgm:prSet/>
      <dgm:spPr/>
    </dgm:pt>
    <dgm:pt modelId="{A4423149-8765-4409-A07C-7587A61921BA}" type="sibTrans" cxnId="{53D3DDF8-1B43-410F-B443-AEF497F193A8}">
      <dgm:prSet/>
      <dgm:spPr/>
      <dgm:t>
        <a:bodyPr/>
        <a:lstStyle/>
        <a:p>
          <a:endParaRPr lang="fr-FR"/>
        </a:p>
      </dgm:t>
    </dgm:pt>
    <dgm:pt modelId="{48116B15-7413-41A4-9F76-E478CDE247AD}">
      <dgm:prSet phldr="0"/>
      <dgm:spPr/>
      <dgm:t>
        <a:bodyPr/>
        <a:lstStyle/>
        <a:p>
          <a:pPr rtl="0"/>
          <a:r>
            <a:rPr lang="fr-FR"/>
            <a:t>Maturité sexuel</a:t>
          </a:r>
          <a:endParaRPr lang="fr-FR">
            <a:latin typeface="Calibri Light" panose="020F0302020204030204"/>
          </a:endParaRPr>
        </a:p>
      </dgm:t>
    </dgm:pt>
    <dgm:pt modelId="{870ACFEB-E527-43EA-B771-2D8F35538FB6}" type="parTrans" cxnId="{C26FFCBC-6705-4220-83EC-8D3E5383130E}">
      <dgm:prSet/>
      <dgm:spPr/>
    </dgm:pt>
    <dgm:pt modelId="{A4CE95CD-6352-4761-8F2C-D981773FEDCD}" type="sibTrans" cxnId="{C26FFCBC-6705-4220-83EC-8D3E5383130E}">
      <dgm:prSet/>
      <dgm:spPr/>
      <dgm:t>
        <a:bodyPr/>
        <a:lstStyle/>
        <a:p>
          <a:endParaRPr lang="fr-FR"/>
        </a:p>
      </dgm:t>
    </dgm:pt>
    <dgm:pt modelId="{EE781A02-8DA3-42F7-962B-6BC7F3CEC8D2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Kilogramme</a:t>
          </a:r>
        </a:p>
      </dgm:t>
    </dgm:pt>
    <dgm:pt modelId="{6DB30F56-45C0-4F3D-8B3C-8640C4796480}" type="parTrans" cxnId="{8187A0E5-9DA5-4428-A36A-4CD8E64B3C3F}">
      <dgm:prSet/>
      <dgm:spPr/>
    </dgm:pt>
    <dgm:pt modelId="{2AF73705-083E-4F13-BDAA-B463CE147DF0}" type="sibTrans" cxnId="{8187A0E5-9DA5-4428-A36A-4CD8E64B3C3F}">
      <dgm:prSet/>
      <dgm:spPr/>
      <dgm:t>
        <a:bodyPr/>
        <a:lstStyle/>
        <a:p>
          <a:endParaRPr lang="fr-FR"/>
        </a:p>
      </dgm:t>
    </dgm:pt>
    <dgm:pt modelId="{5618D12B-E956-4265-A361-C6BEA2C3AE98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Faim </a:t>
          </a:r>
        </a:p>
      </dgm:t>
    </dgm:pt>
    <dgm:pt modelId="{ED01E4B8-9D51-45FB-95C5-A2DE78887714}" type="parTrans" cxnId="{176BB00B-A1F8-48CF-824A-6D9A1B8DF7BF}">
      <dgm:prSet/>
      <dgm:spPr/>
    </dgm:pt>
    <dgm:pt modelId="{B7C74D6B-A9E6-4EF4-90C6-8F21B1B4E675}" type="sibTrans" cxnId="{176BB00B-A1F8-48CF-824A-6D9A1B8DF7BF}">
      <dgm:prSet/>
      <dgm:spPr/>
      <dgm:t>
        <a:bodyPr/>
        <a:lstStyle/>
        <a:p>
          <a:endParaRPr lang="fr-FR"/>
        </a:p>
      </dgm:t>
    </dgm:pt>
    <dgm:pt modelId="{7D3F97CD-B1C4-45FD-90C5-8F1812FF48B5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Valeur</a:t>
          </a:r>
          <a:endParaRPr lang="fr-FR"/>
        </a:p>
      </dgm:t>
    </dgm:pt>
    <dgm:pt modelId="{53D560E0-BE07-40F7-A2D4-27DB5F4EA329}" type="parTrans" cxnId="{2E9D7337-D8B3-4240-9934-18B5A12B3EA7}">
      <dgm:prSet/>
      <dgm:spPr/>
    </dgm:pt>
    <dgm:pt modelId="{D318C3F9-9FF3-438F-84ED-70211994E99F}" type="sibTrans" cxnId="{2E9D7337-D8B3-4240-9934-18B5A12B3EA7}">
      <dgm:prSet/>
      <dgm:spPr/>
      <dgm:t>
        <a:bodyPr/>
        <a:lstStyle/>
        <a:p>
          <a:endParaRPr lang="fr-FR"/>
        </a:p>
      </dgm:t>
    </dgm:pt>
    <dgm:pt modelId="{6068CD01-0E1B-4F12-8DB6-9A51F8DAEF4F}">
      <dgm:prSet phldr="0"/>
      <dgm:spPr/>
      <dgm:t>
        <a:bodyPr/>
        <a:lstStyle/>
        <a:p>
          <a:r>
            <a:rPr lang="fr-FR"/>
            <a:t>Gestation</a:t>
          </a:r>
          <a:endParaRPr lang="fr-FR">
            <a:latin typeface="Calibri Light" panose="020F0302020204030204"/>
          </a:endParaRPr>
        </a:p>
      </dgm:t>
    </dgm:pt>
    <dgm:pt modelId="{2A7605A1-CF2C-435D-A10C-4040679E3340}" type="parTrans" cxnId="{7AD6A9EF-C35A-44C7-B8F8-236AC5212DF9}">
      <dgm:prSet/>
      <dgm:spPr/>
    </dgm:pt>
    <dgm:pt modelId="{332A84D0-1715-4882-9CE7-28F04946CECE}" type="sibTrans" cxnId="{7AD6A9EF-C35A-44C7-B8F8-236AC5212DF9}">
      <dgm:prSet/>
      <dgm:spPr/>
      <dgm:t>
        <a:bodyPr/>
        <a:lstStyle/>
        <a:p>
          <a:endParaRPr lang="fr-FR"/>
        </a:p>
      </dgm:t>
    </dgm:pt>
    <dgm:pt modelId="{505D2C36-29D7-4416-92CA-79E5BC67C188}">
      <dgm:prSet phldr="0"/>
      <dgm:spPr/>
      <dgm:t>
        <a:bodyPr/>
        <a:lstStyle/>
        <a:p>
          <a:pPr rtl="0"/>
          <a:r>
            <a:rPr lang="fr-FR"/>
            <a:t>Kilogramme</a:t>
          </a:r>
          <a:endParaRPr lang="en-US"/>
        </a:p>
      </dgm:t>
    </dgm:pt>
    <dgm:pt modelId="{06A42C87-D603-409E-82DE-383CB303BB6A}" type="parTrans" cxnId="{0C7C9E83-89EA-4ED5-BFA4-032A82ECB2ED}">
      <dgm:prSet/>
      <dgm:spPr/>
    </dgm:pt>
    <dgm:pt modelId="{D2F1DA71-3AA0-46BD-9E1F-1A6B7930D863}" type="sibTrans" cxnId="{0C7C9E83-89EA-4ED5-BFA4-032A82ECB2ED}">
      <dgm:prSet/>
      <dgm:spPr/>
      <dgm:t>
        <a:bodyPr/>
        <a:lstStyle/>
        <a:p>
          <a:endParaRPr lang="fr-FR"/>
        </a:p>
      </dgm:t>
    </dgm:pt>
    <dgm:pt modelId="{6A92067B-4AB9-4FAE-8F73-DD3BC05EE8A1}">
      <dgm:prSet phldr="0"/>
      <dgm:spPr/>
      <dgm:t>
        <a:bodyPr/>
        <a:lstStyle/>
        <a:p>
          <a:r>
            <a:rPr lang="fr-FR"/>
            <a:t>Faim</a:t>
          </a:r>
        </a:p>
      </dgm:t>
    </dgm:pt>
    <dgm:pt modelId="{510F6AED-85E3-4991-825B-478FD2F64C95}" type="parTrans" cxnId="{D74F884E-6DEF-4BFD-B578-DC9499969DE5}">
      <dgm:prSet/>
      <dgm:spPr/>
    </dgm:pt>
    <dgm:pt modelId="{1BA0CF3C-7C2C-4C7F-965D-981886CED99B}" type="sibTrans" cxnId="{D74F884E-6DEF-4BFD-B578-DC9499969DE5}">
      <dgm:prSet/>
      <dgm:spPr/>
      <dgm:t>
        <a:bodyPr/>
        <a:lstStyle/>
        <a:p>
          <a:endParaRPr lang="fr-FR"/>
        </a:p>
      </dgm:t>
    </dgm:pt>
    <dgm:pt modelId="{AE70C645-F3EF-4C61-8677-115574807470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Portée</a:t>
          </a:r>
        </a:p>
      </dgm:t>
    </dgm:pt>
    <dgm:pt modelId="{BB80CF60-B021-40FD-816C-1AB8E0B55D05}" type="parTrans" cxnId="{7937163A-5B67-4F94-A5C6-50D2DC02576A}">
      <dgm:prSet/>
      <dgm:spPr/>
    </dgm:pt>
    <dgm:pt modelId="{D0234568-4A9C-49B6-ABD4-EEF1DFF1E542}" type="sibTrans" cxnId="{7937163A-5B67-4F94-A5C6-50D2DC02576A}">
      <dgm:prSet/>
      <dgm:spPr/>
      <dgm:t>
        <a:bodyPr/>
        <a:lstStyle/>
        <a:p>
          <a:endParaRPr lang="fr-FR"/>
        </a:p>
      </dgm:t>
    </dgm:pt>
    <dgm:pt modelId="{C25766B9-BEF6-4313-9394-12B0822BDAA1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Durée</a:t>
          </a:r>
        </a:p>
      </dgm:t>
    </dgm:pt>
    <dgm:pt modelId="{93C42C65-AC74-474F-9BD6-A4A9EF91DF40}" type="parTrans" cxnId="{3283B485-2CCD-482D-BF99-05CE7B0FC20D}">
      <dgm:prSet/>
      <dgm:spPr/>
    </dgm:pt>
    <dgm:pt modelId="{8F8C80C6-3B73-4F72-8F0F-45DF21333F57}" type="sibTrans" cxnId="{3283B485-2CCD-482D-BF99-05CE7B0FC20D}">
      <dgm:prSet/>
      <dgm:spPr/>
      <dgm:t>
        <a:bodyPr/>
        <a:lstStyle/>
        <a:p>
          <a:endParaRPr lang="fr-FR"/>
        </a:p>
      </dgm:t>
    </dgm:pt>
    <dgm:pt modelId="{071BC45D-538E-4C8B-BD03-C1A23A6BA35E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Mortalité</a:t>
          </a:r>
        </a:p>
      </dgm:t>
    </dgm:pt>
    <dgm:pt modelId="{4871CAA5-B627-4A99-92C1-319FEBEB1991}" type="parTrans" cxnId="{78C8968E-08D2-4F88-8A49-5B7B01F2651B}">
      <dgm:prSet/>
      <dgm:spPr/>
    </dgm:pt>
    <dgm:pt modelId="{07C172A4-7C22-4ACE-B938-EF36EC107F0A}" type="sibTrans" cxnId="{78C8968E-08D2-4F88-8A49-5B7B01F2651B}">
      <dgm:prSet/>
      <dgm:spPr/>
      <dgm:t>
        <a:bodyPr/>
        <a:lstStyle/>
        <a:p>
          <a:endParaRPr lang="fr-FR"/>
        </a:p>
      </dgm:t>
    </dgm:pt>
    <dgm:pt modelId="{60B381EA-2E90-43D6-B400-AB110D750E8E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Achat</a:t>
          </a:r>
        </a:p>
      </dgm:t>
    </dgm:pt>
    <dgm:pt modelId="{5663AAB9-26BA-4917-9CFA-E0B31142A101}" type="parTrans" cxnId="{B765E433-3729-4482-8E6A-B0E0237E3868}">
      <dgm:prSet/>
      <dgm:spPr/>
    </dgm:pt>
    <dgm:pt modelId="{25803057-800B-4DA6-86C5-3512E3BA304B}" type="sibTrans" cxnId="{B765E433-3729-4482-8E6A-B0E0237E3868}">
      <dgm:prSet/>
      <dgm:spPr/>
    </dgm:pt>
    <dgm:pt modelId="{7FC110F1-14AC-4246-9ADF-A44064D62C01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Vente</a:t>
          </a:r>
        </a:p>
      </dgm:t>
    </dgm:pt>
    <dgm:pt modelId="{C72BA587-9775-47CB-83BE-F26DBF7601B2}" type="parTrans" cxnId="{AA951757-68F0-4916-B5FA-7A216DCAA95F}">
      <dgm:prSet/>
      <dgm:spPr/>
    </dgm:pt>
    <dgm:pt modelId="{C62E5C1D-D9E2-4F76-8178-2E9D0C3FB9DF}" type="sibTrans" cxnId="{AA951757-68F0-4916-B5FA-7A216DCAA95F}">
      <dgm:prSet/>
      <dgm:spPr/>
    </dgm:pt>
    <dgm:pt modelId="{14F4E9DE-B231-4C05-9442-1B9B60AD2165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Achat</a:t>
          </a:r>
        </a:p>
      </dgm:t>
    </dgm:pt>
    <dgm:pt modelId="{23523466-055F-4C03-AADB-52D17781D35E}" type="parTrans" cxnId="{9F5190D5-6734-4148-A4F2-D8F6EE35638D}">
      <dgm:prSet/>
      <dgm:spPr/>
    </dgm:pt>
    <dgm:pt modelId="{68143553-314F-46BB-B6E5-F5F26345580D}" type="sibTrans" cxnId="{9F5190D5-6734-4148-A4F2-D8F6EE35638D}">
      <dgm:prSet/>
      <dgm:spPr/>
    </dgm:pt>
    <dgm:pt modelId="{9E15307F-AD12-4338-8C4C-CCD1343ED30B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Vente</a:t>
          </a:r>
        </a:p>
      </dgm:t>
    </dgm:pt>
    <dgm:pt modelId="{ED1D5483-437B-4DC1-8860-B6AC7683667D}" type="parTrans" cxnId="{41AA5FFD-6A6F-4336-BE6C-FB6D713A32F9}">
      <dgm:prSet/>
      <dgm:spPr/>
    </dgm:pt>
    <dgm:pt modelId="{14B707FC-F21C-49E4-A93C-6357D06627A5}" type="sibTrans" cxnId="{41AA5FFD-6A6F-4336-BE6C-FB6D713A32F9}">
      <dgm:prSet/>
      <dgm:spPr/>
    </dgm:pt>
    <dgm:pt modelId="{9E485F2F-8E9C-4D7C-BF7C-B757534856D0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Debut</a:t>
          </a:r>
        </a:p>
      </dgm:t>
    </dgm:pt>
    <dgm:pt modelId="{10AF091E-0AC5-4E3F-8E06-B583DF49E19C}" type="parTrans" cxnId="{A6CCDF19-A2FB-4638-9765-CA115F63080C}">
      <dgm:prSet/>
      <dgm:spPr/>
    </dgm:pt>
    <dgm:pt modelId="{D4DF9E7C-E0B0-45D9-8369-80D9956AC580}" type="sibTrans" cxnId="{A6CCDF19-A2FB-4638-9765-CA115F63080C}">
      <dgm:prSet/>
      <dgm:spPr/>
    </dgm:pt>
    <dgm:pt modelId="{FE8E5760-75DE-4DC9-AF0A-07EDB9861001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Fin</a:t>
          </a:r>
        </a:p>
      </dgm:t>
    </dgm:pt>
    <dgm:pt modelId="{66AA7048-B184-4131-9FCE-3FC0F6DB5D5E}" type="parTrans" cxnId="{C81E91FE-2E7D-48FA-9FBF-2A3F09D26340}">
      <dgm:prSet/>
      <dgm:spPr/>
    </dgm:pt>
    <dgm:pt modelId="{C57428F0-EC14-474D-98E8-B68E1567FDD2}" type="sibTrans" cxnId="{C81E91FE-2E7D-48FA-9FBF-2A3F09D26340}">
      <dgm:prSet/>
      <dgm:spPr/>
    </dgm:pt>
    <dgm:pt modelId="{AB9191FD-EDBF-4359-9837-A118D2A75ADB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Debut</a:t>
          </a:r>
        </a:p>
      </dgm:t>
    </dgm:pt>
    <dgm:pt modelId="{5CD6271C-F9A8-4F40-B8AC-A73166065BAC}" type="parTrans" cxnId="{C15C3B98-CD93-4CD8-B46A-9E69F599E2A9}">
      <dgm:prSet/>
      <dgm:spPr/>
    </dgm:pt>
    <dgm:pt modelId="{3A4CF859-8EB5-4850-A384-23B262D6CCB2}" type="sibTrans" cxnId="{C15C3B98-CD93-4CD8-B46A-9E69F599E2A9}">
      <dgm:prSet/>
      <dgm:spPr/>
    </dgm:pt>
    <dgm:pt modelId="{7E2600D2-87EB-48CC-AB75-DB05466679B5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Fin</a:t>
          </a:r>
        </a:p>
      </dgm:t>
    </dgm:pt>
    <dgm:pt modelId="{063CA0CB-0DFE-49E4-9D41-3884FAE7CC95}" type="parTrans" cxnId="{52FF77C2-6207-4738-A227-94FEF079A9F0}">
      <dgm:prSet/>
      <dgm:spPr/>
    </dgm:pt>
    <dgm:pt modelId="{D39916F2-BE4C-4F10-9FAC-8487BBC14078}" type="sibTrans" cxnId="{52FF77C2-6207-4738-A227-94FEF079A9F0}">
      <dgm:prSet/>
      <dgm:spPr/>
    </dgm:pt>
    <dgm:pt modelId="{1E05D68F-DFB5-45FB-9BDC-31E81080FD1C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Type</a:t>
          </a:r>
        </a:p>
      </dgm:t>
    </dgm:pt>
    <dgm:pt modelId="{727AC9EB-6CE1-4604-875F-606EBC977E6F}" type="parTrans" cxnId="{A88038E8-363D-41F0-87A4-E3387321C66E}">
      <dgm:prSet/>
      <dgm:spPr/>
    </dgm:pt>
    <dgm:pt modelId="{0F27E61D-E163-4682-BD56-655863870D2D}" type="sibTrans" cxnId="{A88038E8-363D-41F0-87A4-E3387321C66E}">
      <dgm:prSet/>
      <dgm:spPr/>
    </dgm:pt>
    <dgm:pt modelId="{0134AA11-F82A-4290-A936-2A9927EB89CB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Esperance de vie</a:t>
          </a:r>
        </a:p>
      </dgm:t>
    </dgm:pt>
    <dgm:pt modelId="{734B7DA2-725B-4AC9-9606-F380DAFFCF71}" type="parTrans" cxnId="{78C1C981-5006-4CC4-AE08-9FDD1A3CF4C7}">
      <dgm:prSet/>
      <dgm:spPr/>
    </dgm:pt>
    <dgm:pt modelId="{9F8A3CE7-E1FB-447D-A0C5-304AE4D47BD0}" type="sibTrans" cxnId="{78C1C981-5006-4CC4-AE08-9FDD1A3CF4C7}">
      <dgm:prSet/>
      <dgm:spPr/>
    </dgm:pt>
    <dgm:pt modelId="{9EAA7D55-19F5-4245-A603-1B8179E46645}">
      <dgm:prSet phldr="0"/>
      <dgm:spPr/>
      <dgm:t>
        <a:bodyPr/>
        <a:lstStyle/>
        <a:p>
          <a:r>
            <a:rPr lang="fr-FR"/>
            <a:t>Maladie</a:t>
          </a:r>
          <a:endParaRPr lang="fr-FR">
            <a:latin typeface="Calibri Light" panose="020F0302020204030204"/>
          </a:endParaRPr>
        </a:p>
      </dgm:t>
    </dgm:pt>
    <dgm:pt modelId="{756B2771-4447-45B2-A605-8752CDE02A80}" type="parTrans" cxnId="{526EF6CD-64A2-4ABA-AA67-458EB3A1DB34}">
      <dgm:prSet/>
      <dgm:spPr/>
    </dgm:pt>
    <dgm:pt modelId="{BE027146-92EE-4581-8243-885DD985B388}" type="sibTrans" cxnId="{526EF6CD-64A2-4ABA-AA67-458EB3A1DB34}">
      <dgm:prSet/>
      <dgm:spPr/>
    </dgm:pt>
    <dgm:pt modelId="{459CAC0C-201B-48DA-B06E-7BB54AC4518E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Proba</a:t>
          </a:r>
        </a:p>
      </dgm:t>
    </dgm:pt>
    <dgm:pt modelId="{00CD2062-FB5F-40C3-B317-4EAEE5DDAF5A}" type="parTrans" cxnId="{AE2FC440-E196-49A6-B0EE-23111477D162}">
      <dgm:prSet/>
      <dgm:spPr/>
    </dgm:pt>
    <dgm:pt modelId="{43542F07-8177-4958-8E56-1E40543A0166}" type="sibTrans" cxnId="{AE2FC440-E196-49A6-B0EE-23111477D162}">
      <dgm:prSet/>
      <dgm:spPr/>
    </dgm:pt>
    <dgm:pt modelId="{54A9E2D2-071C-4CBF-AFA8-1340F8B26604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Durée</a:t>
          </a:r>
        </a:p>
      </dgm:t>
    </dgm:pt>
    <dgm:pt modelId="{7759E3F9-79A7-4663-A0B1-93C2C3A758B7}" type="parTrans" cxnId="{0E135ED5-BAE9-4449-9C6B-03E9AFC2D25E}">
      <dgm:prSet/>
      <dgm:spPr/>
    </dgm:pt>
    <dgm:pt modelId="{F288DE9E-9F19-4669-80F3-5EB4A7BF4A3A}" type="sibTrans" cxnId="{0E135ED5-BAE9-4449-9C6B-03E9AFC2D25E}">
      <dgm:prSet/>
      <dgm:spPr/>
    </dgm:pt>
    <dgm:pt modelId="{2737E8EC-3B10-4932-B76E-1FE27E3FBE96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Mortalité</a:t>
          </a:r>
        </a:p>
      </dgm:t>
    </dgm:pt>
    <dgm:pt modelId="{BCE2CF3F-4CBD-4566-9F45-EC7B3E02A42D}" type="parTrans" cxnId="{37A7B892-4A87-4103-8B5E-586B9F2A9DBB}">
      <dgm:prSet/>
      <dgm:spPr/>
    </dgm:pt>
    <dgm:pt modelId="{F98A9D14-6516-48C6-A795-0E683029DFFF}" type="sibTrans" cxnId="{37A7B892-4A87-4103-8B5E-586B9F2A9DBB}">
      <dgm:prSet/>
      <dgm:spPr/>
    </dgm:pt>
    <dgm:pt modelId="{46C31F4B-302D-4FC2-B541-C2288A5E77E6}" type="pres">
      <dgm:prSet presAssocID="{0E486771-55F8-4F4A-BEB0-92C62AD729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26B942-31B1-4CCF-9A16-0180B3BB9ED1}" type="pres">
      <dgm:prSet presAssocID="{26251F88-DB4C-448C-A3F3-302067D6BE32}" presName="hierRoot1" presStyleCnt="0">
        <dgm:presLayoutVars>
          <dgm:hierBranch val="init"/>
        </dgm:presLayoutVars>
      </dgm:prSet>
      <dgm:spPr/>
    </dgm:pt>
    <dgm:pt modelId="{C83B59E0-2D79-4B51-856D-FF765C84321A}" type="pres">
      <dgm:prSet presAssocID="{26251F88-DB4C-448C-A3F3-302067D6BE32}" presName="rootComposite1" presStyleCnt="0"/>
      <dgm:spPr/>
    </dgm:pt>
    <dgm:pt modelId="{42C30783-C65A-4D69-9F99-06D217E73A17}" type="pres">
      <dgm:prSet presAssocID="{26251F88-DB4C-448C-A3F3-302067D6BE32}" presName="rootText1" presStyleLbl="node0" presStyleIdx="0" presStyleCnt="1">
        <dgm:presLayoutVars>
          <dgm:chPref val="3"/>
        </dgm:presLayoutVars>
      </dgm:prSet>
      <dgm:spPr/>
    </dgm:pt>
    <dgm:pt modelId="{C4672917-B083-4414-8E5C-6AB4F72E68C9}" type="pres">
      <dgm:prSet presAssocID="{26251F88-DB4C-448C-A3F3-302067D6BE32}" presName="rootConnector1" presStyleLbl="node1" presStyleIdx="0" presStyleCnt="0"/>
      <dgm:spPr/>
    </dgm:pt>
    <dgm:pt modelId="{F9942D89-46C5-4EF2-BD4B-451F70F52FE1}" type="pres">
      <dgm:prSet presAssocID="{26251F88-DB4C-448C-A3F3-302067D6BE32}" presName="hierChild2" presStyleCnt="0"/>
      <dgm:spPr/>
    </dgm:pt>
    <dgm:pt modelId="{C6E90F2B-0415-46B6-A9A6-B99B67744515}" type="pres">
      <dgm:prSet presAssocID="{727AC9EB-6CE1-4604-875F-606EBC977E6F}" presName="Name37" presStyleLbl="parChTrans1D2" presStyleIdx="0" presStyleCnt="1"/>
      <dgm:spPr/>
    </dgm:pt>
    <dgm:pt modelId="{925FC33F-AD5D-49C1-9BA1-E3B69230E26C}" type="pres">
      <dgm:prSet presAssocID="{1E05D68F-DFB5-45FB-9BDC-31E81080FD1C}" presName="hierRoot2" presStyleCnt="0">
        <dgm:presLayoutVars>
          <dgm:hierBranch val="init"/>
        </dgm:presLayoutVars>
      </dgm:prSet>
      <dgm:spPr/>
    </dgm:pt>
    <dgm:pt modelId="{A5B1B267-B936-4A2F-8364-2C8F4A7B1E52}" type="pres">
      <dgm:prSet presAssocID="{1E05D68F-DFB5-45FB-9BDC-31E81080FD1C}" presName="rootComposite" presStyleCnt="0"/>
      <dgm:spPr/>
    </dgm:pt>
    <dgm:pt modelId="{0553571D-B609-48AE-89DA-6499A85E4372}" type="pres">
      <dgm:prSet presAssocID="{1E05D68F-DFB5-45FB-9BDC-31E81080FD1C}" presName="rootText" presStyleLbl="node2" presStyleIdx="0" presStyleCnt="1">
        <dgm:presLayoutVars>
          <dgm:chPref val="3"/>
        </dgm:presLayoutVars>
      </dgm:prSet>
      <dgm:spPr/>
    </dgm:pt>
    <dgm:pt modelId="{39D34731-323C-4F71-B18D-7D8BC5BC04E2}" type="pres">
      <dgm:prSet presAssocID="{1E05D68F-DFB5-45FB-9BDC-31E81080FD1C}" presName="rootConnector" presStyleLbl="node2" presStyleIdx="0" presStyleCnt="1"/>
      <dgm:spPr/>
    </dgm:pt>
    <dgm:pt modelId="{ACCF43F1-468C-401F-BBC4-05C452AA02F2}" type="pres">
      <dgm:prSet presAssocID="{1E05D68F-DFB5-45FB-9BDC-31E81080FD1C}" presName="hierChild4" presStyleCnt="0"/>
      <dgm:spPr/>
    </dgm:pt>
    <dgm:pt modelId="{6A6425AB-AE68-4E63-ACDE-6EB52D805A2D}" type="pres">
      <dgm:prSet presAssocID="{CB532738-5753-4BD6-AC89-FA0C8C054354}" presName="Name37" presStyleLbl="parChTrans1D3" presStyleIdx="0" presStyleCnt="3"/>
      <dgm:spPr/>
    </dgm:pt>
    <dgm:pt modelId="{3D2A883C-3285-4198-A707-510EC913D566}" type="pres">
      <dgm:prSet presAssocID="{37CE9CBF-90EC-4CC3-A88A-A1E0FA0BDE21}" presName="hierRoot2" presStyleCnt="0">
        <dgm:presLayoutVars>
          <dgm:hierBranch val="init"/>
        </dgm:presLayoutVars>
      </dgm:prSet>
      <dgm:spPr/>
    </dgm:pt>
    <dgm:pt modelId="{8B02BD3D-A5DD-4288-B9D1-2B9E01F5F5C1}" type="pres">
      <dgm:prSet presAssocID="{37CE9CBF-90EC-4CC3-A88A-A1E0FA0BDE21}" presName="rootComposite" presStyleCnt="0"/>
      <dgm:spPr/>
    </dgm:pt>
    <dgm:pt modelId="{931ECB82-144A-4C27-97F3-42BAB5CE454F}" type="pres">
      <dgm:prSet presAssocID="{37CE9CBF-90EC-4CC3-A88A-A1E0FA0BDE21}" presName="rootText" presStyleLbl="node3" presStyleIdx="0" presStyleCnt="3">
        <dgm:presLayoutVars>
          <dgm:chPref val="3"/>
        </dgm:presLayoutVars>
      </dgm:prSet>
      <dgm:spPr/>
    </dgm:pt>
    <dgm:pt modelId="{B032171C-945F-421D-A032-F16CE3FB5B37}" type="pres">
      <dgm:prSet presAssocID="{37CE9CBF-90EC-4CC3-A88A-A1E0FA0BDE21}" presName="rootConnector" presStyleLbl="node3" presStyleIdx="0" presStyleCnt="3"/>
      <dgm:spPr/>
    </dgm:pt>
    <dgm:pt modelId="{1E07794E-AE6C-4D79-9548-65C39D721AF7}" type="pres">
      <dgm:prSet presAssocID="{37CE9CBF-90EC-4CC3-A88A-A1E0FA0BDE21}" presName="hierChild4" presStyleCnt="0"/>
      <dgm:spPr/>
    </dgm:pt>
    <dgm:pt modelId="{D8DB0284-E382-4D58-98B7-21B4F0991E6F}" type="pres">
      <dgm:prSet presAssocID="{4EA8AE29-DF5E-4B6A-8D16-F67DF825F587}" presName="Name37" presStyleLbl="parChTrans1D4" presStyleIdx="0" presStyleCnt="29"/>
      <dgm:spPr/>
    </dgm:pt>
    <dgm:pt modelId="{291323A6-8D2A-4017-8C74-C14F3AB747E1}" type="pres">
      <dgm:prSet presAssocID="{6F674956-708B-4420-B57D-FBC85A46B09F}" presName="hierRoot2" presStyleCnt="0">
        <dgm:presLayoutVars>
          <dgm:hierBranch val="init"/>
        </dgm:presLayoutVars>
      </dgm:prSet>
      <dgm:spPr/>
    </dgm:pt>
    <dgm:pt modelId="{BC3DA16B-0A40-42D2-9449-D2D2344A992A}" type="pres">
      <dgm:prSet presAssocID="{6F674956-708B-4420-B57D-FBC85A46B09F}" presName="rootComposite" presStyleCnt="0"/>
      <dgm:spPr/>
    </dgm:pt>
    <dgm:pt modelId="{2BA1B220-00EE-4405-8AF3-48C34FC639A3}" type="pres">
      <dgm:prSet presAssocID="{6F674956-708B-4420-B57D-FBC85A46B09F}" presName="rootText" presStyleLbl="node4" presStyleIdx="0" presStyleCnt="29">
        <dgm:presLayoutVars>
          <dgm:chPref val="3"/>
        </dgm:presLayoutVars>
      </dgm:prSet>
      <dgm:spPr/>
    </dgm:pt>
    <dgm:pt modelId="{B5C8864F-9D4F-43FF-A9F0-911DDD13DD4A}" type="pres">
      <dgm:prSet presAssocID="{6F674956-708B-4420-B57D-FBC85A46B09F}" presName="rootConnector" presStyleLbl="node4" presStyleIdx="0" presStyleCnt="29"/>
      <dgm:spPr/>
    </dgm:pt>
    <dgm:pt modelId="{ECFA64C8-1133-4424-88A3-040B2C677BC7}" type="pres">
      <dgm:prSet presAssocID="{6F674956-708B-4420-B57D-FBC85A46B09F}" presName="hierChild4" presStyleCnt="0"/>
      <dgm:spPr/>
    </dgm:pt>
    <dgm:pt modelId="{FCBB8CA4-49AF-4F15-B772-9B2E70E0EFBF}" type="pres">
      <dgm:prSet presAssocID="{8175D4F8-3814-489B-BE3D-3B441F94E3D7}" presName="Name37" presStyleLbl="parChTrans1D4" presStyleIdx="1" presStyleCnt="29"/>
      <dgm:spPr/>
    </dgm:pt>
    <dgm:pt modelId="{D783BD21-DC71-4A5C-8EAB-D9C98464A4CA}" type="pres">
      <dgm:prSet presAssocID="{047764FC-E613-46B3-8AC2-2C8AA871ABAC}" presName="hierRoot2" presStyleCnt="0">
        <dgm:presLayoutVars>
          <dgm:hierBranch val="init"/>
        </dgm:presLayoutVars>
      </dgm:prSet>
      <dgm:spPr/>
    </dgm:pt>
    <dgm:pt modelId="{F9CEDFD5-C3F5-4BF3-B013-BD2DDF0527FB}" type="pres">
      <dgm:prSet presAssocID="{047764FC-E613-46B3-8AC2-2C8AA871ABAC}" presName="rootComposite" presStyleCnt="0"/>
      <dgm:spPr/>
    </dgm:pt>
    <dgm:pt modelId="{03E494D5-5AA3-46E3-9F60-534A121754EC}" type="pres">
      <dgm:prSet presAssocID="{047764FC-E613-46B3-8AC2-2C8AA871ABAC}" presName="rootText" presStyleLbl="node4" presStyleIdx="1" presStyleCnt="29">
        <dgm:presLayoutVars>
          <dgm:chPref val="3"/>
        </dgm:presLayoutVars>
      </dgm:prSet>
      <dgm:spPr/>
    </dgm:pt>
    <dgm:pt modelId="{19BCEF77-2BFC-44FC-9DB6-D6490BEF0D50}" type="pres">
      <dgm:prSet presAssocID="{047764FC-E613-46B3-8AC2-2C8AA871ABAC}" presName="rootConnector" presStyleLbl="node4" presStyleIdx="1" presStyleCnt="29"/>
      <dgm:spPr/>
    </dgm:pt>
    <dgm:pt modelId="{73EDDE8B-97FD-4C4B-B606-C1EC8D39EFD8}" type="pres">
      <dgm:prSet presAssocID="{047764FC-E613-46B3-8AC2-2C8AA871ABAC}" presName="hierChild4" presStyleCnt="0"/>
      <dgm:spPr/>
    </dgm:pt>
    <dgm:pt modelId="{E8909DC2-C1E0-493F-8AA0-B59F48858B67}" type="pres">
      <dgm:prSet presAssocID="{5663AAB9-26BA-4917-9CFA-E0B31142A101}" presName="Name37" presStyleLbl="parChTrans1D4" presStyleIdx="2" presStyleCnt="29"/>
      <dgm:spPr/>
    </dgm:pt>
    <dgm:pt modelId="{C6C0DF76-E2C5-493A-A9EE-8EAA54FE84FA}" type="pres">
      <dgm:prSet presAssocID="{60B381EA-2E90-43D6-B400-AB110D750E8E}" presName="hierRoot2" presStyleCnt="0">
        <dgm:presLayoutVars>
          <dgm:hierBranch val="init"/>
        </dgm:presLayoutVars>
      </dgm:prSet>
      <dgm:spPr/>
    </dgm:pt>
    <dgm:pt modelId="{B71C24FB-1F9E-40E7-8A31-29F1D1E638F8}" type="pres">
      <dgm:prSet presAssocID="{60B381EA-2E90-43D6-B400-AB110D750E8E}" presName="rootComposite" presStyleCnt="0"/>
      <dgm:spPr/>
    </dgm:pt>
    <dgm:pt modelId="{5CB4AAB2-AC30-4C0B-98FF-D03419527B3D}" type="pres">
      <dgm:prSet presAssocID="{60B381EA-2E90-43D6-B400-AB110D750E8E}" presName="rootText" presStyleLbl="node4" presStyleIdx="2" presStyleCnt="29">
        <dgm:presLayoutVars>
          <dgm:chPref val="3"/>
        </dgm:presLayoutVars>
      </dgm:prSet>
      <dgm:spPr/>
    </dgm:pt>
    <dgm:pt modelId="{028087F0-CF12-4BE1-9032-D22FA130DDB5}" type="pres">
      <dgm:prSet presAssocID="{60B381EA-2E90-43D6-B400-AB110D750E8E}" presName="rootConnector" presStyleLbl="node4" presStyleIdx="2" presStyleCnt="29"/>
      <dgm:spPr/>
    </dgm:pt>
    <dgm:pt modelId="{760A6C59-6081-412B-96F3-095485A72B5D}" type="pres">
      <dgm:prSet presAssocID="{60B381EA-2E90-43D6-B400-AB110D750E8E}" presName="hierChild4" presStyleCnt="0"/>
      <dgm:spPr/>
    </dgm:pt>
    <dgm:pt modelId="{45E5D0EC-1380-431B-BCF4-F71EDF34C8F5}" type="pres">
      <dgm:prSet presAssocID="{60B381EA-2E90-43D6-B400-AB110D750E8E}" presName="hierChild5" presStyleCnt="0"/>
      <dgm:spPr/>
    </dgm:pt>
    <dgm:pt modelId="{6701D5B3-58FA-4044-AA59-A072ECC149E1}" type="pres">
      <dgm:prSet presAssocID="{C72BA587-9775-47CB-83BE-F26DBF7601B2}" presName="Name37" presStyleLbl="parChTrans1D4" presStyleIdx="3" presStyleCnt="29"/>
      <dgm:spPr/>
    </dgm:pt>
    <dgm:pt modelId="{43B54D02-7734-4835-B133-84BD82B447EB}" type="pres">
      <dgm:prSet presAssocID="{7FC110F1-14AC-4246-9ADF-A44064D62C01}" presName="hierRoot2" presStyleCnt="0">
        <dgm:presLayoutVars>
          <dgm:hierBranch val="init"/>
        </dgm:presLayoutVars>
      </dgm:prSet>
      <dgm:spPr/>
    </dgm:pt>
    <dgm:pt modelId="{E350A6A9-51AA-4B78-87AD-4B322357CA6E}" type="pres">
      <dgm:prSet presAssocID="{7FC110F1-14AC-4246-9ADF-A44064D62C01}" presName="rootComposite" presStyleCnt="0"/>
      <dgm:spPr/>
    </dgm:pt>
    <dgm:pt modelId="{63428264-4DBA-4164-84E2-7014E17D3F47}" type="pres">
      <dgm:prSet presAssocID="{7FC110F1-14AC-4246-9ADF-A44064D62C01}" presName="rootText" presStyleLbl="node4" presStyleIdx="3" presStyleCnt="29">
        <dgm:presLayoutVars>
          <dgm:chPref val="3"/>
        </dgm:presLayoutVars>
      </dgm:prSet>
      <dgm:spPr/>
    </dgm:pt>
    <dgm:pt modelId="{9D059FE6-C730-4516-BD77-9AD7C85941A8}" type="pres">
      <dgm:prSet presAssocID="{7FC110F1-14AC-4246-9ADF-A44064D62C01}" presName="rootConnector" presStyleLbl="node4" presStyleIdx="3" presStyleCnt="29"/>
      <dgm:spPr/>
    </dgm:pt>
    <dgm:pt modelId="{24F7D6E8-D8A7-4C77-BE26-9BDDAF4435AE}" type="pres">
      <dgm:prSet presAssocID="{7FC110F1-14AC-4246-9ADF-A44064D62C01}" presName="hierChild4" presStyleCnt="0"/>
      <dgm:spPr/>
    </dgm:pt>
    <dgm:pt modelId="{42AEB947-7046-4D16-87E0-95E994876F2D}" type="pres">
      <dgm:prSet presAssocID="{7FC110F1-14AC-4246-9ADF-A44064D62C01}" presName="hierChild5" presStyleCnt="0"/>
      <dgm:spPr/>
    </dgm:pt>
    <dgm:pt modelId="{75CF8A5F-460D-4796-B789-D8BF2C4BB0A3}" type="pres">
      <dgm:prSet presAssocID="{047764FC-E613-46B3-8AC2-2C8AA871ABAC}" presName="hierChild5" presStyleCnt="0"/>
      <dgm:spPr/>
    </dgm:pt>
    <dgm:pt modelId="{DFD61261-A623-4700-A894-577395F00C55}" type="pres">
      <dgm:prSet presAssocID="{734B7DA2-725B-4AC9-9606-F380DAFFCF71}" presName="Name37" presStyleLbl="parChTrans1D4" presStyleIdx="4" presStyleCnt="29"/>
      <dgm:spPr/>
    </dgm:pt>
    <dgm:pt modelId="{265872A3-BCFE-46E8-9C36-B5C4CAC02A1F}" type="pres">
      <dgm:prSet presAssocID="{0134AA11-F82A-4290-A936-2A9927EB89CB}" presName="hierRoot2" presStyleCnt="0">
        <dgm:presLayoutVars>
          <dgm:hierBranch val="init"/>
        </dgm:presLayoutVars>
      </dgm:prSet>
      <dgm:spPr/>
    </dgm:pt>
    <dgm:pt modelId="{178A1E8E-1673-4B14-8D98-19BC9DD59EE2}" type="pres">
      <dgm:prSet presAssocID="{0134AA11-F82A-4290-A936-2A9927EB89CB}" presName="rootComposite" presStyleCnt="0"/>
      <dgm:spPr/>
    </dgm:pt>
    <dgm:pt modelId="{70DF16EB-2891-4198-85EE-3FE925CE24B8}" type="pres">
      <dgm:prSet presAssocID="{0134AA11-F82A-4290-A936-2A9927EB89CB}" presName="rootText" presStyleLbl="node4" presStyleIdx="4" presStyleCnt="29">
        <dgm:presLayoutVars>
          <dgm:chPref val="3"/>
        </dgm:presLayoutVars>
      </dgm:prSet>
      <dgm:spPr/>
    </dgm:pt>
    <dgm:pt modelId="{0B0340B6-1482-4E34-93E1-B7EC8A1BA6F4}" type="pres">
      <dgm:prSet presAssocID="{0134AA11-F82A-4290-A936-2A9927EB89CB}" presName="rootConnector" presStyleLbl="node4" presStyleIdx="4" presStyleCnt="29"/>
      <dgm:spPr/>
    </dgm:pt>
    <dgm:pt modelId="{F6B9808D-F629-4DD2-A7E7-31A95883FD0F}" type="pres">
      <dgm:prSet presAssocID="{0134AA11-F82A-4290-A936-2A9927EB89CB}" presName="hierChild4" presStyleCnt="0"/>
      <dgm:spPr/>
    </dgm:pt>
    <dgm:pt modelId="{0A0DA716-B5B2-4C30-BA6E-134FD8BE3038}" type="pres">
      <dgm:prSet presAssocID="{0134AA11-F82A-4290-A936-2A9927EB89CB}" presName="hierChild5" presStyleCnt="0"/>
      <dgm:spPr/>
    </dgm:pt>
    <dgm:pt modelId="{A6C9BD1A-C157-4CA9-9CAB-4007798CB333}" type="pres">
      <dgm:prSet presAssocID="{BA47E894-43EB-4785-A2F2-D8433F9275BE}" presName="Name37" presStyleLbl="parChTrans1D4" presStyleIdx="5" presStyleCnt="29"/>
      <dgm:spPr/>
    </dgm:pt>
    <dgm:pt modelId="{338D66E6-BC29-4095-A570-A0C1404173E2}" type="pres">
      <dgm:prSet presAssocID="{020DDFC7-5D19-4B23-9D14-82F3D5FDA1E7}" presName="hierRoot2" presStyleCnt="0">
        <dgm:presLayoutVars>
          <dgm:hierBranch val="init"/>
        </dgm:presLayoutVars>
      </dgm:prSet>
      <dgm:spPr/>
    </dgm:pt>
    <dgm:pt modelId="{6D9CE055-AA44-47AA-A4D2-08879D0E5B51}" type="pres">
      <dgm:prSet presAssocID="{020DDFC7-5D19-4B23-9D14-82F3D5FDA1E7}" presName="rootComposite" presStyleCnt="0"/>
      <dgm:spPr/>
    </dgm:pt>
    <dgm:pt modelId="{0B70EAFF-C7C7-435D-AB32-D8D51108FD02}" type="pres">
      <dgm:prSet presAssocID="{020DDFC7-5D19-4B23-9D14-82F3D5FDA1E7}" presName="rootText" presStyleLbl="node4" presStyleIdx="5" presStyleCnt="29">
        <dgm:presLayoutVars>
          <dgm:chPref val="3"/>
        </dgm:presLayoutVars>
      </dgm:prSet>
      <dgm:spPr/>
    </dgm:pt>
    <dgm:pt modelId="{55848560-CBDB-453E-AB93-8D827F0DEE45}" type="pres">
      <dgm:prSet presAssocID="{020DDFC7-5D19-4B23-9D14-82F3D5FDA1E7}" presName="rootConnector" presStyleLbl="node4" presStyleIdx="5" presStyleCnt="29"/>
      <dgm:spPr/>
    </dgm:pt>
    <dgm:pt modelId="{E168BD87-2A18-4B7E-B60A-0404629E0C66}" type="pres">
      <dgm:prSet presAssocID="{020DDFC7-5D19-4B23-9D14-82F3D5FDA1E7}" presName="hierChild4" presStyleCnt="0"/>
      <dgm:spPr/>
    </dgm:pt>
    <dgm:pt modelId="{1D22D0A7-C89D-4D34-9DC7-E911EB62B921}" type="pres">
      <dgm:prSet presAssocID="{10AF091E-0AC5-4E3F-8E06-B583DF49E19C}" presName="Name37" presStyleLbl="parChTrans1D4" presStyleIdx="6" presStyleCnt="29"/>
      <dgm:spPr/>
    </dgm:pt>
    <dgm:pt modelId="{FD36AAEB-8DF1-4E08-928D-A87171872DC2}" type="pres">
      <dgm:prSet presAssocID="{9E485F2F-8E9C-4D7C-BF7C-B757534856D0}" presName="hierRoot2" presStyleCnt="0">
        <dgm:presLayoutVars>
          <dgm:hierBranch val="init"/>
        </dgm:presLayoutVars>
      </dgm:prSet>
      <dgm:spPr/>
    </dgm:pt>
    <dgm:pt modelId="{44922F86-0FDA-4ECA-B14F-31D2961796AB}" type="pres">
      <dgm:prSet presAssocID="{9E485F2F-8E9C-4D7C-BF7C-B757534856D0}" presName="rootComposite" presStyleCnt="0"/>
      <dgm:spPr/>
    </dgm:pt>
    <dgm:pt modelId="{EBE5D28E-D39C-4E23-8939-B561593F2907}" type="pres">
      <dgm:prSet presAssocID="{9E485F2F-8E9C-4D7C-BF7C-B757534856D0}" presName="rootText" presStyleLbl="node4" presStyleIdx="6" presStyleCnt="29">
        <dgm:presLayoutVars>
          <dgm:chPref val="3"/>
        </dgm:presLayoutVars>
      </dgm:prSet>
      <dgm:spPr/>
    </dgm:pt>
    <dgm:pt modelId="{F1075CAA-6D63-420F-B57E-6FB02130D388}" type="pres">
      <dgm:prSet presAssocID="{9E485F2F-8E9C-4D7C-BF7C-B757534856D0}" presName="rootConnector" presStyleLbl="node4" presStyleIdx="6" presStyleCnt="29"/>
      <dgm:spPr/>
    </dgm:pt>
    <dgm:pt modelId="{6986BAC7-74B8-4A16-BBE6-E9E4EC6B8EB0}" type="pres">
      <dgm:prSet presAssocID="{9E485F2F-8E9C-4D7C-BF7C-B757534856D0}" presName="hierChild4" presStyleCnt="0"/>
      <dgm:spPr/>
    </dgm:pt>
    <dgm:pt modelId="{3DCB6608-C1D4-493D-8FDE-A62F98D4F1CA}" type="pres">
      <dgm:prSet presAssocID="{9E485F2F-8E9C-4D7C-BF7C-B757534856D0}" presName="hierChild5" presStyleCnt="0"/>
      <dgm:spPr/>
    </dgm:pt>
    <dgm:pt modelId="{679DF8A4-DB9F-4387-9C47-4ABBB434BD5E}" type="pres">
      <dgm:prSet presAssocID="{66AA7048-B184-4131-9FCE-3FC0F6DB5D5E}" presName="Name37" presStyleLbl="parChTrans1D4" presStyleIdx="7" presStyleCnt="29"/>
      <dgm:spPr/>
    </dgm:pt>
    <dgm:pt modelId="{EDC56861-AAAF-4FDF-B95A-F07558F36B9A}" type="pres">
      <dgm:prSet presAssocID="{FE8E5760-75DE-4DC9-AF0A-07EDB9861001}" presName="hierRoot2" presStyleCnt="0">
        <dgm:presLayoutVars>
          <dgm:hierBranch val="init"/>
        </dgm:presLayoutVars>
      </dgm:prSet>
      <dgm:spPr/>
    </dgm:pt>
    <dgm:pt modelId="{8C225AB3-1667-4C3B-A140-6DD78F805B4C}" type="pres">
      <dgm:prSet presAssocID="{FE8E5760-75DE-4DC9-AF0A-07EDB9861001}" presName="rootComposite" presStyleCnt="0"/>
      <dgm:spPr/>
    </dgm:pt>
    <dgm:pt modelId="{29B988FC-30E1-4B48-A4E4-5ACCCD29F5AA}" type="pres">
      <dgm:prSet presAssocID="{FE8E5760-75DE-4DC9-AF0A-07EDB9861001}" presName="rootText" presStyleLbl="node4" presStyleIdx="7" presStyleCnt="29">
        <dgm:presLayoutVars>
          <dgm:chPref val="3"/>
        </dgm:presLayoutVars>
      </dgm:prSet>
      <dgm:spPr/>
    </dgm:pt>
    <dgm:pt modelId="{1234D5DD-32F0-4220-84D6-F319C3623CC2}" type="pres">
      <dgm:prSet presAssocID="{FE8E5760-75DE-4DC9-AF0A-07EDB9861001}" presName="rootConnector" presStyleLbl="node4" presStyleIdx="7" presStyleCnt="29"/>
      <dgm:spPr/>
    </dgm:pt>
    <dgm:pt modelId="{F1944152-9BEB-46F3-93C6-FA3010F41BFD}" type="pres">
      <dgm:prSet presAssocID="{FE8E5760-75DE-4DC9-AF0A-07EDB9861001}" presName="hierChild4" presStyleCnt="0"/>
      <dgm:spPr/>
    </dgm:pt>
    <dgm:pt modelId="{11AD8541-24ED-4616-984F-C72A2462C1AF}" type="pres">
      <dgm:prSet presAssocID="{FE8E5760-75DE-4DC9-AF0A-07EDB9861001}" presName="hierChild5" presStyleCnt="0"/>
      <dgm:spPr/>
    </dgm:pt>
    <dgm:pt modelId="{63FFD4BC-8C9E-4125-B0A8-E73FE64618B3}" type="pres">
      <dgm:prSet presAssocID="{020DDFC7-5D19-4B23-9D14-82F3D5FDA1E7}" presName="hierChild5" presStyleCnt="0"/>
      <dgm:spPr/>
    </dgm:pt>
    <dgm:pt modelId="{7908F68F-B5AF-4091-844D-A46593607D28}" type="pres">
      <dgm:prSet presAssocID="{6F674956-708B-4420-B57D-FBC85A46B09F}" presName="hierChild5" presStyleCnt="0"/>
      <dgm:spPr/>
    </dgm:pt>
    <dgm:pt modelId="{8D004372-4ED1-4EE2-8BF9-098286709AD9}" type="pres">
      <dgm:prSet presAssocID="{CF0CFB4C-D726-400D-B9BA-61A3FC0C4FB4}" presName="Name37" presStyleLbl="parChTrans1D4" presStyleIdx="8" presStyleCnt="29"/>
      <dgm:spPr/>
    </dgm:pt>
    <dgm:pt modelId="{FE22A7C6-D486-4089-89EE-F3693F8D6998}" type="pres">
      <dgm:prSet presAssocID="{A234903E-5765-43B9-874E-54D140FAE659}" presName="hierRoot2" presStyleCnt="0">
        <dgm:presLayoutVars>
          <dgm:hierBranch val="init"/>
        </dgm:presLayoutVars>
      </dgm:prSet>
      <dgm:spPr/>
    </dgm:pt>
    <dgm:pt modelId="{1A412C2C-0439-42A4-99BD-3ABCB7BEADB2}" type="pres">
      <dgm:prSet presAssocID="{A234903E-5765-43B9-874E-54D140FAE659}" presName="rootComposite" presStyleCnt="0"/>
      <dgm:spPr/>
    </dgm:pt>
    <dgm:pt modelId="{728811EB-A0BC-42FC-96AB-2DDCED0FFE02}" type="pres">
      <dgm:prSet presAssocID="{A234903E-5765-43B9-874E-54D140FAE659}" presName="rootText" presStyleLbl="node4" presStyleIdx="8" presStyleCnt="29">
        <dgm:presLayoutVars>
          <dgm:chPref val="3"/>
        </dgm:presLayoutVars>
      </dgm:prSet>
      <dgm:spPr/>
    </dgm:pt>
    <dgm:pt modelId="{4536601B-DC9B-410A-8BA3-01BF7836FFE7}" type="pres">
      <dgm:prSet presAssocID="{A234903E-5765-43B9-874E-54D140FAE659}" presName="rootConnector" presStyleLbl="node4" presStyleIdx="8" presStyleCnt="29"/>
      <dgm:spPr/>
    </dgm:pt>
    <dgm:pt modelId="{3A8EF1D8-512F-41A0-B634-F56D64551559}" type="pres">
      <dgm:prSet presAssocID="{A234903E-5765-43B9-874E-54D140FAE659}" presName="hierChild4" presStyleCnt="0"/>
      <dgm:spPr/>
    </dgm:pt>
    <dgm:pt modelId="{8ABFC047-7C92-4F91-B4C9-AEC9D66767E2}" type="pres">
      <dgm:prSet presAssocID="{6DB30F56-45C0-4F3D-8B3C-8640C4796480}" presName="Name37" presStyleLbl="parChTrans1D4" presStyleIdx="9" presStyleCnt="29"/>
      <dgm:spPr/>
    </dgm:pt>
    <dgm:pt modelId="{108A1F9C-D8D8-4A6F-8FAE-E7BAFAB5195F}" type="pres">
      <dgm:prSet presAssocID="{EE781A02-8DA3-42F7-962B-6BC7F3CEC8D2}" presName="hierRoot2" presStyleCnt="0">
        <dgm:presLayoutVars>
          <dgm:hierBranch val="init"/>
        </dgm:presLayoutVars>
      </dgm:prSet>
      <dgm:spPr/>
    </dgm:pt>
    <dgm:pt modelId="{756BF868-20AE-44B1-8954-912F5F3856F1}" type="pres">
      <dgm:prSet presAssocID="{EE781A02-8DA3-42F7-962B-6BC7F3CEC8D2}" presName="rootComposite" presStyleCnt="0"/>
      <dgm:spPr/>
    </dgm:pt>
    <dgm:pt modelId="{F286F5D0-8C59-4565-A5CD-9307C400C310}" type="pres">
      <dgm:prSet presAssocID="{EE781A02-8DA3-42F7-962B-6BC7F3CEC8D2}" presName="rootText" presStyleLbl="node4" presStyleIdx="9" presStyleCnt="29">
        <dgm:presLayoutVars>
          <dgm:chPref val="3"/>
        </dgm:presLayoutVars>
      </dgm:prSet>
      <dgm:spPr/>
    </dgm:pt>
    <dgm:pt modelId="{6B218224-9778-4B54-A88A-E6387690AA1D}" type="pres">
      <dgm:prSet presAssocID="{EE781A02-8DA3-42F7-962B-6BC7F3CEC8D2}" presName="rootConnector" presStyleLbl="node4" presStyleIdx="9" presStyleCnt="29"/>
      <dgm:spPr/>
    </dgm:pt>
    <dgm:pt modelId="{E4201873-0D97-4176-A383-461F91EF18BF}" type="pres">
      <dgm:prSet presAssocID="{EE781A02-8DA3-42F7-962B-6BC7F3CEC8D2}" presName="hierChild4" presStyleCnt="0"/>
      <dgm:spPr/>
    </dgm:pt>
    <dgm:pt modelId="{0F1A5BED-6670-481A-8745-5D64EE7FF589}" type="pres">
      <dgm:prSet presAssocID="{EE781A02-8DA3-42F7-962B-6BC7F3CEC8D2}" presName="hierChild5" presStyleCnt="0"/>
      <dgm:spPr/>
    </dgm:pt>
    <dgm:pt modelId="{A8177AA3-FEC7-4999-B2EE-348DAE8C53D5}" type="pres">
      <dgm:prSet presAssocID="{ED01E4B8-9D51-45FB-95C5-A2DE78887714}" presName="Name37" presStyleLbl="parChTrans1D4" presStyleIdx="10" presStyleCnt="29"/>
      <dgm:spPr/>
    </dgm:pt>
    <dgm:pt modelId="{25348A96-AB9B-4EA4-B9CC-EF61102550BB}" type="pres">
      <dgm:prSet presAssocID="{5618D12B-E956-4265-A361-C6BEA2C3AE98}" presName="hierRoot2" presStyleCnt="0">
        <dgm:presLayoutVars>
          <dgm:hierBranch val="init"/>
        </dgm:presLayoutVars>
      </dgm:prSet>
      <dgm:spPr/>
    </dgm:pt>
    <dgm:pt modelId="{9EE34B03-FCDC-48A9-9B5C-35363595B5CA}" type="pres">
      <dgm:prSet presAssocID="{5618D12B-E956-4265-A361-C6BEA2C3AE98}" presName="rootComposite" presStyleCnt="0"/>
      <dgm:spPr/>
    </dgm:pt>
    <dgm:pt modelId="{36BF7EB2-E0E1-4182-B2BD-9409257410BE}" type="pres">
      <dgm:prSet presAssocID="{5618D12B-E956-4265-A361-C6BEA2C3AE98}" presName="rootText" presStyleLbl="node4" presStyleIdx="10" presStyleCnt="29">
        <dgm:presLayoutVars>
          <dgm:chPref val="3"/>
        </dgm:presLayoutVars>
      </dgm:prSet>
      <dgm:spPr/>
    </dgm:pt>
    <dgm:pt modelId="{C9447A1A-0A79-421E-A7B3-348B1D113887}" type="pres">
      <dgm:prSet presAssocID="{5618D12B-E956-4265-A361-C6BEA2C3AE98}" presName="rootConnector" presStyleLbl="node4" presStyleIdx="10" presStyleCnt="29"/>
      <dgm:spPr/>
    </dgm:pt>
    <dgm:pt modelId="{1A17CA11-D7ED-47B5-AA2C-D2C39DA48EE5}" type="pres">
      <dgm:prSet presAssocID="{5618D12B-E956-4265-A361-C6BEA2C3AE98}" presName="hierChild4" presStyleCnt="0"/>
      <dgm:spPr/>
    </dgm:pt>
    <dgm:pt modelId="{751DE8C8-D289-428E-B0E5-479817BCF49D}" type="pres">
      <dgm:prSet presAssocID="{5618D12B-E956-4265-A361-C6BEA2C3AE98}" presName="hierChild5" presStyleCnt="0"/>
      <dgm:spPr/>
    </dgm:pt>
    <dgm:pt modelId="{95C741D3-99AB-428D-B7AC-5128082A8B5C}" type="pres">
      <dgm:prSet presAssocID="{A234903E-5765-43B9-874E-54D140FAE659}" presName="hierChild5" presStyleCnt="0"/>
      <dgm:spPr/>
    </dgm:pt>
    <dgm:pt modelId="{FD76C0D3-5916-4480-9BF0-47458406E169}" type="pres">
      <dgm:prSet presAssocID="{37CE9CBF-90EC-4CC3-A88A-A1E0FA0BDE21}" presName="hierChild5" presStyleCnt="0"/>
      <dgm:spPr/>
    </dgm:pt>
    <dgm:pt modelId="{EFBF5032-A0EE-4596-8E90-BCAAC6D0C0F8}" type="pres">
      <dgm:prSet presAssocID="{756B2771-4447-45B2-A605-8752CDE02A80}" presName="Name37" presStyleLbl="parChTrans1D3" presStyleIdx="1" presStyleCnt="3"/>
      <dgm:spPr/>
    </dgm:pt>
    <dgm:pt modelId="{71DCBB2D-F97F-4419-BD00-00F7A63DB79B}" type="pres">
      <dgm:prSet presAssocID="{9EAA7D55-19F5-4245-A603-1B8179E46645}" presName="hierRoot2" presStyleCnt="0">
        <dgm:presLayoutVars>
          <dgm:hierBranch val="init"/>
        </dgm:presLayoutVars>
      </dgm:prSet>
      <dgm:spPr/>
    </dgm:pt>
    <dgm:pt modelId="{C8630CD8-F5A1-4A04-9028-74FD2CC85C47}" type="pres">
      <dgm:prSet presAssocID="{9EAA7D55-19F5-4245-A603-1B8179E46645}" presName="rootComposite" presStyleCnt="0"/>
      <dgm:spPr/>
    </dgm:pt>
    <dgm:pt modelId="{77AFB481-1735-4E1D-9231-8A29F3BCE1EE}" type="pres">
      <dgm:prSet presAssocID="{9EAA7D55-19F5-4245-A603-1B8179E46645}" presName="rootText" presStyleLbl="node3" presStyleIdx="1" presStyleCnt="3">
        <dgm:presLayoutVars>
          <dgm:chPref val="3"/>
        </dgm:presLayoutVars>
      </dgm:prSet>
      <dgm:spPr/>
    </dgm:pt>
    <dgm:pt modelId="{A03C0FCD-9765-4057-8D41-DD982F7D5D9C}" type="pres">
      <dgm:prSet presAssocID="{9EAA7D55-19F5-4245-A603-1B8179E46645}" presName="rootConnector" presStyleLbl="node3" presStyleIdx="1" presStyleCnt="3"/>
      <dgm:spPr/>
    </dgm:pt>
    <dgm:pt modelId="{4E3C4B6A-ED21-4BEB-A20D-5E78D94C50CC}" type="pres">
      <dgm:prSet presAssocID="{9EAA7D55-19F5-4245-A603-1B8179E46645}" presName="hierChild4" presStyleCnt="0"/>
      <dgm:spPr/>
    </dgm:pt>
    <dgm:pt modelId="{0A59BD61-C449-4623-A227-C213EF95664B}" type="pres">
      <dgm:prSet presAssocID="{00CD2062-FB5F-40C3-B317-4EAEE5DDAF5A}" presName="Name37" presStyleLbl="parChTrans1D4" presStyleIdx="11" presStyleCnt="29"/>
      <dgm:spPr/>
    </dgm:pt>
    <dgm:pt modelId="{FCDAEAFA-E54D-43F7-B5E0-8CFF35C1E661}" type="pres">
      <dgm:prSet presAssocID="{459CAC0C-201B-48DA-B06E-7BB54AC4518E}" presName="hierRoot2" presStyleCnt="0">
        <dgm:presLayoutVars>
          <dgm:hierBranch val="init"/>
        </dgm:presLayoutVars>
      </dgm:prSet>
      <dgm:spPr/>
    </dgm:pt>
    <dgm:pt modelId="{22C3861E-F518-4667-8D14-2E03F6F5DFC0}" type="pres">
      <dgm:prSet presAssocID="{459CAC0C-201B-48DA-B06E-7BB54AC4518E}" presName="rootComposite" presStyleCnt="0"/>
      <dgm:spPr/>
    </dgm:pt>
    <dgm:pt modelId="{5B03A494-E05B-42FF-AF31-B1BFC8C5C8C4}" type="pres">
      <dgm:prSet presAssocID="{459CAC0C-201B-48DA-B06E-7BB54AC4518E}" presName="rootText" presStyleLbl="node4" presStyleIdx="11" presStyleCnt="29">
        <dgm:presLayoutVars>
          <dgm:chPref val="3"/>
        </dgm:presLayoutVars>
      </dgm:prSet>
      <dgm:spPr/>
    </dgm:pt>
    <dgm:pt modelId="{E4CCC573-EF2D-4B10-9FD3-6637B9727C56}" type="pres">
      <dgm:prSet presAssocID="{459CAC0C-201B-48DA-B06E-7BB54AC4518E}" presName="rootConnector" presStyleLbl="node4" presStyleIdx="11" presStyleCnt="29"/>
      <dgm:spPr/>
    </dgm:pt>
    <dgm:pt modelId="{C4369DAE-835A-4A50-8400-A13F9CA3E8AD}" type="pres">
      <dgm:prSet presAssocID="{459CAC0C-201B-48DA-B06E-7BB54AC4518E}" presName="hierChild4" presStyleCnt="0"/>
      <dgm:spPr/>
    </dgm:pt>
    <dgm:pt modelId="{B192D5A4-4BFA-4654-AB3C-33613D3DC199}" type="pres">
      <dgm:prSet presAssocID="{459CAC0C-201B-48DA-B06E-7BB54AC4518E}" presName="hierChild5" presStyleCnt="0"/>
      <dgm:spPr/>
    </dgm:pt>
    <dgm:pt modelId="{EEA9A6B4-25C4-41B6-8F8B-5D4DD98A7840}" type="pres">
      <dgm:prSet presAssocID="{7759E3F9-79A7-4663-A0B1-93C2C3A758B7}" presName="Name37" presStyleLbl="parChTrans1D4" presStyleIdx="12" presStyleCnt="29"/>
      <dgm:spPr/>
    </dgm:pt>
    <dgm:pt modelId="{1201BAD4-ADB6-46A2-A776-A3B942DC9DD1}" type="pres">
      <dgm:prSet presAssocID="{54A9E2D2-071C-4CBF-AFA8-1340F8B26604}" presName="hierRoot2" presStyleCnt="0">
        <dgm:presLayoutVars>
          <dgm:hierBranch val="init"/>
        </dgm:presLayoutVars>
      </dgm:prSet>
      <dgm:spPr/>
    </dgm:pt>
    <dgm:pt modelId="{9FADCEC1-61CB-4D53-A600-89B0924E67B9}" type="pres">
      <dgm:prSet presAssocID="{54A9E2D2-071C-4CBF-AFA8-1340F8B26604}" presName="rootComposite" presStyleCnt="0"/>
      <dgm:spPr/>
    </dgm:pt>
    <dgm:pt modelId="{04941633-45A2-4F58-8A7D-895F06C42A6C}" type="pres">
      <dgm:prSet presAssocID="{54A9E2D2-071C-4CBF-AFA8-1340F8B26604}" presName="rootText" presStyleLbl="node4" presStyleIdx="12" presStyleCnt="29">
        <dgm:presLayoutVars>
          <dgm:chPref val="3"/>
        </dgm:presLayoutVars>
      </dgm:prSet>
      <dgm:spPr/>
    </dgm:pt>
    <dgm:pt modelId="{B02329CF-ADF8-48AE-BD0D-DD19633B905C}" type="pres">
      <dgm:prSet presAssocID="{54A9E2D2-071C-4CBF-AFA8-1340F8B26604}" presName="rootConnector" presStyleLbl="node4" presStyleIdx="12" presStyleCnt="29"/>
      <dgm:spPr/>
    </dgm:pt>
    <dgm:pt modelId="{2DDEEC58-E10B-4076-B46B-B89D780DB0B7}" type="pres">
      <dgm:prSet presAssocID="{54A9E2D2-071C-4CBF-AFA8-1340F8B26604}" presName="hierChild4" presStyleCnt="0"/>
      <dgm:spPr/>
    </dgm:pt>
    <dgm:pt modelId="{FEFDD2E2-B14E-4068-9892-E8C424A9BE7C}" type="pres">
      <dgm:prSet presAssocID="{54A9E2D2-071C-4CBF-AFA8-1340F8B26604}" presName="hierChild5" presStyleCnt="0"/>
      <dgm:spPr/>
    </dgm:pt>
    <dgm:pt modelId="{3ECDBD1A-84EE-45EC-BCE7-F92117124DBD}" type="pres">
      <dgm:prSet presAssocID="{BCE2CF3F-4CBD-4566-9F45-EC7B3E02A42D}" presName="Name37" presStyleLbl="parChTrans1D4" presStyleIdx="13" presStyleCnt="29"/>
      <dgm:spPr/>
    </dgm:pt>
    <dgm:pt modelId="{353F331B-2B9D-4316-9405-F3CB48EA5F58}" type="pres">
      <dgm:prSet presAssocID="{2737E8EC-3B10-4932-B76E-1FE27E3FBE96}" presName="hierRoot2" presStyleCnt="0">
        <dgm:presLayoutVars>
          <dgm:hierBranch val="init"/>
        </dgm:presLayoutVars>
      </dgm:prSet>
      <dgm:spPr/>
    </dgm:pt>
    <dgm:pt modelId="{64F0EAD5-81D4-48BD-98B6-43F61C3DF67B}" type="pres">
      <dgm:prSet presAssocID="{2737E8EC-3B10-4932-B76E-1FE27E3FBE96}" presName="rootComposite" presStyleCnt="0"/>
      <dgm:spPr/>
    </dgm:pt>
    <dgm:pt modelId="{24E9D7D7-4345-4712-87E2-B397EFC4D7EE}" type="pres">
      <dgm:prSet presAssocID="{2737E8EC-3B10-4932-B76E-1FE27E3FBE96}" presName="rootText" presStyleLbl="node4" presStyleIdx="13" presStyleCnt="29">
        <dgm:presLayoutVars>
          <dgm:chPref val="3"/>
        </dgm:presLayoutVars>
      </dgm:prSet>
      <dgm:spPr/>
    </dgm:pt>
    <dgm:pt modelId="{0082DA57-6611-47C7-8385-F4E054190883}" type="pres">
      <dgm:prSet presAssocID="{2737E8EC-3B10-4932-B76E-1FE27E3FBE96}" presName="rootConnector" presStyleLbl="node4" presStyleIdx="13" presStyleCnt="29"/>
      <dgm:spPr/>
    </dgm:pt>
    <dgm:pt modelId="{A3E76B09-A679-487A-9929-A7A5EA2C99BF}" type="pres">
      <dgm:prSet presAssocID="{2737E8EC-3B10-4932-B76E-1FE27E3FBE96}" presName="hierChild4" presStyleCnt="0"/>
      <dgm:spPr/>
    </dgm:pt>
    <dgm:pt modelId="{F322D378-B6F8-4FA0-90D7-0384A61B0E7F}" type="pres">
      <dgm:prSet presAssocID="{2737E8EC-3B10-4932-B76E-1FE27E3FBE96}" presName="hierChild5" presStyleCnt="0"/>
      <dgm:spPr/>
    </dgm:pt>
    <dgm:pt modelId="{E6C9015A-838C-4B7E-9A28-6FE6CD6E6557}" type="pres">
      <dgm:prSet presAssocID="{9EAA7D55-19F5-4245-A603-1B8179E46645}" presName="hierChild5" presStyleCnt="0"/>
      <dgm:spPr/>
    </dgm:pt>
    <dgm:pt modelId="{3B4ABE89-2BDD-4BFD-9AEB-17CB3DBE5C73}" type="pres">
      <dgm:prSet presAssocID="{FCDD06E5-A5C4-47A7-BDD3-8AAF0C618AF3}" presName="Name37" presStyleLbl="parChTrans1D3" presStyleIdx="2" presStyleCnt="3"/>
      <dgm:spPr/>
    </dgm:pt>
    <dgm:pt modelId="{1B7A873D-CCC4-4A6C-A890-EFF3E42772DA}" type="pres">
      <dgm:prSet presAssocID="{3AD33403-AF2E-4D79-9C82-435EC61C2B32}" presName="hierRoot2" presStyleCnt="0">
        <dgm:presLayoutVars>
          <dgm:hierBranch val="init"/>
        </dgm:presLayoutVars>
      </dgm:prSet>
      <dgm:spPr/>
    </dgm:pt>
    <dgm:pt modelId="{2F51BD0D-E44C-4B39-9184-113008790EC9}" type="pres">
      <dgm:prSet presAssocID="{3AD33403-AF2E-4D79-9C82-435EC61C2B32}" presName="rootComposite" presStyleCnt="0"/>
      <dgm:spPr/>
    </dgm:pt>
    <dgm:pt modelId="{50539DB1-84B5-465C-856B-7537957D339A}" type="pres">
      <dgm:prSet presAssocID="{3AD33403-AF2E-4D79-9C82-435EC61C2B32}" presName="rootText" presStyleLbl="node3" presStyleIdx="2" presStyleCnt="3">
        <dgm:presLayoutVars>
          <dgm:chPref val="3"/>
        </dgm:presLayoutVars>
      </dgm:prSet>
      <dgm:spPr/>
    </dgm:pt>
    <dgm:pt modelId="{C779FB3C-2E03-445D-B5FC-DFC8D64C8205}" type="pres">
      <dgm:prSet presAssocID="{3AD33403-AF2E-4D79-9C82-435EC61C2B32}" presName="rootConnector" presStyleLbl="node3" presStyleIdx="2" presStyleCnt="3"/>
      <dgm:spPr/>
    </dgm:pt>
    <dgm:pt modelId="{41EFAE45-C427-4279-BAA1-58CFFD54B919}" type="pres">
      <dgm:prSet presAssocID="{3AD33403-AF2E-4D79-9C82-435EC61C2B32}" presName="hierChild4" presStyleCnt="0"/>
      <dgm:spPr/>
    </dgm:pt>
    <dgm:pt modelId="{515F8F0D-1FAE-4616-B57B-B9BF98D10D11}" type="pres">
      <dgm:prSet presAssocID="{7D0F1104-9778-490F-ADAE-FF3F915EE7A4}" presName="Name37" presStyleLbl="parChTrans1D4" presStyleIdx="14" presStyleCnt="29"/>
      <dgm:spPr/>
    </dgm:pt>
    <dgm:pt modelId="{7F1D8D41-1C40-421C-87A2-F389D25EDFC5}" type="pres">
      <dgm:prSet presAssocID="{25DEE8F6-EB2D-4D53-8ABC-B497309EC355}" presName="hierRoot2" presStyleCnt="0">
        <dgm:presLayoutVars>
          <dgm:hierBranch val="init"/>
        </dgm:presLayoutVars>
      </dgm:prSet>
      <dgm:spPr/>
    </dgm:pt>
    <dgm:pt modelId="{C7013F6C-6CDB-44B3-916B-9718CD05ABBE}" type="pres">
      <dgm:prSet presAssocID="{25DEE8F6-EB2D-4D53-8ABC-B497309EC355}" presName="rootComposite" presStyleCnt="0"/>
      <dgm:spPr/>
    </dgm:pt>
    <dgm:pt modelId="{40F3B377-50D1-4631-97B9-580B573FC448}" type="pres">
      <dgm:prSet presAssocID="{25DEE8F6-EB2D-4D53-8ABC-B497309EC355}" presName="rootText" presStyleLbl="node4" presStyleIdx="14" presStyleCnt="29">
        <dgm:presLayoutVars>
          <dgm:chPref val="3"/>
        </dgm:presLayoutVars>
      </dgm:prSet>
      <dgm:spPr/>
    </dgm:pt>
    <dgm:pt modelId="{E76C414B-6D52-4492-9CA3-718D53A64B6E}" type="pres">
      <dgm:prSet presAssocID="{25DEE8F6-EB2D-4D53-8ABC-B497309EC355}" presName="rootConnector" presStyleLbl="node4" presStyleIdx="14" presStyleCnt="29"/>
      <dgm:spPr/>
    </dgm:pt>
    <dgm:pt modelId="{00880438-0D11-4EA9-9C3A-B3E410999715}" type="pres">
      <dgm:prSet presAssocID="{25DEE8F6-EB2D-4D53-8ABC-B497309EC355}" presName="hierChild4" presStyleCnt="0"/>
      <dgm:spPr/>
    </dgm:pt>
    <dgm:pt modelId="{72600EC6-83D1-467F-B589-B8AF1688F676}" type="pres">
      <dgm:prSet presAssocID="{53D560E0-BE07-40F7-A2D4-27DB5F4EA329}" presName="Name37" presStyleLbl="parChTrans1D4" presStyleIdx="15" presStyleCnt="29"/>
      <dgm:spPr/>
    </dgm:pt>
    <dgm:pt modelId="{77021426-B838-4622-AA25-5B71B58D868E}" type="pres">
      <dgm:prSet presAssocID="{7D3F97CD-B1C4-45FD-90C5-8F1812FF48B5}" presName="hierRoot2" presStyleCnt="0">
        <dgm:presLayoutVars>
          <dgm:hierBranch val="init"/>
        </dgm:presLayoutVars>
      </dgm:prSet>
      <dgm:spPr/>
    </dgm:pt>
    <dgm:pt modelId="{5311D8FD-A159-46CE-93C4-958408C46124}" type="pres">
      <dgm:prSet presAssocID="{7D3F97CD-B1C4-45FD-90C5-8F1812FF48B5}" presName="rootComposite" presStyleCnt="0"/>
      <dgm:spPr/>
    </dgm:pt>
    <dgm:pt modelId="{FEB66D5C-9F0F-4459-BB1E-A20BAA4E540C}" type="pres">
      <dgm:prSet presAssocID="{7D3F97CD-B1C4-45FD-90C5-8F1812FF48B5}" presName="rootText" presStyleLbl="node4" presStyleIdx="15" presStyleCnt="29">
        <dgm:presLayoutVars>
          <dgm:chPref val="3"/>
        </dgm:presLayoutVars>
      </dgm:prSet>
      <dgm:spPr/>
    </dgm:pt>
    <dgm:pt modelId="{D7882348-02D4-4115-9131-3C9041779F63}" type="pres">
      <dgm:prSet presAssocID="{7D3F97CD-B1C4-45FD-90C5-8F1812FF48B5}" presName="rootConnector" presStyleLbl="node4" presStyleIdx="15" presStyleCnt="29"/>
      <dgm:spPr/>
    </dgm:pt>
    <dgm:pt modelId="{84225DAA-0D00-48E5-B7FE-7F6C8F814AED}" type="pres">
      <dgm:prSet presAssocID="{7D3F97CD-B1C4-45FD-90C5-8F1812FF48B5}" presName="hierChild4" presStyleCnt="0"/>
      <dgm:spPr/>
    </dgm:pt>
    <dgm:pt modelId="{B5B35B60-7B21-499A-9A2B-A4A0921320EA}" type="pres">
      <dgm:prSet presAssocID="{23523466-055F-4C03-AADB-52D17781D35E}" presName="Name37" presStyleLbl="parChTrans1D4" presStyleIdx="16" presStyleCnt="29"/>
      <dgm:spPr/>
    </dgm:pt>
    <dgm:pt modelId="{A85243F2-BF5C-40DE-B5B5-3F5523BE9099}" type="pres">
      <dgm:prSet presAssocID="{14F4E9DE-B231-4C05-9442-1B9B60AD2165}" presName="hierRoot2" presStyleCnt="0">
        <dgm:presLayoutVars>
          <dgm:hierBranch val="init"/>
        </dgm:presLayoutVars>
      </dgm:prSet>
      <dgm:spPr/>
    </dgm:pt>
    <dgm:pt modelId="{2959EE4D-CF52-4E56-87F7-DDB15FC58F98}" type="pres">
      <dgm:prSet presAssocID="{14F4E9DE-B231-4C05-9442-1B9B60AD2165}" presName="rootComposite" presStyleCnt="0"/>
      <dgm:spPr/>
    </dgm:pt>
    <dgm:pt modelId="{FADF8803-B97D-4469-A3AB-CAAD1BA19AEB}" type="pres">
      <dgm:prSet presAssocID="{14F4E9DE-B231-4C05-9442-1B9B60AD2165}" presName="rootText" presStyleLbl="node4" presStyleIdx="16" presStyleCnt="29">
        <dgm:presLayoutVars>
          <dgm:chPref val="3"/>
        </dgm:presLayoutVars>
      </dgm:prSet>
      <dgm:spPr/>
    </dgm:pt>
    <dgm:pt modelId="{7AC775F1-B126-4644-9A66-97CDFB2768BC}" type="pres">
      <dgm:prSet presAssocID="{14F4E9DE-B231-4C05-9442-1B9B60AD2165}" presName="rootConnector" presStyleLbl="node4" presStyleIdx="16" presStyleCnt="29"/>
      <dgm:spPr/>
    </dgm:pt>
    <dgm:pt modelId="{A808EC90-C8C8-4949-95CF-139376B950C1}" type="pres">
      <dgm:prSet presAssocID="{14F4E9DE-B231-4C05-9442-1B9B60AD2165}" presName="hierChild4" presStyleCnt="0"/>
      <dgm:spPr/>
    </dgm:pt>
    <dgm:pt modelId="{44BBB3B1-5403-4963-821A-0EB7BDF812DB}" type="pres">
      <dgm:prSet presAssocID="{14F4E9DE-B231-4C05-9442-1B9B60AD2165}" presName="hierChild5" presStyleCnt="0"/>
      <dgm:spPr/>
    </dgm:pt>
    <dgm:pt modelId="{C5FD8B2C-54C2-4390-AAD5-A6F93983F1AF}" type="pres">
      <dgm:prSet presAssocID="{ED1D5483-437B-4DC1-8860-B6AC7683667D}" presName="Name37" presStyleLbl="parChTrans1D4" presStyleIdx="17" presStyleCnt="29"/>
      <dgm:spPr/>
    </dgm:pt>
    <dgm:pt modelId="{78BC3CDF-A945-46B9-81DD-8B3154DFEE57}" type="pres">
      <dgm:prSet presAssocID="{9E15307F-AD12-4338-8C4C-CCD1343ED30B}" presName="hierRoot2" presStyleCnt="0">
        <dgm:presLayoutVars>
          <dgm:hierBranch val="init"/>
        </dgm:presLayoutVars>
      </dgm:prSet>
      <dgm:spPr/>
    </dgm:pt>
    <dgm:pt modelId="{7B241128-9748-4871-8100-E37753CFE8A2}" type="pres">
      <dgm:prSet presAssocID="{9E15307F-AD12-4338-8C4C-CCD1343ED30B}" presName="rootComposite" presStyleCnt="0"/>
      <dgm:spPr/>
    </dgm:pt>
    <dgm:pt modelId="{B8F31365-AA48-4954-A717-54E9CCD36C7C}" type="pres">
      <dgm:prSet presAssocID="{9E15307F-AD12-4338-8C4C-CCD1343ED30B}" presName="rootText" presStyleLbl="node4" presStyleIdx="17" presStyleCnt="29">
        <dgm:presLayoutVars>
          <dgm:chPref val="3"/>
        </dgm:presLayoutVars>
      </dgm:prSet>
      <dgm:spPr/>
    </dgm:pt>
    <dgm:pt modelId="{A746557C-294D-4009-8299-E8DA1D5DEBDF}" type="pres">
      <dgm:prSet presAssocID="{9E15307F-AD12-4338-8C4C-CCD1343ED30B}" presName="rootConnector" presStyleLbl="node4" presStyleIdx="17" presStyleCnt="29"/>
      <dgm:spPr/>
    </dgm:pt>
    <dgm:pt modelId="{77638BA8-E434-4EE5-9DFE-B929987A1DB2}" type="pres">
      <dgm:prSet presAssocID="{9E15307F-AD12-4338-8C4C-CCD1343ED30B}" presName="hierChild4" presStyleCnt="0"/>
      <dgm:spPr/>
    </dgm:pt>
    <dgm:pt modelId="{9676A484-3322-4589-B4F2-AC60D0CA2FDF}" type="pres">
      <dgm:prSet presAssocID="{9E15307F-AD12-4338-8C4C-CCD1343ED30B}" presName="hierChild5" presStyleCnt="0"/>
      <dgm:spPr/>
    </dgm:pt>
    <dgm:pt modelId="{32E285AC-45B3-434F-B82A-CE27654FA122}" type="pres">
      <dgm:prSet presAssocID="{7D3F97CD-B1C4-45FD-90C5-8F1812FF48B5}" presName="hierChild5" presStyleCnt="0"/>
      <dgm:spPr/>
    </dgm:pt>
    <dgm:pt modelId="{914414CE-5CD8-4047-9765-48D2D43B3850}" type="pres">
      <dgm:prSet presAssocID="{857F2BE4-E67F-4E0B-AFAD-8923E9619A65}" presName="Name37" presStyleLbl="parChTrans1D4" presStyleIdx="18" presStyleCnt="29"/>
      <dgm:spPr/>
    </dgm:pt>
    <dgm:pt modelId="{790B4E71-5E0E-4777-803A-89639E34CDCC}" type="pres">
      <dgm:prSet presAssocID="{D60D7563-8F7D-49B9-9FEE-C82A6C224A4D}" presName="hierRoot2" presStyleCnt="0">
        <dgm:presLayoutVars>
          <dgm:hierBranch val="init"/>
        </dgm:presLayoutVars>
      </dgm:prSet>
      <dgm:spPr/>
    </dgm:pt>
    <dgm:pt modelId="{D6E49013-0A21-4F53-8BBF-4715005CA89D}" type="pres">
      <dgm:prSet presAssocID="{D60D7563-8F7D-49B9-9FEE-C82A6C224A4D}" presName="rootComposite" presStyleCnt="0"/>
      <dgm:spPr/>
    </dgm:pt>
    <dgm:pt modelId="{45911246-30D6-46D7-B7EB-9E5F014ED033}" type="pres">
      <dgm:prSet presAssocID="{D60D7563-8F7D-49B9-9FEE-C82A6C224A4D}" presName="rootText" presStyleLbl="node4" presStyleIdx="18" presStyleCnt="29">
        <dgm:presLayoutVars>
          <dgm:chPref val="3"/>
        </dgm:presLayoutVars>
      </dgm:prSet>
      <dgm:spPr/>
    </dgm:pt>
    <dgm:pt modelId="{F8719E66-546C-41ED-B640-AA851627554E}" type="pres">
      <dgm:prSet presAssocID="{D60D7563-8F7D-49B9-9FEE-C82A6C224A4D}" presName="rootConnector" presStyleLbl="node4" presStyleIdx="18" presStyleCnt="29"/>
      <dgm:spPr/>
    </dgm:pt>
    <dgm:pt modelId="{A19240F5-A3C4-418C-A947-67BF0CC9A138}" type="pres">
      <dgm:prSet presAssocID="{D60D7563-8F7D-49B9-9FEE-C82A6C224A4D}" presName="hierChild4" presStyleCnt="0"/>
      <dgm:spPr/>
    </dgm:pt>
    <dgm:pt modelId="{2FEDFCDE-EDC9-4960-90E0-469421039C06}" type="pres">
      <dgm:prSet presAssocID="{D60D7563-8F7D-49B9-9FEE-C82A6C224A4D}" presName="hierChild5" presStyleCnt="0"/>
      <dgm:spPr/>
    </dgm:pt>
    <dgm:pt modelId="{C3802ADA-6F0B-465A-8A9F-75415184C0A3}" type="pres">
      <dgm:prSet presAssocID="{870ACFEB-E527-43EA-B771-2D8F35538FB6}" presName="Name37" presStyleLbl="parChTrans1D4" presStyleIdx="19" presStyleCnt="29"/>
      <dgm:spPr/>
    </dgm:pt>
    <dgm:pt modelId="{53A8E9C6-57D9-49CC-9306-428EE6862DA9}" type="pres">
      <dgm:prSet presAssocID="{48116B15-7413-41A4-9F76-E478CDE247AD}" presName="hierRoot2" presStyleCnt="0">
        <dgm:presLayoutVars>
          <dgm:hierBranch val="init"/>
        </dgm:presLayoutVars>
      </dgm:prSet>
      <dgm:spPr/>
    </dgm:pt>
    <dgm:pt modelId="{1D43BF75-4D27-432F-8434-E20B0A0F658A}" type="pres">
      <dgm:prSet presAssocID="{48116B15-7413-41A4-9F76-E478CDE247AD}" presName="rootComposite" presStyleCnt="0"/>
      <dgm:spPr/>
    </dgm:pt>
    <dgm:pt modelId="{B612E9AB-B671-4C92-8CFF-1F94E0A15AC6}" type="pres">
      <dgm:prSet presAssocID="{48116B15-7413-41A4-9F76-E478CDE247AD}" presName="rootText" presStyleLbl="node4" presStyleIdx="19" presStyleCnt="29">
        <dgm:presLayoutVars>
          <dgm:chPref val="3"/>
        </dgm:presLayoutVars>
      </dgm:prSet>
      <dgm:spPr/>
    </dgm:pt>
    <dgm:pt modelId="{EF309069-8EA3-4092-AFBD-0F47FC0A0058}" type="pres">
      <dgm:prSet presAssocID="{48116B15-7413-41A4-9F76-E478CDE247AD}" presName="rootConnector" presStyleLbl="node4" presStyleIdx="19" presStyleCnt="29"/>
      <dgm:spPr/>
    </dgm:pt>
    <dgm:pt modelId="{03735323-9A41-40D4-8686-7FC9937577D3}" type="pres">
      <dgm:prSet presAssocID="{48116B15-7413-41A4-9F76-E478CDE247AD}" presName="hierChild4" presStyleCnt="0"/>
      <dgm:spPr/>
    </dgm:pt>
    <dgm:pt modelId="{FF6120F2-0C5C-4BCC-ABC4-36B9FFB9033C}" type="pres">
      <dgm:prSet presAssocID="{5CD6271C-F9A8-4F40-B8AC-A73166065BAC}" presName="Name37" presStyleLbl="parChTrans1D4" presStyleIdx="20" presStyleCnt="29"/>
      <dgm:spPr/>
    </dgm:pt>
    <dgm:pt modelId="{12AE3A19-49F7-4538-8158-4A8E8D5BDECA}" type="pres">
      <dgm:prSet presAssocID="{AB9191FD-EDBF-4359-9837-A118D2A75ADB}" presName="hierRoot2" presStyleCnt="0">
        <dgm:presLayoutVars>
          <dgm:hierBranch val="init"/>
        </dgm:presLayoutVars>
      </dgm:prSet>
      <dgm:spPr/>
    </dgm:pt>
    <dgm:pt modelId="{A89C0429-4468-4ECC-B020-BE80BA60D00F}" type="pres">
      <dgm:prSet presAssocID="{AB9191FD-EDBF-4359-9837-A118D2A75ADB}" presName="rootComposite" presStyleCnt="0"/>
      <dgm:spPr/>
    </dgm:pt>
    <dgm:pt modelId="{D7A27F93-D0E9-4BB7-B2BE-CFFD601DD2AD}" type="pres">
      <dgm:prSet presAssocID="{AB9191FD-EDBF-4359-9837-A118D2A75ADB}" presName="rootText" presStyleLbl="node4" presStyleIdx="20" presStyleCnt="29">
        <dgm:presLayoutVars>
          <dgm:chPref val="3"/>
        </dgm:presLayoutVars>
      </dgm:prSet>
      <dgm:spPr/>
    </dgm:pt>
    <dgm:pt modelId="{4234F1FD-C1C4-402E-924E-1084531965D6}" type="pres">
      <dgm:prSet presAssocID="{AB9191FD-EDBF-4359-9837-A118D2A75ADB}" presName="rootConnector" presStyleLbl="node4" presStyleIdx="20" presStyleCnt="29"/>
      <dgm:spPr/>
    </dgm:pt>
    <dgm:pt modelId="{C0FBE17B-6F1F-4C1D-AC74-E77EE764131E}" type="pres">
      <dgm:prSet presAssocID="{AB9191FD-EDBF-4359-9837-A118D2A75ADB}" presName="hierChild4" presStyleCnt="0"/>
      <dgm:spPr/>
    </dgm:pt>
    <dgm:pt modelId="{74DE4407-0925-4D58-8A61-C7E9CD76E674}" type="pres">
      <dgm:prSet presAssocID="{AB9191FD-EDBF-4359-9837-A118D2A75ADB}" presName="hierChild5" presStyleCnt="0"/>
      <dgm:spPr/>
    </dgm:pt>
    <dgm:pt modelId="{BF8BD8AC-83FC-4FD8-AA93-A4D9FC39AB7E}" type="pres">
      <dgm:prSet presAssocID="{063CA0CB-0DFE-49E4-9D41-3884FAE7CC95}" presName="Name37" presStyleLbl="parChTrans1D4" presStyleIdx="21" presStyleCnt="29"/>
      <dgm:spPr/>
    </dgm:pt>
    <dgm:pt modelId="{FFAB5853-2EA4-4EA6-8E7E-129A5AFD8D12}" type="pres">
      <dgm:prSet presAssocID="{7E2600D2-87EB-48CC-AB75-DB05466679B5}" presName="hierRoot2" presStyleCnt="0">
        <dgm:presLayoutVars>
          <dgm:hierBranch val="init"/>
        </dgm:presLayoutVars>
      </dgm:prSet>
      <dgm:spPr/>
    </dgm:pt>
    <dgm:pt modelId="{F4564FDF-A247-4092-A1C8-941418E95E99}" type="pres">
      <dgm:prSet presAssocID="{7E2600D2-87EB-48CC-AB75-DB05466679B5}" presName="rootComposite" presStyleCnt="0"/>
      <dgm:spPr/>
    </dgm:pt>
    <dgm:pt modelId="{4D9060AC-4DD0-4E47-B3FB-2052A3AC91C8}" type="pres">
      <dgm:prSet presAssocID="{7E2600D2-87EB-48CC-AB75-DB05466679B5}" presName="rootText" presStyleLbl="node4" presStyleIdx="21" presStyleCnt="29">
        <dgm:presLayoutVars>
          <dgm:chPref val="3"/>
        </dgm:presLayoutVars>
      </dgm:prSet>
      <dgm:spPr/>
    </dgm:pt>
    <dgm:pt modelId="{9AE1A166-229D-4DAC-9E6D-AE9F5BC0EC87}" type="pres">
      <dgm:prSet presAssocID="{7E2600D2-87EB-48CC-AB75-DB05466679B5}" presName="rootConnector" presStyleLbl="node4" presStyleIdx="21" presStyleCnt="29"/>
      <dgm:spPr/>
    </dgm:pt>
    <dgm:pt modelId="{FA157D04-F127-47DB-ADEE-C68CDB2047F0}" type="pres">
      <dgm:prSet presAssocID="{7E2600D2-87EB-48CC-AB75-DB05466679B5}" presName="hierChild4" presStyleCnt="0"/>
      <dgm:spPr/>
    </dgm:pt>
    <dgm:pt modelId="{41EE6631-B0DE-45E2-8054-37DBED89BBB3}" type="pres">
      <dgm:prSet presAssocID="{7E2600D2-87EB-48CC-AB75-DB05466679B5}" presName="hierChild5" presStyleCnt="0"/>
      <dgm:spPr/>
    </dgm:pt>
    <dgm:pt modelId="{182ED990-52C8-4038-BB44-EDBBF1CB395E}" type="pres">
      <dgm:prSet presAssocID="{48116B15-7413-41A4-9F76-E478CDE247AD}" presName="hierChild5" presStyleCnt="0"/>
      <dgm:spPr/>
    </dgm:pt>
    <dgm:pt modelId="{63D4F32D-69E8-4B8C-B366-6F755B18182A}" type="pres">
      <dgm:prSet presAssocID="{2A7605A1-CF2C-435D-A10C-4040679E3340}" presName="Name37" presStyleLbl="parChTrans1D4" presStyleIdx="22" presStyleCnt="29"/>
      <dgm:spPr/>
    </dgm:pt>
    <dgm:pt modelId="{193B06A8-8065-4EE1-A8C2-3FC55F267B27}" type="pres">
      <dgm:prSet presAssocID="{6068CD01-0E1B-4F12-8DB6-9A51F8DAEF4F}" presName="hierRoot2" presStyleCnt="0">
        <dgm:presLayoutVars>
          <dgm:hierBranch val="init"/>
        </dgm:presLayoutVars>
      </dgm:prSet>
      <dgm:spPr/>
    </dgm:pt>
    <dgm:pt modelId="{0B6537C7-0A69-4D4B-BEB4-CF7A35CAB5CA}" type="pres">
      <dgm:prSet presAssocID="{6068CD01-0E1B-4F12-8DB6-9A51F8DAEF4F}" presName="rootComposite" presStyleCnt="0"/>
      <dgm:spPr/>
    </dgm:pt>
    <dgm:pt modelId="{AD5BA7A2-3702-48DA-AFAB-804415237321}" type="pres">
      <dgm:prSet presAssocID="{6068CD01-0E1B-4F12-8DB6-9A51F8DAEF4F}" presName="rootText" presStyleLbl="node4" presStyleIdx="22" presStyleCnt="29">
        <dgm:presLayoutVars>
          <dgm:chPref val="3"/>
        </dgm:presLayoutVars>
      </dgm:prSet>
      <dgm:spPr/>
    </dgm:pt>
    <dgm:pt modelId="{34B7EF16-BF69-4143-A0F3-47F598DA0EBC}" type="pres">
      <dgm:prSet presAssocID="{6068CD01-0E1B-4F12-8DB6-9A51F8DAEF4F}" presName="rootConnector" presStyleLbl="node4" presStyleIdx="22" presStyleCnt="29"/>
      <dgm:spPr/>
    </dgm:pt>
    <dgm:pt modelId="{D276B4FA-E299-4E1B-BAE6-D241452A3582}" type="pres">
      <dgm:prSet presAssocID="{6068CD01-0E1B-4F12-8DB6-9A51F8DAEF4F}" presName="hierChild4" presStyleCnt="0"/>
      <dgm:spPr/>
    </dgm:pt>
    <dgm:pt modelId="{BB4F11DB-198A-4389-8A47-C67C4AE3DA08}" type="pres">
      <dgm:prSet presAssocID="{BB80CF60-B021-40FD-816C-1AB8E0B55D05}" presName="Name37" presStyleLbl="parChTrans1D4" presStyleIdx="23" presStyleCnt="29"/>
      <dgm:spPr/>
    </dgm:pt>
    <dgm:pt modelId="{FF0D0547-4446-4341-A4F7-FC3CDDF32AAE}" type="pres">
      <dgm:prSet presAssocID="{AE70C645-F3EF-4C61-8677-115574807470}" presName="hierRoot2" presStyleCnt="0">
        <dgm:presLayoutVars>
          <dgm:hierBranch val="init"/>
        </dgm:presLayoutVars>
      </dgm:prSet>
      <dgm:spPr/>
    </dgm:pt>
    <dgm:pt modelId="{6A3DFE7D-5F96-4FA5-966F-BBB619BE1218}" type="pres">
      <dgm:prSet presAssocID="{AE70C645-F3EF-4C61-8677-115574807470}" presName="rootComposite" presStyleCnt="0"/>
      <dgm:spPr/>
    </dgm:pt>
    <dgm:pt modelId="{02410AA2-66D5-4AD9-8939-D3D58551AB6B}" type="pres">
      <dgm:prSet presAssocID="{AE70C645-F3EF-4C61-8677-115574807470}" presName="rootText" presStyleLbl="node4" presStyleIdx="23" presStyleCnt="29">
        <dgm:presLayoutVars>
          <dgm:chPref val="3"/>
        </dgm:presLayoutVars>
      </dgm:prSet>
      <dgm:spPr/>
    </dgm:pt>
    <dgm:pt modelId="{ECB0A1FE-A8A1-4AAA-8EAD-A0C4C06CD592}" type="pres">
      <dgm:prSet presAssocID="{AE70C645-F3EF-4C61-8677-115574807470}" presName="rootConnector" presStyleLbl="node4" presStyleIdx="23" presStyleCnt="29"/>
      <dgm:spPr/>
    </dgm:pt>
    <dgm:pt modelId="{E41E7E63-C4E2-4B77-99F6-252DD0059A07}" type="pres">
      <dgm:prSet presAssocID="{AE70C645-F3EF-4C61-8677-115574807470}" presName="hierChild4" presStyleCnt="0"/>
      <dgm:spPr/>
    </dgm:pt>
    <dgm:pt modelId="{23B68C71-A5DE-452C-95CB-99F6C4442EBC}" type="pres">
      <dgm:prSet presAssocID="{AE70C645-F3EF-4C61-8677-115574807470}" presName="hierChild5" presStyleCnt="0"/>
      <dgm:spPr/>
    </dgm:pt>
    <dgm:pt modelId="{D8691EEB-05AF-4FCA-A2CA-DABFB8A63F5C}" type="pres">
      <dgm:prSet presAssocID="{93C42C65-AC74-474F-9BD6-A4A9EF91DF40}" presName="Name37" presStyleLbl="parChTrans1D4" presStyleIdx="24" presStyleCnt="29"/>
      <dgm:spPr/>
    </dgm:pt>
    <dgm:pt modelId="{0780CE9D-763C-4714-8E79-47099F7938EA}" type="pres">
      <dgm:prSet presAssocID="{C25766B9-BEF6-4313-9394-12B0822BDAA1}" presName="hierRoot2" presStyleCnt="0">
        <dgm:presLayoutVars>
          <dgm:hierBranch val="init"/>
        </dgm:presLayoutVars>
      </dgm:prSet>
      <dgm:spPr/>
    </dgm:pt>
    <dgm:pt modelId="{49EE83AA-98C1-48F5-A9AD-B885F7A6369C}" type="pres">
      <dgm:prSet presAssocID="{C25766B9-BEF6-4313-9394-12B0822BDAA1}" presName="rootComposite" presStyleCnt="0"/>
      <dgm:spPr/>
    </dgm:pt>
    <dgm:pt modelId="{0FB72727-5947-4A19-AF94-3626E91F53CB}" type="pres">
      <dgm:prSet presAssocID="{C25766B9-BEF6-4313-9394-12B0822BDAA1}" presName="rootText" presStyleLbl="node4" presStyleIdx="24" presStyleCnt="29">
        <dgm:presLayoutVars>
          <dgm:chPref val="3"/>
        </dgm:presLayoutVars>
      </dgm:prSet>
      <dgm:spPr/>
    </dgm:pt>
    <dgm:pt modelId="{E1E3CEB6-3C45-4BFB-B67B-7BABEC940D28}" type="pres">
      <dgm:prSet presAssocID="{C25766B9-BEF6-4313-9394-12B0822BDAA1}" presName="rootConnector" presStyleLbl="node4" presStyleIdx="24" presStyleCnt="29"/>
      <dgm:spPr/>
    </dgm:pt>
    <dgm:pt modelId="{7DF72F69-D312-4625-B3BB-102E5260822E}" type="pres">
      <dgm:prSet presAssocID="{C25766B9-BEF6-4313-9394-12B0822BDAA1}" presName="hierChild4" presStyleCnt="0"/>
      <dgm:spPr/>
    </dgm:pt>
    <dgm:pt modelId="{A8F8E3F1-1B8A-47C9-97BF-EB6BF9D1BCD1}" type="pres">
      <dgm:prSet presAssocID="{C25766B9-BEF6-4313-9394-12B0822BDAA1}" presName="hierChild5" presStyleCnt="0"/>
      <dgm:spPr/>
    </dgm:pt>
    <dgm:pt modelId="{03DD0011-095C-43FE-AD55-8A9DD6C78208}" type="pres">
      <dgm:prSet presAssocID="{4871CAA5-B627-4A99-92C1-319FEBEB1991}" presName="Name37" presStyleLbl="parChTrans1D4" presStyleIdx="25" presStyleCnt="29"/>
      <dgm:spPr/>
    </dgm:pt>
    <dgm:pt modelId="{625172B4-5418-4021-AFF2-4722EF46EE00}" type="pres">
      <dgm:prSet presAssocID="{071BC45D-538E-4C8B-BD03-C1A23A6BA35E}" presName="hierRoot2" presStyleCnt="0">
        <dgm:presLayoutVars>
          <dgm:hierBranch val="init"/>
        </dgm:presLayoutVars>
      </dgm:prSet>
      <dgm:spPr/>
    </dgm:pt>
    <dgm:pt modelId="{CDEE313D-8D48-4DCC-8C56-9A07DFDDBC6D}" type="pres">
      <dgm:prSet presAssocID="{071BC45D-538E-4C8B-BD03-C1A23A6BA35E}" presName="rootComposite" presStyleCnt="0"/>
      <dgm:spPr/>
    </dgm:pt>
    <dgm:pt modelId="{B13B7737-C3C7-474F-BBBB-D41EC193459A}" type="pres">
      <dgm:prSet presAssocID="{071BC45D-538E-4C8B-BD03-C1A23A6BA35E}" presName="rootText" presStyleLbl="node4" presStyleIdx="25" presStyleCnt="29">
        <dgm:presLayoutVars>
          <dgm:chPref val="3"/>
        </dgm:presLayoutVars>
      </dgm:prSet>
      <dgm:spPr/>
    </dgm:pt>
    <dgm:pt modelId="{BC35998F-171B-48C5-AA32-1DE3934C6129}" type="pres">
      <dgm:prSet presAssocID="{071BC45D-538E-4C8B-BD03-C1A23A6BA35E}" presName="rootConnector" presStyleLbl="node4" presStyleIdx="25" presStyleCnt="29"/>
      <dgm:spPr/>
    </dgm:pt>
    <dgm:pt modelId="{B19B600D-CC3B-42F7-9A32-03CF4DAC62CC}" type="pres">
      <dgm:prSet presAssocID="{071BC45D-538E-4C8B-BD03-C1A23A6BA35E}" presName="hierChild4" presStyleCnt="0"/>
      <dgm:spPr/>
    </dgm:pt>
    <dgm:pt modelId="{E95DA00D-B19D-4FDE-BBBE-A5BB07824C82}" type="pres">
      <dgm:prSet presAssocID="{071BC45D-538E-4C8B-BD03-C1A23A6BA35E}" presName="hierChild5" presStyleCnt="0"/>
      <dgm:spPr/>
    </dgm:pt>
    <dgm:pt modelId="{6A63E391-577C-440B-A593-D4FD2EC27C91}" type="pres">
      <dgm:prSet presAssocID="{6068CD01-0E1B-4F12-8DB6-9A51F8DAEF4F}" presName="hierChild5" presStyleCnt="0"/>
      <dgm:spPr/>
    </dgm:pt>
    <dgm:pt modelId="{22211B2B-DBDE-482E-AB6A-D6B7B17FEC96}" type="pres">
      <dgm:prSet presAssocID="{25DEE8F6-EB2D-4D53-8ABC-B497309EC355}" presName="hierChild5" presStyleCnt="0"/>
      <dgm:spPr/>
    </dgm:pt>
    <dgm:pt modelId="{028BE335-550B-4F3B-BF4C-EDD125AF5E05}" type="pres">
      <dgm:prSet presAssocID="{7A11DFC0-700D-4351-8583-49F20D065A12}" presName="Name37" presStyleLbl="parChTrans1D4" presStyleIdx="26" presStyleCnt="29"/>
      <dgm:spPr/>
    </dgm:pt>
    <dgm:pt modelId="{FCAAA033-BAB7-4BBE-861A-F702BE2FD4C9}" type="pres">
      <dgm:prSet presAssocID="{1D4EC426-5870-41B0-8E57-273C8DF1CCB7}" presName="hierRoot2" presStyleCnt="0">
        <dgm:presLayoutVars>
          <dgm:hierBranch val="init"/>
        </dgm:presLayoutVars>
      </dgm:prSet>
      <dgm:spPr/>
    </dgm:pt>
    <dgm:pt modelId="{3E885948-E4CC-40A9-BCEA-8C9A68846AAD}" type="pres">
      <dgm:prSet presAssocID="{1D4EC426-5870-41B0-8E57-273C8DF1CCB7}" presName="rootComposite" presStyleCnt="0"/>
      <dgm:spPr/>
    </dgm:pt>
    <dgm:pt modelId="{31999499-5460-4D7D-8946-B022F7DFBC9F}" type="pres">
      <dgm:prSet presAssocID="{1D4EC426-5870-41B0-8E57-273C8DF1CCB7}" presName="rootText" presStyleLbl="node4" presStyleIdx="26" presStyleCnt="29">
        <dgm:presLayoutVars>
          <dgm:chPref val="3"/>
        </dgm:presLayoutVars>
      </dgm:prSet>
      <dgm:spPr/>
    </dgm:pt>
    <dgm:pt modelId="{76B49CD0-8886-4E2E-A0DE-9BD3F9A254A5}" type="pres">
      <dgm:prSet presAssocID="{1D4EC426-5870-41B0-8E57-273C8DF1CCB7}" presName="rootConnector" presStyleLbl="node4" presStyleIdx="26" presStyleCnt="29"/>
      <dgm:spPr/>
    </dgm:pt>
    <dgm:pt modelId="{EDE14FCF-69A5-4BDB-8B26-7665E79E58A6}" type="pres">
      <dgm:prSet presAssocID="{1D4EC426-5870-41B0-8E57-273C8DF1CCB7}" presName="hierChild4" presStyleCnt="0"/>
      <dgm:spPr/>
    </dgm:pt>
    <dgm:pt modelId="{AC4BAE4D-BD91-4F3E-A5AA-20875EAECB3E}" type="pres">
      <dgm:prSet presAssocID="{06A42C87-D603-409E-82DE-383CB303BB6A}" presName="Name37" presStyleLbl="parChTrans1D4" presStyleIdx="27" presStyleCnt="29"/>
      <dgm:spPr/>
    </dgm:pt>
    <dgm:pt modelId="{CB29F25C-BC60-486B-A4B2-F6719B4FAD93}" type="pres">
      <dgm:prSet presAssocID="{505D2C36-29D7-4416-92CA-79E5BC67C188}" presName="hierRoot2" presStyleCnt="0">
        <dgm:presLayoutVars>
          <dgm:hierBranch val="init"/>
        </dgm:presLayoutVars>
      </dgm:prSet>
      <dgm:spPr/>
    </dgm:pt>
    <dgm:pt modelId="{46A5D866-F0BC-4E45-9A6F-A95D46CCF7C7}" type="pres">
      <dgm:prSet presAssocID="{505D2C36-29D7-4416-92CA-79E5BC67C188}" presName="rootComposite" presStyleCnt="0"/>
      <dgm:spPr/>
    </dgm:pt>
    <dgm:pt modelId="{031FE42A-E498-4A62-A5B6-B959DE0137D0}" type="pres">
      <dgm:prSet presAssocID="{505D2C36-29D7-4416-92CA-79E5BC67C188}" presName="rootText" presStyleLbl="node4" presStyleIdx="27" presStyleCnt="29">
        <dgm:presLayoutVars>
          <dgm:chPref val="3"/>
        </dgm:presLayoutVars>
      </dgm:prSet>
      <dgm:spPr/>
    </dgm:pt>
    <dgm:pt modelId="{6B1EAD6E-6A91-4DE8-A083-97B34A4405D5}" type="pres">
      <dgm:prSet presAssocID="{505D2C36-29D7-4416-92CA-79E5BC67C188}" presName="rootConnector" presStyleLbl="node4" presStyleIdx="27" presStyleCnt="29"/>
      <dgm:spPr/>
    </dgm:pt>
    <dgm:pt modelId="{B3D6CD06-34B7-434F-85F0-0FFA55B77C53}" type="pres">
      <dgm:prSet presAssocID="{505D2C36-29D7-4416-92CA-79E5BC67C188}" presName="hierChild4" presStyleCnt="0"/>
      <dgm:spPr/>
    </dgm:pt>
    <dgm:pt modelId="{BC8F62D0-DC85-4E7F-90FF-5E7E6D7E6F4E}" type="pres">
      <dgm:prSet presAssocID="{505D2C36-29D7-4416-92CA-79E5BC67C188}" presName="hierChild5" presStyleCnt="0"/>
      <dgm:spPr/>
    </dgm:pt>
    <dgm:pt modelId="{8FD3DA95-B5FD-469D-A116-A3BBEC5A91F9}" type="pres">
      <dgm:prSet presAssocID="{510F6AED-85E3-4991-825B-478FD2F64C95}" presName="Name37" presStyleLbl="parChTrans1D4" presStyleIdx="28" presStyleCnt="29"/>
      <dgm:spPr/>
    </dgm:pt>
    <dgm:pt modelId="{1AB9D764-BC84-487D-80CC-0607705E86D9}" type="pres">
      <dgm:prSet presAssocID="{6A92067B-4AB9-4FAE-8F73-DD3BC05EE8A1}" presName="hierRoot2" presStyleCnt="0">
        <dgm:presLayoutVars>
          <dgm:hierBranch val="init"/>
        </dgm:presLayoutVars>
      </dgm:prSet>
      <dgm:spPr/>
    </dgm:pt>
    <dgm:pt modelId="{5BCD0A61-FAF0-4C82-91F9-C69A32C7D727}" type="pres">
      <dgm:prSet presAssocID="{6A92067B-4AB9-4FAE-8F73-DD3BC05EE8A1}" presName="rootComposite" presStyleCnt="0"/>
      <dgm:spPr/>
    </dgm:pt>
    <dgm:pt modelId="{319E4FB6-4C22-47C5-8C7F-1572B3C7EA62}" type="pres">
      <dgm:prSet presAssocID="{6A92067B-4AB9-4FAE-8F73-DD3BC05EE8A1}" presName="rootText" presStyleLbl="node4" presStyleIdx="28" presStyleCnt="29">
        <dgm:presLayoutVars>
          <dgm:chPref val="3"/>
        </dgm:presLayoutVars>
      </dgm:prSet>
      <dgm:spPr/>
    </dgm:pt>
    <dgm:pt modelId="{348A8B4D-9A89-4712-AFAF-FF68AB8AE9F3}" type="pres">
      <dgm:prSet presAssocID="{6A92067B-4AB9-4FAE-8F73-DD3BC05EE8A1}" presName="rootConnector" presStyleLbl="node4" presStyleIdx="28" presStyleCnt="29"/>
      <dgm:spPr/>
    </dgm:pt>
    <dgm:pt modelId="{8D548F30-EF97-44C0-8EBE-0ED18C0902F6}" type="pres">
      <dgm:prSet presAssocID="{6A92067B-4AB9-4FAE-8F73-DD3BC05EE8A1}" presName="hierChild4" presStyleCnt="0"/>
      <dgm:spPr/>
    </dgm:pt>
    <dgm:pt modelId="{7992D613-D5E1-415C-9496-BE557274841D}" type="pres">
      <dgm:prSet presAssocID="{6A92067B-4AB9-4FAE-8F73-DD3BC05EE8A1}" presName="hierChild5" presStyleCnt="0"/>
      <dgm:spPr/>
    </dgm:pt>
    <dgm:pt modelId="{AFF28E14-D207-49AB-85D4-6C874C416CF9}" type="pres">
      <dgm:prSet presAssocID="{1D4EC426-5870-41B0-8E57-273C8DF1CCB7}" presName="hierChild5" presStyleCnt="0"/>
      <dgm:spPr/>
    </dgm:pt>
    <dgm:pt modelId="{EBFB8EC5-700E-4DEA-98B6-9AA11BAE1535}" type="pres">
      <dgm:prSet presAssocID="{3AD33403-AF2E-4D79-9C82-435EC61C2B32}" presName="hierChild5" presStyleCnt="0"/>
      <dgm:spPr/>
    </dgm:pt>
    <dgm:pt modelId="{7B7CAD15-8160-4FB3-B1A0-0E7879C5AFBE}" type="pres">
      <dgm:prSet presAssocID="{1E05D68F-DFB5-45FB-9BDC-31E81080FD1C}" presName="hierChild5" presStyleCnt="0"/>
      <dgm:spPr/>
    </dgm:pt>
    <dgm:pt modelId="{F9C76C99-865D-49CC-AC31-FBA2BF398051}" type="pres">
      <dgm:prSet presAssocID="{26251F88-DB4C-448C-A3F3-302067D6BE32}" presName="hierChild3" presStyleCnt="0"/>
      <dgm:spPr/>
    </dgm:pt>
  </dgm:ptLst>
  <dgm:cxnLst>
    <dgm:cxn modelId="{14B88003-C090-4DC8-A597-94A246AFCF64}" type="presOf" srcId="{727AC9EB-6CE1-4604-875F-606EBC977E6F}" destId="{C6E90F2B-0415-46B6-A9A6-B99B67744515}" srcOrd="0" destOrd="0" presId="urn:microsoft.com/office/officeart/2005/8/layout/orgChart1"/>
    <dgm:cxn modelId="{FF478204-8795-4DCC-9C6A-48F1C75413B0}" type="presOf" srcId="{00CD2062-FB5F-40C3-B317-4EAEE5DDAF5A}" destId="{0A59BD61-C449-4623-A227-C213EF95664B}" srcOrd="0" destOrd="0" presId="urn:microsoft.com/office/officeart/2005/8/layout/orgChart1"/>
    <dgm:cxn modelId="{97FD1D09-C9FA-4AE2-8E2B-A3EF30E8A205}" type="presOf" srcId="{3AD33403-AF2E-4D79-9C82-435EC61C2B32}" destId="{C779FB3C-2E03-445D-B5FC-DFC8D64C8205}" srcOrd="1" destOrd="0" presId="urn:microsoft.com/office/officeart/2005/8/layout/orgChart1"/>
    <dgm:cxn modelId="{12BEC50A-CA68-4E3C-A4EA-3A676379F9CB}" type="presOf" srcId="{9E485F2F-8E9C-4D7C-BF7C-B757534856D0}" destId="{F1075CAA-6D63-420F-B57E-6FB02130D388}" srcOrd="1" destOrd="0" presId="urn:microsoft.com/office/officeart/2005/8/layout/orgChart1"/>
    <dgm:cxn modelId="{176BB00B-A1F8-48CF-824A-6D9A1B8DF7BF}" srcId="{A234903E-5765-43B9-874E-54D140FAE659}" destId="{5618D12B-E956-4265-A361-C6BEA2C3AE98}" srcOrd="1" destOrd="0" parTransId="{ED01E4B8-9D51-45FB-95C5-A2DE78887714}" sibTransId="{B7C74D6B-A9E6-4EF4-90C6-8F21B1B4E675}"/>
    <dgm:cxn modelId="{93B1320C-301C-463E-8219-B8C7530A6788}" type="presOf" srcId="{6A92067B-4AB9-4FAE-8F73-DD3BC05EE8A1}" destId="{348A8B4D-9A89-4712-AFAF-FF68AB8AE9F3}" srcOrd="1" destOrd="0" presId="urn:microsoft.com/office/officeart/2005/8/layout/orgChart1"/>
    <dgm:cxn modelId="{C0E3F30D-D835-473F-99BB-A00014B6BFE2}" type="presOf" srcId="{7FC110F1-14AC-4246-9ADF-A44064D62C01}" destId="{9D059FE6-C730-4516-BD77-9AD7C85941A8}" srcOrd="1" destOrd="0" presId="urn:microsoft.com/office/officeart/2005/8/layout/orgChart1"/>
    <dgm:cxn modelId="{9CFCA014-B443-420B-AB25-53B1FC300E3D}" type="presOf" srcId="{60B381EA-2E90-43D6-B400-AB110D750E8E}" destId="{028087F0-CF12-4BE1-9032-D22FA130DDB5}" srcOrd="1" destOrd="0" presId="urn:microsoft.com/office/officeart/2005/8/layout/orgChart1"/>
    <dgm:cxn modelId="{E32C5317-F36D-405D-9690-A2FEFBA558E5}" type="presOf" srcId="{25DEE8F6-EB2D-4D53-8ABC-B497309EC355}" destId="{E76C414B-6D52-4492-9CA3-718D53A64B6E}" srcOrd="1" destOrd="0" presId="urn:microsoft.com/office/officeart/2005/8/layout/orgChart1"/>
    <dgm:cxn modelId="{A29C4A18-92A6-4B8C-BE4D-90AD65E092C4}" type="presOf" srcId="{C72BA587-9775-47CB-83BE-F26DBF7601B2}" destId="{6701D5B3-58FA-4044-AA59-A072ECC149E1}" srcOrd="0" destOrd="0" presId="urn:microsoft.com/office/officeart/2005/8/layout/orgChart1"/>
    <dgm:cxn modelId="{3B8C7C18-45F4-4540-94B7-49BEDB071D65}" type="presOf" srcId="{ED1D5483-437B-4DC1-8860-B6AC7683667D}" destId="{C5FD8B2C-54C2-4390-AAD5-A6F93983F1AF}" srcOrd="0" destOrd="0" presId="urn:microsoft.com/office/officeart/2005/8/layout/orgChart1"/>
    <dgm:cxn modelId="{28128918-B7D3-479A-A666-6DBA8ED59058}" type="presOf" srcId="{14F4E9DE-B231-4C05-9442-1B9B60AD2165}" destId="{7AC775F1-B126-4644-9A66-97CDFB2768BC}" srcOrd="1" destOrd="0" presId="urn:microsoft.com/office/officeart/2005/8/layout/orgChart1"/>
    <dgm:cxn modelId="{EF791619-CE71-46BD-B779-9C32AE2386FE}" type="presOf" srcId="{9EAA7D55-19F5-4245-A603-1B8179E46645}" destId="{77AFB481-1735-4E1D-9231-8A29F3BCE1EE}" srcOrd="0" destOrd="0" presId="urn:microsoft.com/office/officeart/2005/8/layout/orgChart1"/>
    <dgm:cxn modelId="{21FC6C19-0946-4F27-B8B3-311D55D80727}" type="presOf" srcId="{26251F88-DB4C-448C-A3F3-302067D6BE32}" destId="{42C30783-C65A-4D69-9F99-06D217E73A17}" srcOrd="0" destOrd="0" presId="urn:microsoft.com/office/officeart/2005/8/layout/orgChart1"/>
    <dgm:cxn modelId="{A6CCDF19-A2FB-4638-9765-CA115F63080C}" srcId="{020DDFC7-5D19-4B23-9D14-82F3D5FDA1E7}" destId="{9E485F2F-8E9C-4D7C-BF7C-B757534856D0}" srcOrd="0" destOrd="0" parTransId="{10AF091E-0AC5-4E3F-8E06-B583DF49E19C}" sibTransId="{D4DF9E7C-E0B0-45D9-8369-80D9956AC580}"/>
    <dgm:cxn modelId="{79C4131D-AF9C-4321-8703-36BB3E06802D}" type="presOf" srcId="{1D4EC426-5870-41B0-8E57-273C8DF1CCB7}" destId="{76B49CD0-8886-4E2E-A0DE-9BD3F9A254A5}" srcOrd="1" destOrd="0" presId="urn:microsoft.com/office/officeart/2005/8/layout/orgChart1"/>
    <dgm:cxn modelId="{6137A221-82FB-4C28-94B4-47B181756D91}" srcId="{1E05D68F-DFB5-45FB-9BDC-31E81080FD1C}" destId="{37CE9CBF-90EC-4CC3-A88A-A1E0FA0BDE21}" srcOrd="0" destOrd="0" parTransId="{CB532738-5753-4BD6-AC89-FA0C8C054354}" sibTransId="{EB139083-B5A0-4AAC-BCE0-683496A45300}"/>
    <dgm:cxn modelId="{A2262026-7DE5-476D-9AEA-2FD5AC27C338}" type="presOf" srcId="{25DEE8F6-EB2D-4D53-8ABC-B497309EC355}" destId="{40F3B377-50D1-4631-97B9-580B573FC448}" srcOrd="0" destOrd="0" presId="urn:microsoft.com/office/officeart/2005/8/layout/orgChart1"/>
    <dgm:cxn modelId="{59440527-1485-4D85-89A3-F7090D988A2C}" type="presOf" srcId="{459CAC0C-201B-48DA-B06E-7BB54AC4518E}" destId="{E4CCC573-EF2D-4B10-9FD3-6637B9727C56}" srcOrd="1" destOrd="0" presId="urn:microsoft.com/office/officeart/2005/8/layout/orgChart1"/>
    <dgm:cxn modelId="{3CEC7F2C-F284-45F5-9F57-40446918B38A}" type="presOf" srcId="{9E15307F-AD12-4338-8C4C-CCD1343ED30B}" destId="{B8F31365-AA48-4954-A717-54E9CCD36C7C}" srcOrd="0" destOrd="0" presId="urn:microsoft.com/office/officeart/2005/8/layout/orgChart1"/>
    <dgm:cxn modelId="{F71D242D-F034-4BC1-BE35-48BF0668E85C}" type="presOf" srcId="{857F2BE4-E67F-4E0B-AFAD-8923E9619A65}" destId="{914414CE-5CD8-4047-9765-48D2D43B3850}" srcOrd="0" destOrd="0" presId="urn:microsoft.com/office/officeart/2005/8/layout/orgChart1"/>
    <dgm:cxn modelId="{904CBD31-61A9-40DE-8B75-A1E5664D0355}" srcId="{6F674956-708B-4420-B57D-FBC85A46B09F}" destId="{020DDFC7-5D19-4B23-9D14-82F3D5FDA1E7}" srcOrd="2" destOrd="0" parTransId="{BA47E894-43EB-4785-A2F2-D8433F9275BE}" sibTransId="{FC5BE246-C77E-4B72-A690-E932287CEC20}"/>
    <dgm:cxn modelId="{7A316832-BF97-4EAF-B146-B263A20ABD14}" type="presOf" srcId="{7E2600D2-87EB-48CC-AB75-DB05466679B5}" destId="{9AE1A166-229D-4DAC-9E6D-AE9F5BC0EC87}" srcOrd="1" destOrd="0" presId="urn:microsoft.com/office/officeart/2005/8/layout/orgChart1"/>
    <dgm:cxn modelId="{B765E433-3729-4482-8E6A-B0E0237E3868}" srcId="{047764FC-E613-46B3-8AC2-2C8AA871ABAC}" destId="{60B381EA-2E90-43D6-B400-AB110D750E8E}" srcOrd="0" destOrd="0" parTransId="{5663AAB9-26BA-4917-9CFA-E0B31142A101}" sibTransId="{25803057-800B-4DA6-86C5-3512E3BA304B}"/>
    <dgm:cxn modelId="{2E9D7337-D8B3-4240-9934-18B5A12B3EA7}" srcId="{25DEE8F6-EB2D-4D53-8ABC-B497309EC355}" destId="{7D3F97CD-B1C4-45FD-90C5-8F1812FF48B5}" srcOrd="0" destOrd="0" parTransId="{53D560E0-BE07-40F7-A2D4-27DB5F4EA329}" sibTransId="{D318C3F9-9FF3-438F-84ED-70211994E99F}"/>
    <dgm:cxn modelId="{969C6E38-D536-4D9B-874B-0A7BE0784CD1}" type="presOf" srcId="{8175D4F8-3814-489B-BE3D-3B441F94E3D7}" destId="{FCBB8CA4-49AF-4F15-B772-9B2E70E0EFBF}" srcOrd="0" destOrd="0" presId="urn:microsoft.com/office/officeart/2005/8/layout/orgChart1"/>
    <dgm:cxn modelId="{7937163A-5B67-4F94-A5C6-50D2DC02576A}" srcId="{6068CD01-0E1B-4F12-8DB6-9A51F8DAEF4F}" destId="{AE70C645-F3EF-4C61-8677-115574807470}" srcOrd="0" destOrd="0" parTransId="{BB80CF60-B021-40FD-816C-1AB8E0B55D05}" sibTransId="{D0234568-4A9C-49B6-ABD4-EEF1DFF1E542}"/>
    <dgm:cxn modelId="{A494803A-800F-42BF-9362-54715DB47C02}" type="presOf" srcId="{60B381EA-2E90-43D6-B400-AB110D750E8E}" destId="{5CB4AAB2-AC30-4C0B-98FF-D03419527B3D}" srcOrd="0" destOrd="0" presId="urn:microsoft.com/office/officeart/2005/8/layout/orgChart1"/>
    <dgm:cxn modelId="{A657633C-B77E-4FF9-B630-7E9D58246060}" type="presOf" srcId="{EE781A02-8DA3-42F7-962B-6BC7F3CEC8D2}" destId="{6B218224-9778-4B54-A88A-E6387690AA1D}" srcOrd="1" destOrd="0" presId="urn:microsoft.com/office/officeart/2005/8/layout/orgChart1"/>
    <dgm:cxn modelId="{35A90B3D-22B9-4D7E-BC8F-A2D28B30DFDC}" type="presOf" srcId="{0134AA11-F82A-4290-A936-2A9927EB89CB}" destId="{70DF16EB-2891-4198-85EE-3FE925CE24B8}" srcOrd="0" destOrd="0" presId="urn:microsoft.com/office/officeart/2005/8/layout/orgChart1"/>
    <dgm:cxn modelId="{9AC44E3F-3C8C-43B5-B07E-2480C2CAF902}" type="presOf" srcId="{C25766B9-BEF6-4313-9394-12B0822BDAA1}" destId="{0FB72727-5947-4A19-AF94-3626E91F53CB}" srcOrd="0" destOrd="0" presId="urn:microsoft.com/office/officeart/2005/8/layout/orgChart1"/>
    <dgm:cxn modelId="{6448743F-D174-4217-8DCD-8817880F026F}" type="presOf" srcId="{510F6AED-85E3-4991-825B-478FD2F64C95}" destId="{8FD3DA95-B5FD-469D-A116-A3BBEC5A91F9}" srcOrd="0" destOrd="0" presId="urn:microsoft.com/office/officeart/2005/8/layout/orgChart1"/>
    <dgm:cxn modelId="{AE2FC440-E196-49A6-B0EE-23111477D162}" srcId="{9EAA7D55-19F5-4245-A603-1B8179E46645}" destId="{459CAC0C-201B-48DA-B06E-7BB54AC4518E}" srcOrd="0" destOrd="0" parTransId="{00CD2062-FB5F-40C3-B317-4EAEE5DDAF5A}" sibTransId="{43542F07-8177-4958-8E56-1E40543A0166}"/>
    <dgm:cxn modelId="{118ECE40-5FB2-48E7-8A1C-7DAA46A24F1D}" type="presOf" srcId="{7FC110F1-14AC-4246-9ADF-A44064D62C01}" destId="{63428264-4DBA-4164-84E2-7014E17D3F47}" srcOrd="0" destOrd="0" presId="urn:microsoft.com/office/officeart/2005/8/layout/orgChart1"/>
    <dgm:cxn modelId="{70FD9A5C-D685-46B8-8351-ED99AF278DED}" type="presOf" srcId="{9EAA7D55-19F5-4245-A603-1B8179E46645}" destId="{A03C0FCD-9765-4057-8D41-DD982F7D5D9C}" srcOrd="1" destOrd="0" presId="urn:microsoft.com/office/officeart/2005/8/layout/orgChart1"/>
    <dgm:cxn modelId="{178C1961-BA26-43AD-B6FF-FF1B2C8F72EA}" type="presOf" srcId="{7A11DFC0-700D-4351-8583-49F20D065A12}" destId="{028BE335-550B-4F3B-BF4C-EDD125AF5E05}" srcOrd="0" destOrd="0" presId="urn:microsoft.com/office/officeart/2005/8/layout/orgChart1"/>
    <dgm:cxn modelId="{1E433361-12BA-4DB3-9792-89B473A382E1}" type="presOf" srcId="{EE781A02-8DA3-42F7-962B-6BC7F3CEC8D2}" destId="{F286F5D0-8C59-4565-A5CD-9307C400C310}" srcOrd="0" destOrd="0" presId="urn:microsoft.com/office/officeart/2005/8/layout/orgChart1"/>
    <dgm:cxn modelId="{01584D41-BABB-45D1-AA25-8A19BA605F3E}" type="presOf" srcId="{505D2C36-29D7-4416-92CA-79E5BC67C188}" destId="{031FE42A-E498-4A62-A5B6-B959DE0137D0}" srcOrd="0" destOrd="0" presId="urn:microsoft.com/office/officeart/2005/8/layout/orgChart1"/>
    <dgm:cxn modelId="{73047E62-CB0C-4298-96AC-729E63B3DD66}" type="presOf" srcId="{54A9E2D2-071C-4CBF-AFA8-1340F8B26604}" destId="{B02329CF-ADF8-48AE-BD0D-DD19633B905C}" srcOrd="1" destOrd="0" presId="urn:microsoft.com/office/officeart/2005/8/layout/orgChart1"/>
    <dgm:cxn modelId="{CFA95565-3D07-45CD-A30B-4E003CC0ED30}" type="presOf" srcId="{48116B15-7413-41A4-9F76-E478CDE247AD}" destId="{B612E9AB-B671-4C92-8CFF-1F94E0A15AC6}" srcOrd="0" destOrd="0" presId="urn:microsoft.com/office/officeart/2005/8/layout/orgChart1"/>
    <dgm:cxn modelId="{F825F966-2A9F-4F9B-AFA3-9B55EE8C16C9}" type="presOf" srcId="{5618D12B-E956-4265-A361-C6BEA2C3AE98}" destId="{36BF7EB2-E0E1-4182-B2BD-9409257410BE}" srcOrd="0" destOrd="0" presId="urn:microsoft.com/office/officeart/2005/8/layout/orgChart1"/>
    <dgm:cxn modelId="{666D2248-58AB-4388-A6BA-A7A93CC912BB}" type="presOf" srcId="{6068CD01-0E1B-4F12-8DB6-9A51F8DAEF4F}" destId="{AD5BA7A2-3702-48DA-AFAB-804415237321}" srcOrd="0" destOrd="0" presId="urn:microsoft.com/office/officeart/2005/8/layout/orgChart1"/>
    <dgm:cxn modelId="{34A87968-BAD5-4203-9B2B-E0DE2496F9A8}" srcId="{6F674956-708B-4420-B57D-FBC85A46B09F}" destId="{047764FC-E613-46B3-8AC2-2C8AA871ABAC}" srcOrd="0" destOrd="0" parTransId="{8175D4F8-3814-489B-BE3D-3B441F94E3D7}" sibTransId="{09F32ADD-D738-465C-AF82-C7399241ADC7}"/>
    <dgm:cxn modelId="{4F89B44C-C52B-4936-B2D7-321F8B78B87D}" type="presOf" srcId="{AE70C645-F3EF-4C61-8677-115574807470}" destId="{ECB0A1FE-A8A1-4AAA-8EAD-A0C4C06CD592}" srcOrd="1" destOrd="0" presId="urn:microsoft.com/office/officeart/2005/8/layout/orgChart1"/>
    <dgm:cxn modelId="{F3EDD24C-999B-46B9-B847-42C9B564DC50}" type="presOf" srcId="{BCE2CF3F-4CBD-4566-9F45-EC7B3E02A42D}" destId="{3ECDBD1A-84EE-45EC-BCE7-F92117124DBD}" srcOrd="0" destOrd="0" presId="urn:microsoft.com/office/officeart/2005/8/layout/orgChart1"/>
    <dgm:cxn modelId="{93EAEC6C-8A97-45A9-BCF6-0A6D0E0F305D}" type="presOf" srcId="{0E486771-55F8-4F4A-BEB0-92C62AD72977}" destId="{46C31F4B-302D-4FC2-B541-C2288A5E77E6}" srcOrd="0" destOrd="0" presId="urn:microsoft.com/office/officeart/2005/8/layout/orgChart1"/>
    <dgm:cxn modelId="{71D8214D-D3C4-4322-99A4-2EDD8C2273EB}" type="presOf" srcId="{9E485F2F-8E9C-4D7C-BF7C-B757534856D0}" destId="{EBE5D28E-D39C-4E23-8939-B561593F2907}" srcOrd="0" destOrd="0" presId="urn:microsoft.com/office/officeart/2005/8/layout/orgChart1"/>
    <dgm:cxn modelId="{AD5C804D-1DC8-4A92-8A38-56432CEA3969}" type="presOf" srcId="{6DB30F56-45C0-4F3D-8B3C-8640C4796480}" destId="{8ABFC047-7C92-4F91-B4C9-AEC9D66767E2}" srcOrd="0" destOrd="0" presId="urn:microsoft.com/office/officeart/2005/8/layout/orgChart1"/>
    <dgm:cxn modelId="{D74F884E-6DEF-4BFD-B578-DC9499969DE5}" srcId="{1D4EC426-5870-41B0-8E57-273C8DF1CCB7}" destId="{6A92067B-4AB9-4FAE-8F73-DD3BC05EE8A1}" srcOrd="1" destOrd="0" parTransId="{510F6AED-85E3-4991-825B-478FD2F64C95}" sibTransId="{1BA0CF3C-7C2C-4C7F-965D-981886CED99B}"/>
    <dgm:cxn modelId="{5C258C4E-D047-4951-B8E1-5F2710B52622}" type="presOf" srcId="{020DDFC7-5D19-4B23-9D14-82F3D5FDA1E7}" destId="{0B70EAFF-C7C7-435D-AB32-D8D51108FD02}" srcOrd="0" destOrd="0" presId="urn:microsoft.com/office/officeart/2005/8/layout/orgChart1"/>
    <dgm:cxn modelId="{6AAFFB72-8606-4B0E-9AAB-75F58688C588}" srcId="{37CE9CBF-90EC-4CC3-A88A-A1E0FA0BDE21}" destId="{6F674956-708B-4420-B57D-FBC85A46B09F}" srcOrd="0" destOrd="0" parTransId="{4EA8AE29-DF5E-4B6A-8D16-F67DF825F587}" sibTransId="{48B56081-6CE6-40BE-9332-4493B6AB7820}"/>
    <dgm:cxn modelId="{739D6874-E492-423D-A1F9-9D6594EB318A}" type="presOf" srcId="{7D3F97CD-B1C4-45FD-90C5-8F1812FF48B5}" destId="{FEB66D5C-9F0F-4459-BB1E-A20BAA4E540C}" srcOrd="0" destOrd="0" presId="urn:microsoft.com/office/officeart/2005/8/layout/orgChart1"/>
    <dgm:cxn modelId="{A33E1456-F088-4DA0-9B1A-33AF75DA9A66}" type="presOf" srcId="{ED01E4B8-9D51-45FB-95C5-A2DE78887714}" destId="{A8177AA3-FEC7-4999-B2EE-348DAE8C53D5}" srcOrd="0" destOrd="0" presId="urn:microsoft.com/office/officeart/2005/8/layout/orgChart1"/>
    <dgm:cxn modelId="{9B08A276-ECA9-4358-BB08-77C5E6D4FD26}" type="presOf" srcId="{6A92067B-4AB9-4FAE-8F73-DD3BC05EE8A1}" destId="{319E4FB6-4C22-47C5-8C7F-1572B3C7EA62}" srcOrd="0" destOrd="0" presId="urn:microsoft.com/office/officeart/2005/8/layout/orgChart1"/>
    <dgm:cxn modelId="{AA951757-68F0-4916-B5FA-7A216DCAA95F}" srcId="{047764FC-E613-46B3-8AC2-2C8AA871ABAC}" destId="{7FC110F1-14AC-4246-9ADF-A44064D62C01}" srcOrd="1" destOrd="0" parTransId="{C72BA587-9775-47CB-83BE-F26DBF7601B2}" sibTransId="{C62E5C1D-D9E2-4F76-8178-2E9D0C3FB9DF}"/>
    <dgm:cxn modelId="{3F66D458-606A-45A1-AB39-2E9247D09BF5}" type="presOf" srcId="{4EA8AE29-DF5E-4B6A-8D16-F67DF825F587}" destId="{D8DB0284-E382-4D58-98B7-21B4F0991E6F}" srcOrd="0" destOrd="0" presId="urn:microsoft.com/office/officeart/2005/8/layout/orgChart1"/>
    <dgm:cxn modelId="{192ACC5A-0162-48B7-B501-28292733FD0C}" type="presOf" srcId="{7D0F1104-9778-490F-ADAE-FF3F915EE7A4}" destId="{515F8F0D-1FAE-4616-B57B-B9BF98D10D11}" srcOrd="0" destOrd="0" presId="urn:microsoft.com/office/officeart/2005/8/layout/orgChart1"/>
    <dgm:cxn modelId="{3A9CCD7C-A335-4A54-85D2-1FC9ED618966}" srcId="{3AD33403-AF2E-4D79-9C82-435EC61C2B32}" destId="{1D4EC426-5870-41B0-8E57-273C8DF1CCB7}" srcOrd="1" destOrd="0" parTransId="{7A11DFC0-700D-4351-8583-49F20D065A12}" sibTransId="{EC67F255-C5BF-430F-9128-7A498334B165}"/>
    <dgm:cxn modelId="{95F9527D-1C0E-4F7A-AAF4-6629D142F3BF}" type="presOf" srcId="{6F674956-708B-4420-B57D-FBC85A46B09F}" destId="{B5C8864F-9D4F-43FF-A9F0-911DDD13DD4A}" srcOrd="1" destOrd="0" presId="urn:microsoft.com/office/officeart/2005/8/layout/orgChart1"/>
    <dgm:cxn modelId="{BEF31E80-9869-4960-87C4-4934C173DB55}" type="presOf" srcId="{870ACFEB-E527-43EA-B771-2D8F35538FB6}" destId="{C3802ADA-6F0B-465A-8A9F-75415184C0A3}" srcOrd="0" destOrd="0" presId="urn:microsoft.com/office/officeart/2005/8/layout/orgChart1"/>
    <dgm:cxn modelId="{0224A181-215C-4A40-8A95-ACD9D67F7D75}" type="presOf" srcId="{505D2C36-29D7-4416-92CA-79E5BC67C188}" destId="{6B1EAD6E-6A91-4DE8-A083-97B34A4405D5}" srcOrd="1" destOrd="0" presId="urn:microsoft.com/office/officeart/2005/8/layout/orgChart1"/>
    <dgm:cxn modelId="{78C1C981-5006-4CC4-AE08-9FDD1A3CF4C7}" srcId="{6F674956-708B-4420-B57D-FBC85A46B09F}" destId="{0134AA11-F82A-4290-A936-2A9927EB89CB}" srcOrd="1" destOrd="0" parTransId="{734B7DA2-725B-4AC9-9606-F380DAFFCF71}" sibTransId="{9F8A3CE7-E1FB-447D-A0C5-304AE4D47BD0}"/>
    <dgm:cxn modelId="{0C7C9E83-89EA-4ED5-BFA4-032A82ECB2ED}" srcId="{1D4EC426-5870-41B0-8E57-273C8DF1CCB7}" destId="{505D2C36-29D7-4416-92CA-79E5BC67C188}" srcOrd="0" destOrd="0" parTransId="{06A42C87-D603-409E-82DE-383CB303BB6A}" sibTransId="{D2F1DA71-3AA0-46BD-9E1F-1A6B7930D863}"/>
    <dgm:cxn modelId="{B5FECC83-4297-46DB-ADC1-00D2921B77A4}" type="presOf" srcId="{AE70C645-F3EF-4C61-8677-115574807470}" destId="{02410AA2-66D5-4AD9-8939-D3D58551AB6B}" srcOrd="0" destOrd="0" presId="urn:microsoft.com/office/officeart/2005/8/layout/orgChart1"/>
    <dgm:cxn modelId="{3283B485-2CCD-482D-BF99-05CE7B0FC20D}" srcId="{6068CD01-0E1B-4F12-8DB6-9A51F8DAEF4F}" destId="{C25766B9-BEF6-4313-9394-12B0822BDAA1}" srcOrd="1" destOrd="0" parTransId="{93C42C65-AC74-474F-9BD6-A4A9EF91DF40}" sibTransId="{8F8C80C6-3B73-4F72-8F0F-45DF21333F57}"/>
    <dgm:cxn modelId="{4BC7A087-BCE1-4A3F-8FF5-5A5F3D36C8C7}" type="presOf" srcId="{10AF091E-0AC5-4E3F-8E06-B583DF49E19C}" destId="{1D22D0A7-C89D-4D34-9DC7-E911EB62B921}" srcOrd="0" destOrd="0" presId="urn:microsoft.com/office/officeart/2005/8/layout/orgChart1"/>
    <dgm:cxn modelId="{3CD1CE88-8F51-4890-8417-4175E26633F4}" type="presOf" srcId="{2737E8EC-3B10-4932-B76E-1FE27E3FBE96}" destId="{0082DA57-6611-47C7-8385-F4E054190883}" srcOrd="1" destOrd="0" presId="urn:microsoft.com/office/officeart/2005/8/layout/orgChart1"/>
    <dgm:cxn modelId="{6B2C998B-E306-4FEC-9313-8B1D52F10AA5}" type="presOf" srcId="{7759E3F9-79A7-4663-A0B1-93C2C3A758B7}" destId="{EEA9A6B4-25C4-41B6-8F8B-5D4DD98A7840}" srcOrd="0" destOrd="0" presId="urn:microsoft.com/office/officeart/2005/8/layout/orgChart1"/>
    <dgm:cxn modelId="{B0A9D38D-5265-455B-985E-08EBD706B47C}" type="presOf" srcId="{2737E8EC-3B10-4932-B76E-1FE27E3FBE96}" destId="{24E9D7D7-4345-4712-87E2-B397EFC4D7EE}" srcOrd="0" destOrd="0" presId="urn:microsoft.com/office/officeart/2005/8/layout/orgChart1"/>
    <dgm:cxn modelId="{615FD78D-285B-4CF5-9CED-166A8BA16029}" srcId="{1E05D68F-DFB5-45FB-9BDC-31E81080FD1C}" destId="{3AD33403-AF2E-4D79-9C82-435EC61C2B32}" srcOrd="2" destOrd="0" parTransId="{FCDD06E5-A5C4-47A7-BDD3-8AAF0C618AF3}" sibTransId="{FEC75E73-4615-439B-BF14-EEFB0D0C1B0C}"/>
    <dgm:cxn modelId="{26E6DA8D-4A32-41BC-A219-789298B62193}" type="presOf" srcId="{071BC45D-538E-4C8B-BD03-C1A23A6BA35E}" destId="{B13B7737-C3C7-474F-BBBB-D41EC193459A}" srcOrd="0" destOrd="0" presId="urn:microsoft.com/office/officeart/2005/8/layout/orgChart1"/>
    <dgm:cxn modelId="{78C8968E-08D2-4F88-8A49-5B7B01F2651B}" srcId="{6068CD01-0E1B-4F12-8DB6-9A51F8DAEF4F}" destId="{071BC45D-538E-4C8B-BD03-C1A23A6BA35E}" srcOrd="2" destOrd="0" parTransId="{4871CAA5-B627-4A99-92C1-319FEBEB1991}" sibTransId="{07C172A4-7C22-4ACE-B938-EF36EC107F0A}"/>
    <dgm:cxn modelId="{CAAF3991-3E30-4AFD-9824-B97CACC96547}" type="presOf" srcId="{0134AA11-F82A-4290-A936-2A9927EB89CB}" destId="{0B0340B6-1482-4E34-93E1-B7EC8A1BA6F4}" srcOrd="1" destOrd="0" presId="urn:microsoft.com/office/officeart/2005/8/layout/orgChart1"/>
    <dgm:cxn modelId="{89A4FB91-F420-40B1-B29B-94A34FEDDF05}" type="presOf" srcId="{459CAC0C-201B-48DA-B06E-7BB54AC4518E}" destId="{5B03A494-E05B-42FF-AF31-B1BFC8C5C8C4}" srcOrd="0" destOrd="0" presId="urn:microsoft.com/office/officeart/2005/8/layout/orgChart1"/>
    <dgm:cxn modelId="{10819192-1745-46EF-95C0-F1E2D5A76644}" type="presOf" srcId="{14F4E9DE-B231-4C05-9442-1B9B60AD2165}" destId="{FADF8803-B97D-4469-A3AB-CAAD1BA19AEB}" srcOrd="0" destOrd="0" presId="urn:microsoft.com/office/officeart/2005/8/layout/orgChart1"/>
    <dgm:cxn modelId="{37A7B892-4A87-4103-8B5E-586B9F2A9DBB}" srcId="{9EAA7D55-19F5-4245-A603-1B8179E46645}" destId="{2737E8EC-3B10-4932-B76E-1FE27E3FBE96}" srcOrd="2" destOrd="0" parTransId="{BCE2CF3F-4CBD-4566-9F45-EC7B3E02A42D}" sibTransId="{F98A9D14-6516-48C6-A795-0E683029DFFF}"/>
    <dgm:cxn modelId="{CA6CD592-B5B0-44FB-851E-0D7AEC47A0EF}" type="presOf" srcId="{37CE9CBF-90EC-4CC3-A88A-A1E0FA0BDE21}" destId="{B032171C-945F-421D-A032-F16CE3FB5B37}" srcOrd="1" destOrd="0" presId="urn:microsoft.com/office/officeart/2005/8/layout/orgChart1"/>
    <dgm:cxn modelId="{D7535893-772D-4A00-A9C9-F601EBC446BD}" srcId="{0E486771-55F8-4F4A-BEB0-92C62AD72977}" destId="{26251F88-DB4C-448C-A3F3-302067D6BE32}" srcOrd="0" destOrd="0" parTransId="{F1065419-EB24-40C5-AC36-9E2AB90F64AD}" sibTransId="{3582784B-B157-4E51-BC3C-BB8BEBBA9565}"/>
    <dgm:cxn modelId="{64B10E94-0553-4BAA-92F7-3C2EFA3AB521}" type="presOf" srcId="{AB9191FD-EDBF-4359-9837-A118D2A75ADB}" destId="{4234F1FD-C1C4-402E-924E-1084531965D6}" srcOrd="1" destOrd="0" presId="urn:microsoft.com/office/officeart/2005/8/layout/orgChart1"/>
    <dgm:cxn modelId="{7F41AE94-C99B-4C17-BE65-57DD3436E327}" type="presOf" srcId="{06A42C87-D603-409E-82DE-383CB303BB6A}" destId="{AC4BAE4D-BD91-4F3E-A5AA-20875EAECB3E}" srcOrd="0" destOrd="0" presId="urn:microsoft.com/office/officeart/2005/8/layout/orgChart1"/>
    <dgm:cxn modelId="{E0974A95-3C1E-4055-A696-7AC12FF7C7F5}" type="presOf" srcId="{A234903E-5765-43B9-874E-54D140FAE659}" destId="{728811EB-A0BC-42FC-96AB-2DDCED0FFE02}" srcOrd="0" destOrd="0" presId="urn:microsoft.com/office/officeart/2005/8/layout/orgChart1"/>
    <dgm:cxn modelId="{C15C3B98-CD93-4CD8-B46A-9E69F599E2A9}" srcId="{48116B15-7413-41A4-9F76-E478CDE247AD}" destId="{AB9191FD-EDBF-4359-9837-A118D2A75ADB}" srcOrd="0" destOrd="0" parTransId="{5CD6271C-F9A8-4F40-B8AC-A73166065BAC}" sibTransId="{3A4CF859-8EB5-4850-A384-23B262D6CCB2}"/>
    <dgm:cxn modelId="{39FE8299-9B6B-436F-A510-DC11216DDA8D}" type="presOf" srcId="{7D3F97CD-B1C4-45FD-90C5-8F1812FF48B5}" destId="{D7882348-02D4-4115-9131-3C9041779F63}" srcOrd="1" destOrd="0" presId="urn:microsoft.com/office/officeart/2005/8/layout/orgChart1"/>
    <dgm:cxn modelId="{BC104A9D-E4C9-4F9F-AD49-98E77569CFEE}" type="presOf" srcId="{5618D12B-E956-4265-A361-C6BEA2C3AE98}" destId="{C9447A1A-0A79-421E-A7B3-348B1D113887}" srcOrd="1" destOrd="0" presId="urn:microsoft.com/office/officeart/2005/8/layout/orgChart1"/>
    <dgm:cxn modelId="{863BE49D-F8DF-42DA-8D2E-A7E2F99568D1}" type="presOf" srcId="{54A9E2D2-071C-4CBF-AFA8-1340F8B26604}" destId="{04941633-45A2-4F58-8A7D-895F06C42A6C}" srcOrd="0" destOrd="0" presId="urn:microsoft.com/office/officeart/2005/8/layout/orgChart1"/>
    <dgm:cxn modelId="{7CF699A3-D832-41A3-B4ED-451C24B22E80}" type="presOf" srcId="{26251F88-DB4C-448C-A3F3-302067D6BE32}" destId="{C4672917-B083-4414-8E5C-6AB4F72E68C9}" srcOrd="1" destOrd="0" presId="urn:microsoft.com/office/officeart/2005/8/layout/orgChart1"/>
    <dgm:cxn modelId="{306E13A5-608B-4502-9856-3F2618BBE2F2}" type="presOf" srcId="{1E05D68F-DFB5-45FB-9BDC-31E81080FD1C}" destId="{39D34731-323C-4F71-B18D-7D8BC5BC04E2}" srcOrd="1" destOrd="0" presId="urn:microsoft.com/office/officeart/2005/8/layout/orgChart1"/>
    <dgm:cxn modelId="{4D947CA5-E0A8-4BAD-96FE-2FE62D48E602}" type="presOf" srcId="{7E2600D2-87EB-48CC-AB75-DB05466679B5}" destId="{4D9060AC-4DD0-4E47-B3FB-2052A3AC91C8}" srcOrd="0" destOrd="0" presId="urn:microsoft.com/office/officeart/2005/8/layout/orgChart1"/>
    <dgm:cxn modelId="{9E462AA6-FD79-4D83-9F31-DB1882D0C3F8}" type="presOf" srcId="{48116B15-7413-41A4-9F76-E478CDE247AD}" destId="{EF309069-8EA3-4092-AFBD-0F47FC0A0058}" srcOrd="1" destOrd="0" presId="urn:microsoft.com/office/officeart/2005/8/layout/orgChart1"/>
    <dgm:cxn modelId="{2BCBC0A8-97B1-42A5-B715-D1300917F1F1}" type="presOf" srcId="{2A7605A1-CF2C-435D-A10C-4040679E3340}" destId="{63D4F32D-69E8-4B8C-B366-6F755B18182A}" srcOrd="0" destOrd="0" presId="urn:microsoft.com/office/officeart/2005/8/layout/orgChart1"/>
    <dgm:cxn modelId="{6F8504B0-A811-4828-8AE5-68E813347366}" type="presOf" srcId="{047764FC-E613-46B3-8AC2-2C8AA871ABAC}" destId="{03E494D5-5AA3-46E3-9F60-534A121754EC}" srcOrd="0" destOrd="0" presId="urn:microsoft.com/office/officeart/2005/8/layout/orgChart1"/>
    <dgm:cxn modelId="{C63239B0-1619-4D94-BFD0-518FA7560070}" srcId="{3AD33403-AF2E-4D79-9C82-435EC61C2B32}" destId="{25DEE8F6-EB2D-4D53-8ABC-B497309EC355}" srcOrd="0" destOrd="0" parTransId="{7D0F1104-9778-490F-ADAE-FF3F915EE7A4}" sibTransId="{1356DAFF-0C0B-4363-8ABF-83B91E99F855}"/>
    <dgm:cxn modelId="{CCBEDCB0-40CC-44CA-9199-92C0BEB13DE3}" type="presOf" srcId="{071BC45D-538E-4C8B-BD03-C1A23A6BA35E}" destId="{BC35998F-171B-48C5-AA32-1DE3934C6129}" srcOrd="1" destOrd="0" presId="urn:microsoft.com/office/officeart/2005/8/layout/orgChart1"/>
    <dgm:cxn modelId="{411FCFB1-EE6A-4BDF-9643-FC2E5A9828CA}" type="presOf" srcId="{3AD33403-AF2E-4D79-9C82-435EC61C2B32}" destId="{50539DB1-84B5-465C-856B-7537957D339A}" srcOrd="0" destOrd="0" presId="urn:microsoft.com/office/officeart/2005/8/layout/orgChart1"/>
    <dgm:cxn modelId="{C5BFA2B4-89E4-4419-B5F3-DBA3AD8D8604}" type="presOf" srcId="{66AA7048-B184-4131-9FCE-3FC0F6DB5D5E}" destId="{679DF8A4-DB9F-4387-9C47-4ABBB434BD5E}" srcOrd="0" destOrd="0" presId="urn:microsoft.com/office/officeart/2005/8/layout/orgChart1"/>
    <dgm:cxn modelId="{64F451BA-8F43-492E-AC89-D98A3F7520E7}" type="presOf" srcId="{5CD6271C-F9A8-4F40-B8AC-A73166065BAC}" destId="{FF6120F2-0C5C-4BCC-ABC4-36B9FFB9033C}" srcOrd="0" destOrd="0" presId="urn:microsoft.com/office/officeart/2005/8/layout/orgChart1"/>
    <dgm:cxn modelId="{C26FFCBC-6705-4220-83EC-8D3E5383130E}" srcId="{25DEE8F6-EB2D-4D53-8ABC-B497309EC355}" destId="{48116B15-7413-41A4-9F76-E478CDE247AD}" srcOrd="2" destOrd="0" parTransId="{870ACFEB-E527-43EA-B771-2D8F35538FB6}" sibTransId="{A4CE95CD-6352-4761-8F2C-D981773FEDCD}"/>
    <dgm:cxn modelId="{BBAA3EC0-A654-4179-AE17-8947A5AE076C}" type="presOf" srcId="{A234903E-5765-43B9-874E-54D140FAE659}" destId="{4536601B-DC9B-410A-8BA3-01BF7836FFE7}" srcOrd="1" destOrd="0" presId="urn:microsoft.com/office/officeart/2005/8/layout/orgChart1"/>
    <dgm:cxn modelId="{52FF77C2-6207-4738-A227-94FEF079A9F0}" srcId="{48116B15-7413-41A4-9F76-E478CDE247AD}" destId="{7E2600D2-87EB-48CC-AB75-DB05466679B5}" srcOrd="1" destOrd="0" parTransId="{063CA0CB-0DFE-49E4-9D41-3884FAE7CC95}" sibTransId="{D39916F2-BE4C-4F10-9FAC-8487BBC14078}"/>
    <dgm:cxn modelId="{F3E96AC4-E5C4-4F38-AC82-55F162A4BC77}" type="presOf" srcId="{6F674956-708B-4420-B57D-FBC85A46B09F}" destId="{2BA1B220-00EE-4405-8AF3-48C34FC639A3}" srcOrd="0" destOrd="0" presId="urn:microsoft.com/office/officeart/2005/8/layout/orgChart1"/>
    <dgm:cxn modelId="{BE6A0EC7-71A7-429F-B705-5D38E9C46B87}" type="presOf" srcId="{FCDD06E5-A5C4-47A7-BDD3-8AAF0C618AF3}" destId="{3B4ABE89-2BDD-4BFD-9AEB-17CB3DBE5C73}" srcOrd="0" destOrd="0" presId="urn:microsoft.com/office/officeart/2005/8/layout/orgChart1"/>
    <dgm:cxn modelId="{526EF6CD-64A2-4ABA-AA67-458EB3A1DB34}" srcId="{1E05D68F-DFB5-45FB-9BDC-31E81080FD1C}" destId="{9EAA7D55-19F5-4245-A603-1B8179E46645}" srcOrd="1" destOrd="0" parTransId="{756B2771-4447-45B2-A605-8752CDE02A80}" sibTransId="{BE027146-92EE-4581-8243-885DD985B388}"/>
    <dgm:cxn modelId="{D665E2CE-4216-4F16-BB8A-4A0E3A34B34E}" type="presOf" srcId="{53D560E0-BE07-40F7-A2D4-27DB5F4EA329}" destId="{72600EC6-83D1-467F-B589-B8AF1688F676}" srcOrd="0" destOrd="0" presId="urn:microsoft.com/office/officeart/2005/8/layout/orgChart1"/>
    <dgm:cxn modelId="{49EEFAD2-C619-4AC2-A2F6-CB9F39227CCA}" type="presOf" srcId="{37CE9CBF-90EC-4CC3-A88A-A1E0FA0BDE21}" destId="{931ECB82-144A-4C27-97F3-42BAB5CE454F}" srcOrd="0" destOrd="0" presId="urn:microsoft.com/office/officeart/2005/8/layout/orgChart1"/>
    <dgm:cxn modelId="{778C23D3-88A2-431E-842F-99A6B4F5441C}" type="presOf" srcId="{AB9191FD-EDBF-4359-9837-A118D2A75ADB}" destId="{D7A27F93-D0E9-4BB7-B2BE-CFFD601DD2AD}" srcOrd="0" destOrd="0" presId="urn:microsoft.com/office/officeart/2005/8/layout/orgChart1"/>
    <dgm:cxn modelId="{445452D3-191C-45AC-994D-0F0EAD4F5063}" type="presOf" srcId="{1E05D68F-DFB5-45FB-9BDC-31E81080FD1C}" destId="{0553571D-B609-48AE-89DA-6499A85E4372}" srcOrd="0" destOrd="0" presId="urn:microsoft.com/office/officeart/2005/8/layout/orgChart1"/>
    <dgm:cxn modelId="{F61D28D4-3851-477D-8CC6-4A17C752E5BC}" type="presOf" srcId="{4871CAA5-B627-4A99-92C1-319FEBEB1991}" destId="{03DD0011-095C-43FE-AD55-8A9DD6C78208}" srcOrd="0" destOrd="0" presId="urn:microsoft.com/office/officeart/2005/8/layout/orgChart1"/>
    <dgm:cxn modelId="{0E135ED5-BAE9-4449-9C6B-03E9AFC2D25E}" srcId="{9EAA7D55-19F5-4245-A603-1B8179E46645}" destId="{54A9E2D2-071C-4CBF-AFA8-1340F8B26604}" srcOrd="1" destOrd="0" parTransId="{7759E3F9-79A7-4663-A0B1-93C2C3A758B7}" sibTransId="{F288DE9E-9F19-4669-80F3-5EB4A7BF4A3A}"/>
    <dgm:cxn modelId="{9F5190D5-6734-4148-A4F2-D8F6EE35638D}" srcId="{7D3F97CD-B1C4-45FD-90C5-8F1812FF48B5}" destId="{14F4E9DE-B231-4C05-9442-1B9B60AD2165}" srcOrd="0" destOrd="0" parTransId="{23523466-055F-4C03-AADB-52D17781D35E}" sibTransId="{68143553-314F-46BB-B6E5-F5F26345580D}"/>
    <dgm:cxn modelId="{70D165DA-97D1-4E7C-A60C-98E94A1E90DA}" type="presOf" srcId="{063CA0CB-0DFE-49E4-9D41-3884FAE7CC95}" destId="{BF8BD8AC-83FC-4FD8-AA93-A4D9FC39AB7E}" srcOrd="0" destOrd="0" presId="urn:microsoft.com/office/officeart/2005/8/layout/orgChart1"/>
    <dgm:cxn modelId="{118704DE-F0CE-4F5F-92AB-9BD35B2F7479}" type="presOf" srcId="{CB532738-5753-4BD6-AC89-FA0C8C054354}" destId="{6A6425AB-AE68-4E63-ACDE-6EB52D805A2D}" srcOrd="0" destOrd="0" presId="urn:microsoft.com/office/officeart/2005/8/layout/orgChart1"/>
    <dgm:cxn modelId="{CF4179DE-3070-4E35-92C8-AA1625EFF0BF}" type="presOf" srcId="{1D4EC426-5870-41B0-8E57-273C8DF1CCB7}" destId="{31999499-5460-4D7D-8946-B022F7DFBC9F}" srcOrd="0" destOrd="0" presId="urn:microsoft.com/office/officeart/2005/8/layout/orgChart1"/>
    <dgm:cxn modelId="{1F142CE1-17E2-421E-A7FC-76D4457AD594}" type="presOf" srcId="{734B7DA2-725B-4AC9-9606-F380DAFFCF71}" destId="{DFD61261-A623-4700-A894-577395F00C55}" srcOrd="0" destOrd="0" presId="urn:microsoft.com/office/officeart/2005/8/layout/orgChart1"/>
    <dgm:cxn modelId="{6D20E6E2-075D-49E0-83A8-565C0527A1B8}" type="presOf" srcId="{FE8E5760-75DE-4DC9-AF0A-07EDB9861001}" destId="{29B988FC-30E1-4B48-A4E4-5ACCCD29F5AA}" srcOrd="0" destOrd="0" presId="urn:microsoft.com/office/officeart/2005/8/layout/orgChart1"/>
    <dgm:cxn modelId="{8187A0E5-9DA5-4428-A36A-4CD8E64B3C3F}" srcId="{A234903E-5765-43B9-874E-54D140FAE659}" destId="{EE781A02-8DA3-42F7-962B-6BC7F3CEC8D2}" srcOrd="0" destOrd="0" parTransId="{6DB30F56-45C0-4F3D-8B3C-8640C4796480}" sibTransId="{2AF73705-083E-4F13-BDAA-B463CE147DF0}"/>
    <dgm:cxn modelId="{4FD654E6-EA5F-42E9-BDF5-CBE1A63103B2}" type="presOf" srcId="{C25766B9-BEF6-4313-9394-12B0822BDAA1}" destId="{E1E3CEB6-3C45-4BFB-B67B-7BABEC940D28}" srcOrd="1" destOrd="0" presId="urn:microsoft.com/office/officeart/2005/8/layout/orgChart1"/>
    <dgm:cxn modelId="{9615DEE6-7682-42CC-B063-53B72D1D467C}" type="presOf" srcId="{D60D7563-8F7D-49B9-9FEE-C82A6C224A4D}" destId="{F8719E66-546C-41ED-B640-AA851627554E}" srcOrd="1" destOrd="0" presId="urn:microsoft.com/office/officeart/2005/8/layout/orgChart1"/>
    <dgm:cxn modelId="{D06723E7-7322-46B2-92CA-F4AF31C94F1D}" type="presOf" srcId="{FE8E5760-75DE-4DC9-AF0A-07EDB9861001}" destId="{1234D5DD-32F0-4220-84D6-F319C3623CC2}" srcOrd="1" destOrd="0" presId="urn:microsoft.com/office/officeart/2005/8/layout/orgChart1"/>
    <dgm:cxn modelId="{9FBF7CE7-A742-4509-87D2-3AA5D9D7EE12}" type="presOf" srcId="{D60D7563-8F7D-49B9-9FEE-C82A6C224A4D}" destId="{45911246-30D6-46D7-B7EB-9E5F014ED033}" srcOrd="0" destOrd="0" presId="urn:microsoft.com/office/officeart/2005/8/layout/orgChart1"/>
    <dgm:cxn modelId="{1C7FB9E7-2196-4652-BB2B-9D0603AF68C1}" type="presOf" srcId="{9E15307F-AD12-4338-8C4C-CCD1343ED30B}" destId="{A746557C-294D-4009-8299-E8DA1D5DEBDF}" srcOrd="1" destOrd="0" presId="urn:microsoft.com/office/officeart/2005/8/layout/orgChart1"/>
    <dgm:cxn modelId="{A88038E8-363D-41F0-87A4-E3387321C66E}" srcId="{26251F88-DB4C-448C-A3F3-302067D6BE32}" destId="{1E05D68F-DFB5-45FB-9BDC-31E81080FD1C}" srcOrd="0" destOrd="0" parTransId="{727AC9EB-6CE1-4604-875F-606EBC977E6F}" sibTransId="{0F27E61D-E163-4682-BD56-655863870D2D}"/>
    <dgm:cxn modelId="{E1E12CED-1612-4059-A029-800C4A8DE45D}" type="presOf" srcId="{756B2771-4447-45B2-A605-8752CDE02A80}" destId="{EFBF5032-A0EE-4596-8E90-BCAAC6D0C0F8}" srcOrd="0" destOrd="0" presId="urn:microsoft.com/office/officeart/2005/8/layout/orgChart1"/>
    <dgm:cxn modelId="{2ACE60EF-EB51-4674-A625-5A2B318D04AC}" type="presOf" srcId="{020DDFC7-5D19-4B23-9D14-82F3D5FDA1E7}" destId="{55848560-CBDB-453E-AB93-8D827F0DEE45}" srcOrd="1" destOrd="0" presId="urn:microsoft.com/office/officeart/2005/8/layout/orgChart1"/>
    <dgm:cxn modelId="{7AD6A9EF-C35A-44C7-B8F8-236AC5212DF9}" srcId="{25DEE8F6-EB2D-4D53-8ABC-B497309EC355}" destId="{6068CD01-0E1B-4F12-8DB6-9A51F8DAEF4F}" srcOrd="3" destOrd="0" parTransId="{2A7605A1-CF2C-435D-A10C-4040679E3340}" sibTransId="{332A84D0-1715-4882-9CE7-28F04946CECE}"/>
    <dgm:cxn modelId="{780598F1-6AF2-4F8B-BEC7-76EFC9E6D5E6}" type="presOf" srcId="{93C42C65-AC74-474F-9BD6-A4A9EF91DF40}" destId="{D8691EEB-05AF-4FCA-A2CA-DABFB8A63F5C}" srcOrd="0" destOrd="0" presId="urn:microsoft.com/office/officeart/2005/8/layout/orgChart1"/>
    <dgm:cxn modelId="{A0D0C6F2-D283-4747-8CB1-B1CA730E0BBC}" type="presOf" srcId="{BA47E894-43EB-4785-A2F2-D8433F9275BE}" destId="{A6C9BD1A-C157-4CA9-9CAB-4007798CB333}" srcOrd="0" destOrd="0" presId="urn:microsoft.com/office/officeart/2005/8/layout/orgChart1"/>
    <dgm:cxn modelId="{81128CF5-826D-4CBD-AEC3-7AF5EC1CF801}" type="presOf" srcId="{CF0CFB4C-D726-400D-B9BA-61A3FC0C4FB4}" destId="{8D004372-4ED1-4EE2-8BF9-098286709AD9}" srcOrd="0" destOrd="0" presId="urn:microsoft.com/office/officeart/2005/8/layout/orgChart1"/>
    <dgm:cxn modelId="{53D3DDF8-1B43-410F-B443-AEF497F193A8}" srcId="{25DEE8F6-EB2D-4D53-8ABC-B497309EC355}" destId="{D60D7563-8F7D-49B9-9FEE-C82A6C224A4D}" srcOrd="1" destOrd="0" parTransId="{857F2BE4-E67F-4E0B-AFAD-8923E9619A65}" sibTransId="{A4423149-8765-4409-A07C-7587A61921BA}"/>
    <dgm:cxn modelId="{151F20F9-D778-4FBD-90D6-35A9F994AD70}" srcId="{37CE9CBF-90EC-4CC3-A88A-A1E0FA0BDE21}" destId="{A234903E-5765-43B9-874E-54D140FAE659}" srcOrd="1" destOrd="0" parTransId="{CF0CFB4C-D726-400D-B9BA-61A3FC0C4FB4}" sibTransId="{ED9F51FC-36B2-41BC-93F9-3D0195F253E4}"/>
    <dgm:cxn modelId="{76126FFA-063A-431D-BDC5-CC395934E94F}" type="presOf" srcId="{047764FC-E613-46B3-8AC2-2C8AA871ABAC}" destId="{19BCEF77-2BFC-44FC-9DB6-D6490BEF0D50}" srcOrd="1" destOrd="0" presId="urn:microsoft.com/office/officeart/2005/8/layout/orgChart1"/>
    <dgm:cxn modelId="{41AA5FFD-6A6F-4336-BE6C-FB6D713A32F9}" srcId="{7D3F97CD-B1C4-45FD-90C5-8F1812FF48B5}" destId="{9E15307F-AD12-4338-8C4C-CCD1343ED30B}" srcOrd="1" destOrd="0" parTransId="{ED1D5483-437B-4DC1-8860-B6AC7683667D}" sibTransId="{14B707FC-F21C-49E4-A93C-6357D06627A5}"/>
    <dgm:cxn modelId="{CC858EFD-4F53-4162-BB24-2C4473B932F3}" type="presOf" srcId="{23523466-055F-4C03-AADB-52D17781D35E}" destId="{B5B35B60-7B21-499A-9A2B-A4A0921320EA}" srcOrd="0" destOrd="0" presId="urn:microsoft.com/office/officeart/2005/8/layout/orgChart1"/>
    <dgm:cxn modelId="{D156D6FD-D127-445E-8499-B4587C37B4AF}" type="presOf" srcId="{5663AAB9-26BA-4917-9CFA-E0B31142A101}" destId="{E8909DC2-C1E0-493F-8AA0-B59F48858B67}" srcOrd="0" destOrd="0" presId="urn:microsoft.com/office/officeart/2005/8/layout/orgChart1"/>
    <dgm:cxn modelId="{C81E91FE-2E7D-48FA-9FBF-2A3F09D26340}" srcId="{020DDFC7-5D19-4B23-9D14-82F3D5FDA1E7}" destId="{FE8E5760-75DE-4DC9-AF0A-07EDB9861001}" srcOrd="1" destOrd="0" parTransId="{66AA7048-B184-4131-9FCE-3FC0F6DB5D5E}" sibTransId="{C57428F0-EC14-474D-98E8-B68E1567FDD2}"/>
    <dgm:cxn modelId="{842DC0FE-7359-46E0-8885-E569C790FBE2}" type="presOf" srcId="{BB80CF60-B021-40FD-816C-1AB8E0B55D05}" destId="{BB4F11DB-198A-4389-8A47-C67C4AE3DA08}" srcOrd="0" destOrd="0" presId="urn:microsoft.com/office/officeart/2005/8/layout/orgChart1"/>
    <dgm:cxn modelId="{357B9CFF-C182-4887-8908-DE438F3AB70D}" type="presOf" srcId="{6068CD01-0E1B-4F12-8DB6-9A51F8DAEF4F}" destId="{34B7EF16-BF69-4143-A0F3-47F598DA0EBC}" srcOrd="1" destOrd="0" presId="urn:microsoft.com/office/officeart/2005/8/layout/orgChart1"/>
    <dgm:cxn modelId="{D7A55917-C267-4E8C-AC9C-BE69486A9BFA}" type="presParOf" srcId="{46C31F4B-302D-4FC2-B541-C2288A5E77E6}" destId="{9A26B942-31B1-4CCF-9A16-0180B3BB9ED1}" srcOrd="0" destOrd="0" presId="urn:microsoft.com/office/officeart/2005/8/layout/orgChart1"/>
    <dgm:cxn modelId="{8F52361B-55C6-484E-B0BA-1C9532D3D319}" type="presParOf" srcId="{9A26B942-31B1-4CCF-9A16-0180B3BB9ED1}" destId="{C83B59E0-2D79-4B51-856D-FF765C84321A}" srcOrd="0" destOrd="0" presId="urn:microsoft.com/office/officeart/2005/8/layout/orgChart1"/>
    <dgm:cxn modelId="{04B51E4B-CC4D-45C8-A9DA-2F7008EC77D9}" type="presParOf" srcId="{C83B59E0-2D79-4B51-856D-FF765C84321A}" destId="{42C30783-C65A-4D69-9F99-06D217E73A17}" srcOrd="0" destOrd="0" presId="urn:microsoft.com/office/officeart/2005/8/layout/orgChart1"/>
    <dgm:cxn modelId="{D0F1C42B-1AF2-49AD-A60A-BC4BD3D871A6}" type="presParOf" srcId="{C83B59E0-2D79-4B51-856D-FF765C84321A}" destId="{C4672917-B083-4414-8E5C-6AB4F72E68C9}" srcOrd="1" destOrd="0" presId="urn:microsoft.com/office/officeart/2005/8/layout/orgChart1"/>
    <dgm:cxn modelId="{29758743-C3D3-4857-83CE-3EA9F5C301E8}" type="presParOf" srcId="{9A26B942-31B1-4CCF-9A16-0180B3BB9ED1}" destId="{F9942D89-46C5-4EF2-BD4B-451F70F52FE1}" srcOrd="1" destOrd="0" presId="urn:microsoft.com/office/officeart/2005/8/layout/orgChart1"/>
    <dgm:cxn modelId="{68562B55-6C7F-45D0-8B26-CB561D5A488D}" type="presParOf" srcId="{F9942D89-46C5-4EF2-BD4B-451F70F52FE1}" destId="{C6E90F2B-0415-46B6-A9A6-B99B67744515}" srcOrd="0" destOrd="0" presId="urn:microsoft.com/office/officeart/2005/8/layout/orgChart1"/>
    <dgm:cxn modelId="{2B8BA7CF-3920-4259-84F0-FC3A1C09CCA8}" type="presParOf" srcId="{F9942D89-46C5-4EF2-BD4B-451F70F52FE1}" destId="{925FC33F-AD5D-49C1-9BA1-E3B69230E26C}" srcOrd="1" destOrd="0" presId="urn:microsoft.com/office/officeart/2005/8/layout/orgChart1"/>
    <dgm:cxn modelId="{F81699A5-B18D-4B54-BECA-E496352C8091}" type="presParOf" srcId="{925FC33F-AD5D-49C1-9BA1-E3B69230E26C}" destId="{A5B1B267-B936-4A2F-8364-2C8F4A7B1E52}" srcOrd="0" destOrd="0" presId="urn:microsoft.com/office/officeart/2005/8/layout/orgChart1"/>
    <dgm:cxn modelId="{80328A95-A092-4829-98DC-CB7524C8F557}" type="presParOf" srcId="{A5B1B267-B936-4A2F-8364-2C8F4A7B1E52}" destId="{0553571D-B609-48AE-89DA-6499A85E4372}" srcOrd="0" destOrd="0" presId="urn:microsoft.com/office/officeart/2005/8/layout/orgChart1"/>
    <dgm:cxn modelId="{231ED0FF-DF29-4D94-85EE-86704A518032}" type="presParOf" srcId="{A5B1B267-B936-4A2F-8364-2C8F4A7B1E52}" destId="{39D34731-323C-4F71-B18D-7D8BC5BC04E2}" srcOrd="1" destOrd="0" presId="urn:microsoft.com/office/officeart/2005/8/layout/orgChart1"/>
    <dgm:cxn modelId="{0DA469E6-DD57-4C8B-A3D3-E4B2CF3B21C7}" type="presParOf" srcId="{925FC33F-AD5D-49C1-9BA1-E3B69230E26C}" destId="{ACCF43F1-468C-401F-BBC4-05C452AA02F2}" srcOrd="1" destOrd="0" presId="urn:microsoft.com/office/officeart/2005/8/layout/orgChart1"/>
    <dgm:cxn modelId="{A1FE9A6E-E462-4C12-BDF6-FB16C9955BC0}" type="presParOf" srcId="{ACCF43F1-468C-401F-BBC4-05C452AA02F2}" destId="{6A6425AB-AE68-4E63-ACDE-6EB52D805A2D}" srcOrd="0" destOrd="0" presId="urn:microsoft.com/office/officeart/2005/8/layout/orgChart1"/>
    <dgm:cxn modelId="{2BCCF9FE-9AD3-4FB3-A470-45F04DCFB864}" type="presParOf" srcId="{ACCF43F1-468C-401F-BBC4-05C452AA02F2}" destId="{3D2A883C-3285-4198-A707-510EC913D566}" srcOrd="1" destOrd="0" presId="urn:microsoft.com/office/officeart/2005/8/layout/orgChart1"/>
    <dgm:cxn modelId="{ECF4CC2B-F843-49FD-92C8-9124C5EE9021}" type="presParOf" srcId="{3D2A883C-3285-4198-A707-510EC913D566}" destId="{8B02BD3D-A5DD-4288-B9D1-2B9E01F5F5C1}" srcOrd="0" destOrd="0" presId="urn:microsoft.com/office/officeart/2005/8/layout/orgChart1"/>
    <dgm:cxn modelId="{6027CE81-73C8-4BEE-9A1F-3382C9920094}" type="presParOf" srcId="{8B02BD3D-A5DD-4288-B9D1-2B9E01F5F5C1}" destId="{931ECB82-144A-4C27-97F3-42BAB5CE454F}" srcOrd="0" destOrd="0" presId="urn:microsoft.com/office/officeart/2005/8/layout/orgChart1"/>
    <dgm:cxn modelId="{9F84DBBE-4C69-4B4A-8337-9A0052A62A41}" type="presParOf" srcId="{8B02BD3D-A5DD-4288-B9D1-2B9E01F5F5C1}" destId="{B032171C-945F-421D-A032-F16CE3FB5B37}" srcOrd="1" destOrd="0" presId="urn:microsoft.com/office/officeart/2005/8/layout/orgChart1"/>
    <dgm:cxn modelId="{319260EF-9026-42D3-A912-BA71789BABB7}" type="presParOf" srcId="{3D2A883C-3285-4198-A707-510EC913D566}" destId="{1E07794E-AE6C-4D79-9548-65C39D721AF7}" srcOrd="1" destOrd="0" presId="urn:microsoft.com/office/officeart/2005/8/layout/orgChart1"/>
    <dgm:cxn modelId="{5CEF4541-58AE-4A9B-927A-6C866AB0A383}" type="presParOf" srcId="{1E07794E-AE6C-4D79-9548-65C39D721AF7}" destId="{D8DB0284-E382-4D58-98B7-21B4F0991E6F}" srcOrd="0" destOrd="0" presId="urn:microsoft.com/office/officeart/2005/8/layout/orgChart1"/>
    <dgm:cxn modelId="{7E3A24CA-B647-47A9-98EB-0204C1DE3EA4}" type="presParOf" srcId="{1E07794E-AE6C-4D79-9548-65C39D721AF7}" destId="{291323A6-8D2A-4017-8C74-C14F3AB747E1}" srcOrd="1" destOrd="0" presId="urn:microsoft.com/office/officeart/2005/8/layout/orgChart1"/>
    <dgm:cxn modelId="{7AA2598D-925D-48D1-87E2-BD1DF6B8EE7E}" type="presParOf" srcId="{291323A6-8D2A-4017-8C74-C14F3AB747E1}" destId="{BC3DA16B-0A40-42D2-9449-D2D2344A992A}" srcOrd="0" destOrd="0" presId="urn:microsoft.com/office/officeart/2005/8/layout/orgChart1"/>
    <dgm:cxn modelId="{C22048AF-4E07-4BE3-A215-AF0FBFC997B8}" type="presParOf" srcId="{BC3DA16B-0A40-42D2-9449-D2D2344A992A}" destId="{2BA1B220-00EE-4405-8AF3-48C34FC639A3}" srcOrd="0" destOrd="0" presId="urn:microsoft.com/office/officeart/2005/8/layout/orgChart1"/>
    <dgm:cxn modelId="{7E9F1FE3-0F98-4119-9C06-FA0384543970}" type="presParOf" srcId="{BC3DA16B-0A40-42D2-9449-D2D2344A992A}" destId="{B5C8864F-9D4F-43FF-A9F0-911DDD13DD4A}" srcOrd="1" destOrd="0" presId="urn:microsoft.com/office/officeart/2005/8/layout/orgChart1"/>
    <dgm:cxn modelId="{59821103-A395-4C68-B8DA-A6D42C2998AD}" type="presParOf" srcId="{291323A6-8D2A-4017-8C74-C14F3AB747E1}" destId="{ECFA64C8-1133-4424-88A3-040B2C677BC7}" srcOrd="1" destOrd="0" presId="urn:microsoft.com/office/officeart/2005/8/layout/orgChart1"/>
    <dgm:cxn modelId="{673A1909-DEF2-46A8-8A36-B3E3C95A87A6}" type="presParOf" srcId="{ECFA64C8-1133-4424-88A3-040B2C677BC7}" destId="{FCBB8CA4-49AF-4F15-B772-9B2E70E0EFBF}" srcOrd="0" destOrd="0" presId="urn:microsoft.com/office/officeart/2005/8/layout/orgChart1"/>
    <dgm:cxn modelId="{BAB88117-D4FF-46EA-8354-9E4AEC157E0F}" type="presParOf" srcId="{ECFA64C8-1133-4424-88A3-040B2C677BC7}" destId="{D783BD21-DC71-4A5C-8EAB-D9C98464A4CA}" srcOrd="1" destOrd="0" presId="urn:microsoft.com/office/officeart/2005/8/layout/orgChart1"/>
    <dgm:cxn modelId="{869E81F9-221C-4611-AA51-2DC59D677AC0}" type="presParOf" srcId="{D783BD21-DC71-4A5C-8EAB-D9C98464A4CA}" destId="{F9CEDFD5-C3F5-4BF3-B013-BD2DDF0527FB}" srcOrd="0" destOrd="0" presId="urn:microsoft.com/office/officeart/2005/8/layout/orgChart1"/>
    <dgm:cxn modelId="{FCBD540B-302C-4773-A2B3-E7171A83AAB5}" type="presParOf" srcId="{F9CEDFD5-C3F5-4BF3-B013-BD2DDF0527FB}" destId="{03E494D5-5AA3-46E3-9F60-534A121754EC}" srcOrd="0" destOrd="0" presId="urn:microsoft.com/office/officeart/2005/8/layout/orgChart1"/>
    <dgm:cxn modelId="{9D93A0A0-D2C8-4944-88F1-D0535A9A44EB}" type="presParOf" srcId="{F9CEDFD5-C3F5-4BF3-B013-BD2DDF0527FB}" destId="{19BCEF77-2BFC-44FC-9DB6-D6490BEF0D50}" srcOrd="1" destOrd="0" presId="urn:microsoft.com/office/officeart/2005/8/layout/orgChart1"/>
    <dgm:cxn modelId="{2C6C1172-3EEC-498E-AB84-B7C6E62D7A89}" type="presParOf" srcId="{D783BD21-DC71-4A5C-8EAB-D9C98464A4CA}" destId="{73EDDE8B-97FD-4C4B-B606-C1EC8D39EFD8}" srcOrd="1" destOrd="0" presId="urn:microsoft.com/office/officeart/2005/8/layout/orgChart1"/>
    <dgm:cxn modelId="{841A37E3-CBEC-417A-884C-4D9921B8ABF7}" type="presParOf" srcId="{73EDDE8B-97FD-4C4B-B606-C1EC8D39EFD8}" destId="{E8909DC2-C1E0-493F-8AA0-B59F48858B67}" srcOrd="0" destOrd="0" presId="urn:microsoft.com/office/officeart/2005/8/layout/orgChart1"/>
    <dgm:cxn modelId="{2414FABC-28F5-461C-B795-871C64CD4852}" type="presParOf" srcId="{73EDDE8B-97FD-4C4B-B606-C1EC8D39EFD8}" destId="{C6C0DF76-E2C5-493A-A9EE-8EAA54FE84FA}" srcOrd="1" destOrd="0" presId="urn:microsoft.com/office/officeart/2005/8/layout/orgChart1"/>
    <dgm:cxn modelId="{7B7E81F8-E964-458F-9050-508324B4B06F}" type="presParOf" srcId="{C6C0DF76-E2C5-493A-A9EE-8EAA54FE84FA}" destId="{B71C24FB-1F9E-40E7-8A31-29F1D1E638F8}" srcOrd="0" destOrd="0" presId="urn:microsoft.com/office/officeart/2005/8/layout/orgChart1"/>
    <dgm:cxn modelId="{7C1535BE-9CDE-46D6-BCCD-F7BB115C0A1A}" type="presParOf" srcId="{B71C24FB-1F9E-40E7-8A31-29F1D1E638F8}" destId="{5CB4AAB2-AC30-4C0B-98FF-D03419527B3D}" srcOrd="0" destOrd="0" presId="urn:microsoft.com/office/officeart/2005/8/layout/orgChart1"/>
    <dgm:cxn modelId="{7B202120-E4D2-4ADE-83F0-F90FBE23A65D}" type="presParOf" srcId="{B71C24FB-1F9E-40E7-8A31-29F1D1E638F8}" destId="{028087F0-CF12-4BE1-9032-D22FA130DDB5}" srcOrd="1" destOrd="0" presId="urn:microsoft.com/office/officeart/2005/8/layout/orgChart1"/>
    <dgm:cxn modelId="{62F4DD61-0C03-4ECB-B62C-8A14E51ACBFC}" type="presParOf" srcId="{C6C0DF76-E2C5-493A-A9EE-8EAA54FE84FA}" destId="{760A6C59-6081-412B-96F3-095485A72B5D}" srcOrd="1" destOrd="0" presId="urn:microsoft.com/office/officeart/2005/8/layout/orgChart1"/>
    <dgm:cxn modelId="{5866B8A2-0826-40B4-8995-602984D8307C}" type="presParOf" srcId="{C6C0DF76-E2C5-493A-A9EE-8EAA54FE84FA}" destId="{45E5D0EC-1380-431B-BCF4-F71EDF34C8F5}" srcOrd="2" destOrd="0" presId="urn:microsoft.com/office/officeart/2005/8/layout/orgChart1"/>
    <dgm:cxn modelId="{7372BA32-643C-4A57-A160-F6FEBF72C083}" type="presParOf" srcId="{73EDDE8B-97FD-4C4B-B606-C1EC8D39EFD8}" destId="{6701D5B3-58FA-4044-AA59-A072ECC149E1}" srcOrd="2" destOrd="0" presId="urn:microsoft.com/office/officeart/2005/8/layout/orgChart1"/>
    <dgm:cxn modelId="{C34768E5-95B2-47B7-A227-9FAA2541FAB2}" type="presParOf" srcId="{73EDDE8B-97FD-4C4B-B606-C1EC8D39EFD8}" destId="{43B54D02-7734-4835-B133-84BD82B447EB}" srcOrd="3" destOrd="0" presId="urn:microsoft.com/office/officeart/2005/8/layout/orgChart1"/>
    <dgm:cxn modelId="{F2F42769-3732-4E16-97BF-3F8408069003}" type="presParOf" srcId="{43B54D02-7734-4835-B133-84BD82B447EB}" destId="{E350A6A9-51AA-4B78-87AD-4B322357CA6E}" srcOrd="0" destOrd="0" presId="urn:microsoft.com/office/officeart/2005/8/layout/orgChart1"/>
    <dgm:cxn modelId="{31904758-8EE1-4AFD-81B7-50B5FB83AC3D}" type="presParOf" srcId="{E350A6A9-51AA-4B78-87AD-4B322357CA6E}" destId="{63428264-4DBA-4164-84E2-7014E17D3F47}" srcOrd="0" destOrd="0" presId="urn:microsoft.com/office/officeart/2005/8/layout/orgChart1"/>
    <dgm:cxn modelId="{1C4C6A74-1C4B-4B2A-ACA1-0EC629BC0FD0}" type="presParOf" srcId="{E350A6A9-51AA-4B78-87AD-4B322357CA6E}" destId="{9D059FE6-C730-4516-BD77-9AD7C85941A8}" srcOrd="1" destOrd="0" presId="urn:microsoft.com/office/officeart/2005/8/layout/orgChart1"/>
    <dgm:cxn modelId="{A3BE4FCB-ED74-4A49-92A8-3B3D9F4B33CD}" type="presParOf" srcId="{43B54D02-7734-4835-B133-84BD82B447EB}" destId="{24F7D6E8-D8A7-4C77-BE26-9BDDAF4435AE}" srcOrd="1" destOrd="0" presId="urn:microsoft.com/office/officeart/2005/8/layout/orgChart1"/>
    <dgm:cxn modelId="{5DBACFD6-9293-4905-B46F-40C8A45FE0AB}" type="presParOf" srcId="{43B54D02-7734-4835-B133-84BD82B447EB}" destId="{42AEB947-7046-4D16-87E0-95E994876F2D}" srcOrd="2" destOrd="0" presId="urn:microsoft.com/office/officeart/2005/8/layout/orgChart1"/>
    <dgm:cxn modelId="{8C504BC1-69DD-4865-B618-B6AE6374932D}" type="presParOf" srcId="{D783BD21-DC71-4A5C-8EAB-D9C98464A4CA}" destId="{75CF8A5F-460D-4796-B789-D8BF2C4BB0A3}" srcOrd="2" destOrd="0" presId="urn:microsoft.com/office/officeart/2005/8/layout/orgChart1"/>
    <dgm:cxn modelId="{86C67D6B-2309-4E3D-8100-17B6CBF97F59}" type="presParOf" srcId="{ECFA64C8-1133-4424-88A3-040B2C677BC7}" destId="{DFD61261-A623-4700-A894-577395F00C55}" srcOrd="2" destOrd="0" presId="urn:microsoft.com/office/officeart/2005/8/layout/orgChart1"/>
    <dgm:cxn modelId="{DAAB45BD-C22A-4B81-8D7D-AEED41CEA5A0}" type="presParOf" srcId="{ECFA64C8-1133-4424-88A3-040B2C677BC7}" destId="{265872A3-BCFE-46E8-9C36-B5C4CAC02A1F}" srcOrd="3" destOrd="0" presId="urn:microsoft.com/office/officeart/2005/8/layout/orgChart1"/>
    <dgm:cxn modelId="{DD875AA5-E9D9-4332-BECC-1568C4AA7D43}" type="presParOf" srcId="{265872A3-BCFE-46E8-9C36-B5C4CAC02A1F}" destId="{178A1E8E-1673-4B14-8D98-19BC9DD59EE2}" srcOrd="0" destOrd="0" presId="urn:microsoft.com/office/officeart/2005/8/layout/orgChart1"/>
    <dgm:cxn modelId="{EE69B9CE-C064-4F06-A560-E835AC623803}" type="presParOf" srcId="{178A1E8E-1673-4B14-8D98-19BC9DD59EE2}" destId="{70DF16EB-2891-4198-85EE-3FE925CE24B8}" srcOrd="0" destOrd="0" presId="urn:microsoft.com/office/officeart/2005/8/layout/orgChart1"/>
    <dgm:cxn modelId="{868276EE-940D-4577-912B-54309CE3929E}" type="presParOf" srcId="{178A1E8E-1673-4B14-8D98-19BC9DD59EE2}" destId="{0B0340B6-1482-4E34-93E1-B7EC8A1BA6F4}" srcOrd="1" destOrd="0" presId="urn:microsoft.com/office/officeart/2005/8/layout/orgChart1"/>
    <dgm:cxn modelId="{FBB89EF9-546E-4AF4-B536-B1B370E35144}" type="presParOf" srcId="{265872A3-BCFE-46E8-9C36-B5C4CAC02A1F}" destId="{F6B9808D-F629-4DD2-A7E7-31A95883FD0F}" srcOrd="1" destOrd="0" presId="urn:microsoft.com/office/officeart/2005/8/layout/orgChart1"/>
    <dgm:cxn modelId="{ECB9DF96-F915-4947-A359-959DFE3E4260}" type="presParOf" srcId="{265872A3-BCFE-46E8-9C36-B5C4CAC02A1F}" destId="{0A0DA716-B5B2-4C30-BA6E-134FD8BE3038}" srcOrd="2" destOrd="0" presId="urn:microsoft.com/office/officeart/2005/8/layout/orgChart1"/>
    <dgm:cxn modelId="{972DF5C9-C182-4070-BCC2-1B92A7FD79ED}" type="presParOf" srcId="{ECFA64C8-1133-4424-88A3-040B2C677BC7}" destId="{A6C9BD1A-C157-4CA9-9CAB-4007798CB333}" srcOrd="4" destOrd="0" presId="urn:microsoft.com/office/officeart/2005/8/layout/orgChart1"/>
    <dgm:cxn modelId="{BDE6B10A-9B08-40E6-8AEE-621B4BB4C83D}" type="presParOf" srcId="{ECFA64C8-1133-4424-88A3-040B2C677BC7}" destId="{338D66E6-BC29-4095-A570-A0C1404173E2}" srcOrd="5" destOrd="0" presId="urn:microsoft.com/office/officeart/2005/8/layout/orgChart1"/>
    <dgm:cxn modelId="{24B7B5AD-9D28-4CD1-BCCA-DB264823B35D}" type="presParOf" srcId="{338D66E6-BC29-4095-A570-A0C1404173E2}" destId="{6D9CE055-AA44-47AA-A4D2-08879D0E5B51}" srcOrd="0" destOrd="0" presId="urn:microsoft.com/office/officeart/2005/8/layout/orgChart1"/>
    <dgm:cxn modelId="{8201AFAB-28AE-4780-8680-A1A24059AA31}" type="presParOf" srcId="{6D9CE055-AA44-47AA-A4D2-08879D0E5B51}" destId="{0B70EAFF-C7C7-435D-AB32-D8D51108FD02}" srcOrd="0" destOrd="0" presId="urn:microsoft.com/office/officeart/2005/8/layout/orgChart1"/>
    <dgm:cxn modelId="{CC0588F9-CCAC-4FA3-92A1-2C4677378759}" type="presParOf" srcId="{6D9CE055-AA44-47AA-A4D2-08879D0E5B51}" destId="{55848560-CBDB-453E-AB93-8D827F0DEE45}" srcOrd="1" destOrd="0" presId="urn:microsoft.com/office/officeart/2005/8/layout/orgChart1"/>
    <dgm:cxn modelId="{0A55FF90-DF32-432B-8CA4-F5C42C7F6D56}" type="presParOf" srcId="{338D66E6-BC29-4095-A570-A0C1404173E2}" destId="{E168BD87-2A18-4B7E-B60A-0404629E0C66}" srcOrd="1" destOrd="0" presId="urn:microsoft.com/office/officeart/2005/8/layout/orgChart1"/>
    <dgm:cxn modelId="{7D6B59E5-48D3-475E-AED9-B4304E91E16A}" type="presParOf" srcId="{E168BD87-2A18-4B7E-B60A-0404629E0C66}" destId="{1D22D0A7-C89D-4D34-9DC7-E911EB62B921}" srcOrd="0" destOrd="0" presId="urn:microsoft.com/office/officeart/2005/8/layout/orgChart1"/>
    <dgm:cxn modelId="{D471BB9C-977B-452A-AB71-3546A34FD086}" type="presParOf" srcId="{E168BD87-2A18-4B7E-B60A-0404629E0C66}" destId="{FD36AAEB-8DF1-4E08-928D-A87171872DC2}" srcOrd="1" destOrd="0" presId="urn:microsoft.com/office/officeart/2005/8/layout/orgChart1"/>
    <dgm:cxn modelId="{FF28CE31-B827-4207-9F6D-7D685886FBB9}" type="presParOf" srcId="{FD36AAEB-8DF1-4E08-928D-A87171872DC2}" destId="{44922F86-0FDA-4ECA-B14F-31D2961796AB}" srcOrd="0" destOrd="0" presId="urn:microsoft.com/office/officeart/2005/8/layout/orgChart1"/>
    <dgm:cxn modelId="{BE64F752-B477-4CD7-92A8-2A34F3C27E00}" type="presParOf" srcId="{44922F86-0FDA-4ECA-B14F-31D2961796AB}" destId="{EBE5D28E-D39C-4E23-8939-B561593F2907}" srcOrd="0" destOrd="0" presId="urn:microsoft.com/office/officeart/2005/8/layout/orgChart1"/>
    <dgm:cxn modelId="{459F73F2-6F5C-4D00-BEC8-F80167D2E9C9}" type="presParOf" srcId="{44922F86-0FDA-4ECA-B14F-31D2961796AB}" destId="{F1075CAA-6D63-420F-B57E-6FB02130D388}" srcOrd="1" destOrd="0" presId="urn:microsoft.com/office/officeart/2005/8/layout/orgChart1"/>
    <dgm:cxn modelId="{9E885D64-E75D-455A-9CFC-25C9E403BBFF}" type="presParOf" srcId="{FD36AAEB-8DF1-4E08-928D-A87171872DC2}" destId="{6986BAC7-74B8-4A16-BBE6-E9E4EC6B8EB0}" srcOrd="1" destOrd="0" presId="urn:microsoft.com/office/officeart/2005/8/layout/orgChart1"/>
    <dgm:cxn modelId="{E8FECB0F-C2CE-4D4D-8F3B-6FDC78659D04}" type="presParOf" srcId="{FD36AAEB-8DF1-4E08-928D-A87171872DC2}" destId="{3DCB6608-C1D4-493D-8FDE-A62F98D4F1CA}" srcOrd="2" destOrd="0" presId="urn:microsoft.com/office/officeart/2005/8/layout/orgChart1"/>
    <dgm:cxn modelId="{89CFD88C-7BF8-4F58-BE8E-4D33B7C7D919}" type="presParOf" srcId="{E168BD87-2A18-4B7E-B60A-0404629E0C66}" destId="{679DF8A4-DB9F-4387-9C47-4ABBB434BD5E}" srcOrd="2" destOrd="0" presId="urn:microsoft.com/office/officeart/2005/8/layout/orgChart1"/>
    <dgm:cxn modelId="{1EB74032-C855-42E4-B193-3163120FA9C5}" type="presParOf" srcId="{E168BD87-2A18-4B7E-B60A-0404629E0C66}" destId="{EDC56861-AAAF-4FDF-B95A-F07558F36B9A}" srcOrd="3" destOrd="0" presId="urn:microsoft.com/office/officeart/2005/8/layout/orgChart1"/>
    <dgm:cxn modelId="{2A98E8D3-F5E1-435E-B8E2-97A885F47F7A}" type="presParOf" srcId="{EDC56861-AAAF-4FDF-B95A-F07558F36B9A}" destId="{8C225AB3-1667-4C3B-A140-6DD78F805B4C}" srcOrd="0" destOrd="0" presId="urn:microsoft.com/office/officeart/2005/8/layout/orgChart1"/>
    <dgm:cxn modelId="{B7D558FD-2F86-4817-91C6-777F2AA0DCF2}" type="presParOf" srcId="{8C225AB3-1667-4C3B-A140-6DD78F805B4C}" destId="{29B988FC-30E1-4B48-A4E4-5ACCCD29F5AA}" srcOrd="0" destOrd="0" presId="urn:microsoft.com/office/officeart/2005/8/layout/orgChart1"/>
    <dgm:cxn modelId="{7AFAA0A6-B9B1-4528-B5DC-2E2CF8B03000}" type="presParOf" srcId="{8C225AB3-1667-4C3B-A140-6DD78F805B4C}" destId="{1234D5DD-32F0-4220-84D6-F319C3623CC2}" srcOrd="1" destOrd="0" presId="urn:microsoft.com/office/officeart/2005/8/layout/orgChart1"/>
    <dgm:cxn modelId="{377E0F12-664D-4F9F-A851-308FBD3274B6}" type="presParOf" srcId="{EDC56861-AAAF-4FDF-B95A-F07558F36B9A}" destId="{F1944152-9BEB-46F3-93C6-FA3010F41BFD}" srcOrd="1" destOrd="0" presId="urn:microsoft.com/office/officeart/2005/8/layout/orgChart1"/>
    <dgm:cxn modelId="{F6E13FE7-232A-4306-B15D-9D5B01B1AD43}" type="presParOf" srcId="{EDC56861-AAAF-4FDF-B95A-F07558F36B9A}" destId="{11AD8541-24ED-4616-984F-C72A2462C1AF}" srcOrd="2" destOrd="0" presId="urn:microsoft.com/office/officeart/2005/8/layout/orgChart1"/>
    <dgm:cxn modelId="{2C64F9EE-EE10-40F8-9E70-9A9096D70287}" type="presParOf" srcId="{338D66E6-BC29-4095-A570-A0C1404173E2}" destId="{63FFD4BC-8C9E-4125-B0A8-E73FE64618B3}" srcOrd="2" destOrd="0" presId="urn:microsoft.com/office/officeart/2005/8/layout/orgChart1"/>
    <dgm:cxn modelId="{447ACE21-D9C0-4276-B7F2-D74082771216}" type="presParOf" srcId="{291323A6-8D2A-4017-8C74-C14F3AB747E1}" destId="{7908F68F-B5AF-4091-844D-A46593607D28}" srcOrd="2" destOrd="0" presId="urn:microsoft.com/office/officeart/2005/8/layout/orgChart1"/>
    <dgm:cxn modelId="{68482F92-1F10-465E-A1E4-619A1920AB2B}" type="presParOf" srcId="{1E07794E-AE6C-4D79-9548-65C39D721AF7}" destId="{8D004372-4ED1-4EE2-8BF9-098286709AD9}" srcOrd="2" destOrd="0" presId="urn:microsoft.com/office/officeart/2005/8/layout/orgChart1"/>
    <dgm:cxn modelId="{56B98CDC-D5E8-4175-ABA1-C5C91C419C32}" type="presParOf" srcId="{1E07794E-AE6C-4D79-9548-65C39D721AF7}" destId="{FE22A7C6-D486-4089-89EE-F3693F8D6998}" srcOrd="3" destOrd="0" presId="urn:microsoft.com/office/officeart/2005/8/layout/orgChart1"/>
    <dgm:cxn modelId="{AE70B99A-1660-43FC-BDB4-B8F0C8E01C07}" type="presParOf" srcId="{FE22A7C6-D486-4089-89EE-F3693F8D6998}" destId="{1A412C2C-0439-42A4-99BD-3ABCB7BEADB2}" srcOrd="0" destOrd="0" presId="urn:microsoft.com/office/officeart/2005/8/layout/orgChart1"/>
    <dgm:cxn modelId="{D9EA6475-F261-46F6-8114-BFB6A4C0E09A}" type="presParOf" srcId="{1A412C2C-0439-42A4-99BD-3ABCB7BEADB2}" destId="{728811EB-A0BC-42FC-96AB-2DDCED0FFE02}" srcOrd="0" destOrd="0" presId="urn:microsoft.com/office/officeart/2005/8/layout/orgChart1"/>
    <dgm:cxn modelId="{44916389-0A52-47F7-A4D6-970AA0D2CA85}" type="presParOf" srcId="{1A412C2C-0439-42A4-99BD-3ABCB7BEADB2}" destId="{4536601B-DC9B-410A-8BA3-01BF7836FFE7}" srcOrd="1" destOrd="0" presId="urn:microsoft.com/office/officeart/2005/8/layout/orgChart1"/>
    <dgm:cxn modelId="{A472022D-2BC4-41AF-ABF8-4D389D49E71A}" type="presParOf" srcId="{FE22A7C6-D486-4089-89EE-F3693F8D6998}" destId="{3A8EF1D8-512F-41A0-B634-F56D64551559}" srcOrd="1" destOrd="0" presId="urn:microsoft.com/office/officeart/2005/8/layout/orgChart1"/>
    <dgm:cxn modelId="{191EB12E-0F84-42C3-84C7-24467ADD8EE5}" type="presParOf" srcId="{3A8EF1D8-512F-41A0-B634-F56D64551559}" destId="{8ABFC047-7C92-4F91-B4C9-AEC9D66767E2}" srcOrd="0" destOrd="0" presId="urn:microsoft.com/office/officeart/2005/8/layout/orgChart1"/>
    <dgm:cxn modelId="{038C491E-CC2D-4AD4-A268-ED2BDE1480CA}" type="presParOf" srcId="{3A8EF1D8-512F-41A0-B634-F56D64551559}" destId="{108A1F9C-D8D8-4A6F-8FAE-E7BAFAB5195F}" srcOrd="1" destOrd="0" presId="urn:microsoft.com/office/officeart/2005/8/layout/orgChart1"/>
    <dgm:cxn modelId="{B6C0D7BA-30A9-4610-8D90-204DDBD46C17}" type="presParOf" srcId="{108A1F9C-D8D8-4A6F-8FAE-E7BAFAB5195F}" destId="{756BF868-20AE-44B1-8954-912F5F3856F1}" srcOrd="0" destOrd="0" presId="urn:microsoft.com/office/officeart/2005/8/layout/orgChart1"/>
    <dgm:cxn modelId="{77717B1E-4992-4786-B5DB-2E32EE4A21BD}" type="presParOf" srcId="{756BF868-20AE-44B1-8954-912F5F3856F1}" destId="{F286F5D0-8C59-4565-A5CD-9307C400C310}" srcOrd="0" destOrd="0" presId="urn:microsoft.com/office/officeart/2005/8/layout/orgChart1"/>
    <dgm:cxn modelId="{538CAD2A-FAA5-4995-8627-C27E95ED8374}" type="presParOf" srcId="{756BF868-20AE-44B1-8954-912F5F3856F1}" destId="{6B218224-9778-4B54-A88A-E6387690AA1D}" srcOrd="1" destOrd="0" presId="urn:microsoft.com/office/officeart/2005/8/layout/orgChart1"/>
    <dgm:cxn modelId="{E219F012-E86A-40C1-857F-AA46910E4DEA}" type="presParOf" srcId="{108A1F9C-D8D8-4A6F-8FAE-E7BAFAB5195F}" destId="{E4201873-0D97-4176-A383-461F91EF18BF}" srcOrd="1" destOrd="0" presId="urn:microsoft.com/office/officeart/2005/8/layout/orgChart1"/>
    <dgm:cxn modelId="{DC71AEA6-7FB0-4B66-9DF9-DC633CBECE7B}" type="presParOf" srcId="{108A1F9C-D8D8-4A6F-8FAE-E7BAFAB5195F}" destId="{0F1A5BED-6670-481A-8745-5D64EE7FF589}" srcOrd="2" destOrd="0" presId="urn:microsoft.com/office/officeart/2005/8/layout/orgChart1"/>
    <dgm:cxn modelId="{AB48194A-7AFE-4BC8-9619-7005368D3466}" type="presParOf" srcId="{3A8EF1D8-512F-41A0-B634-F56D64551559}" destId="{A8177AA3-FEC7-4999-B2EE-348DAE8C53D5}" srcOrd="2" destOrd="0" presId="urn:microsoft.com/office/officeart/2005/8/layout/orgChart1"/>
    <dgm:cxn modelId="{CD9CCDFF-71D9-446D-99EB-59C32CD839D0}" type="presParOf" srcId="{3A8EF1D8-512F-41A0-B634-F56D64551559}" destId="{25348A96-AB9B-4EA4-B9CC-EF61102550BB}" srcOrd="3" destOrd="0" presId="urn:microsoft.com/office/officeart/2005/8/layout/orgChart1"/>
    <dgm:cxn modelId="{432EFBA5-066D-4B79-B47C-6F5628322D06}" type="presParOf" srcId="{25348A96-AB9B-4EA4-B9CC-EF61102550BB}" destId="{9EE34B03-FCDC-48A9-9B5C-35363595B5CA}" srcOrd="0" destOrd="0" presId="urn:microsoft.com/office/officeart/2005/8/layout/orgChart1"/>
    <dgm:cxn modelId="{866C10DC-DF40-404D-A4DC-C64D64904F45}" type="presParOf" srcId="{9EE34B03-FCDC-48A9-9B5C-35363595B5CA}" destId="{36BF7EB2-E0E1-4182-B2BD-9409257410BE}" srcOrd="0" destOrd="0" presId="urn:microsoft.com/office/officeart/2005/8/layout/orgChart1"/>
    <dgm:cxn modelId="{624CF7B1-8720-4092-B25A-10057C05EE37}" type="presParOf" srcId="{9EE34B03-FCDC-48A9-9B5C-35363595B5CA}" destId="{C9447A1A-0A79-421E-A7B3-348B1D113887}" srcOrd="1" destOrd="0" presId="urn:microsoft.com/office/officeart/2005/8/layout/orgChart1"/>
    <dgm:cxn modelId="{6E47BBA3-058E-4ADE-A01A-33CAA6010E44}" type="presParOf" srcId="{25348A96-AB9B-4EA4-B9CC-EF61102550BB}" destId="{1A17CA11-D7ED-47B5-AA2C-D2C39DA48EE5}" srcOrd="1" destOrd="0" presId="urn:microsoft.com/office/officeart/2005/8/layout/orgChart1"/>
    <dgm:cxn modelId="{470EB4D4-225F-4B6E-A63D-233814916CE1}" type="presParOf" srcId="{25348A96-AB9B-4EA4-B9CC-EF61102550BB}" destId="{751DE8C8-D289-428E-B0E5-479817BCF49D}" srcOrd="2" destOrd="0" presId="urn:microsoft.com/office/officeart/2005/8/layout/orgChart1"/>
    <dgm:cxn modelId="{DFE5119F-764C-492B-B6BB-BC99B4F5E519}" type="presParOf" srcId="{FE22A7C6-D486-4089-89EE-F3693F8D6998}" destId="{95C741D3-99AB-428D-B7AC-5128082A8B5C}" srcOrd="2" destOrd="0" presId="urn:microsoft.com/office/officeart/2005/8/layout/orgChart1"/>
    <dgm:cxn modelId="{0D28DB8A-A7E4-42D6-B132-8E319A2B3AF8}" type="presParOf" srcId="{3D2A883C-3285-4198-A707-510EC913D566}" destId="{FD76C0D3-5916-4480-9BF0-47458406E169}" srcOrd="2" destOrd="0" presId="urn:microsoft.com/office/officeart/2005/8/layout/orgChart1"/>
    <dgm:cxn modelId="{8A6A541C-6FDF-45DA-A7D3-EE7A2306947F}" type="presParOf" srcId="{ACCF43F1-468C-401F-BBC4-05C452AA02F2}" destId="{EFBF5032-A0EE-4596-8E90-BCAAC6D0C0F8}" srcOrd="2" destOrd="0" presId="urn:microsoft.com/office/officeart/2005/8/layout/orgChart1"/>
    <dgm:cxn modelId="{BD1354F7-12CE-4FDE-BFDA-02923A0C6D98}" type="presParOf" srcId="{ACCF43F1-468C-401F-BBC4-05C452AA02F2}" destId="{71DCBB2D-F97F-4419-BD00-00F7A63DB79B}" srcOrd="3" destOrd="0" presId="urn:microsoft.com/office/officeart/2005/8/layout/orgChart1"/>
    <dgm:cxn modelId="{DB10B8F5-3C82-4C4B-BF41-39D3414BCCFC}" type="presParOf" srcId="{71DCBB2D-F97F-4419-BD00-00F7A63DB79B}" destId="{C8630CD8-F5A1-4A04-9028-74FD2CC85C47}" srcOrd="0" destOrd="0" presId="urn:microsoft.com/office/officeart/2005/8/layout/orgChart1"/>
    <dgm:cxn modelId="{999B4D25-2EFE-4144-B487-E04262B3AF8F}" type="presParOf" srcId="{C8630CD8-F5A1-4A04-9028-74FD2CC85C47}" destId="{77AFB481-1735-4E1D-9231-8A29F3BCE1EE}" srcOrd="0" destOrd="0" presId="urn:microsoft.com/office/officeart/2005/8/layout/orgChart1"/>
    <dgm:cxn modelId="{17AC086F-E75B-4A6E-ADB7-4D1EEAEF31E1}" type="presParOf" srcId="{C8630CD8-F5A1-4A04-9028-74FD2CC85C47}" destId="{A03C0FCD-9765-4057-8D41-DD982F7D5D9C}" srcOrd="1" destOrd="0" presId="urn:microsoft.com/office/officeart/2005/8/layout/orgChart1"/>
    <dgm:cxn modelId="{6A24199C-AB8A-4FBD-A7CA-9DF1AB136D6A}" type="presParOf" srcId="{71DCBB2D-F97F-4419-BD00-00F7A63DB79B}" destId="{4E3C4B6A-ED21-4BEB-A20D-5E78D94C50CC}" srcOrd="1" destOrd="0" presId="urn:microsoft.com/office/officeart/2005/8/layout/orgChart1"/>
    <dgm:cxn modelId="{E52DCBB0-52E0-4EBD-ABC0-7DB9CBD7E4DB}" type="presParOf" srcId="{4E3C4B6A-ED21-4BEB-A20D-5E78D94C50CC}" destId="{0A59BD61-C449-4623-A227-C213EF95664B}" srcOrd="0" destOrd="0" presId="urn:microsoft.com/office/officeart/2005/8/layout/orgChart1"/>
    <dgm:cxn modelId="{5A2E5D0F-A99D-4DCF-B32E-7EB01675EDF1}" type="presParOf" srcId="{4E3C4B6A-ED21-4BEB-A20D-5E78D94C50CC}" destId="{FCDAEAFA-E54D-43F7-B5E0-8CFF35C1E661}" srcOrd="1" destOrd="0" presId="urn:microsoft.com/office/officeart/2005/8/layout/orgChart1"/>
    <dgm:cxn modelId="{F6241BB3-13CC-4401-834D-3D3113ADBC40}" type="presParOf" srcId="{FCDAEAFA-E54D-43F7-B5E0-8CFF35C1E661}" destId="{22C3861E-F518-4667-8D14-2E03F6F5DFC0}" srcOrd="0" destOrd="0" presId="urn:microsoft.com/office/officeart/2005/8/layout/orgChart1"/>
    <dgm:cxn modelId="{A844C8F2-5A6A-43C6-AE1B-B5982B5B0830}" type="presParOf" srcId="{22C3861E-F518-4667-8D14-2E03F6F5DFC0}" destId="{5B03A494-E05B-42FF-AF31-B1BFC8C5C8C4}" srcOrd="0" destOrd="0" presId="urn:microsoft.com/office/officeart/2005/8/layout/orgChart1"/>
    <dgm:cxn modelId="{1E2A5916-C100-468A-B749-C2DFC86775EF}" type="presParOf" srcId="{22C3861E-F518-4667-8D14-2E03F6F5DFC0}" destId="{E4CCC573-EF2D-4B10-9FD3-6637B9727C56}" srcOrd="1" destOrd="0" presId="urn:microsoft.com/office/officeart/2005/8/layout/orgChart1"/>
    <dgm:cxn modelId="{39DCD66B-489F-4083-AED0-58E93529095D}" type="presParOf" srcId="{FCDAEAFA-E54D-43F7-B5E0-8CFF35C1E661}" destId="{C4369DAE-835A-4A50-8400-A13F9CA3E8AD}" srcOrd="1" destOrd="0" presId="urn:microsoft.com/office/officeart/2005/8/layout/orgChart1"/>
    <dgm:cxn modelId="{43A2BF52-0D5C-4079-8B01-D907B932D87F}" type="presParOf" srcId="{FCDAEAFA-E54D-43F7-B5E0-8CFF35C1E661}" destId="{B192D5A4-4BFA-4654-AB3C-33613D3DC199}" srcOrd="2" destOrd="0" presId="urn:microsoft.com/office/officeart/2005/8/layout/orgChart1"/>
    <dgm:cxn modelId="{ECE03584-F34D-41EB-B3D5-D5BCE9107642}" type="presParOf" srcId="{4E3C4B6A-ED21-4BEB-A20D-5E78D94C50CC}" destId="{EEA9A6B4-25C4-41B6-8F8B-5D4DD98A7840}" srcOrd="2" destOrd="0" presId="urn:microsoft.com/office/officeart/2005/8/layout/orgChart1"/>
    <dgm:cxn modelId="{2B53D419-7582-44D5-B5B1-B4F260D1304D}" type="presParOf" srcId="{4E3C4B6A-ED21-4BEB-A20D-5E78D94C50CC}" destId="{1201BAD4-ADB6-46A2-A776-A3B942DC9DD1}" srcOrd="3" destOrd="0" presId="urn:microsoft.com/office/officeart/2005/8/layout/orgChart1"/>
    <dgm:cxn modelId="{9D53A01B-02BC-4010-85DE-E23805F1BA03}" type="presParOf" srcId="{1201BAD4-ADB6-46A2-A776-A3B942DC9DD1}" destId="{9FADCEC1-61CB-4D53-A600-89B0924E67B9}" srcOrd="0" destOrd="0" presId="urn:microsoft.com/office/officeart/2005/8/layout/orgChart1"/>
    <dgm:cxn modelId="{5DED417F-54F2-423D-8316-CBAB5A616664}" type="presParOf" srcId="{9FADCEC1-61CB-4D53-A600-89B0924E67B9}" destId="{04941633-45A2-4F58-8A7D-895F06C42A6C}" srcOrd="0" destOrd="0" presId="urn:microsoft.com/office/officeart/2005/8/layout/orgChart1"/>
    <dgm:cxn modelId="{A9A860FA-65B9-4C49-BE31-4141F1C0F9A3}" type="presParOf" srcId="{9FADCEC1-61CB-4D53-A600-89B0924E67B9}" destId="{B02329CF-ADF8-48AE-BD0D-DD19633B905C}" srcOrd="1" destOrd="0" presId="urn:microsoft.com/office/officeart/2005/8/layout/orgChart1"/>
    <dgm:cxn modelId="{CAC73B8D-C7E2-4F72-92AC-5ACE3C3121F9}" type="presParOf" srcId="{1201BAD4-ADB6-46A2-A776-A3B942DC9DD1}" destId="{2DDEEC58-E10B-4076-B46B-B89D780DB0B7}" srcOrd="1" destOrd="0" presId="urn:microsoft.com/office/officeart/2005/8/layout/orgChart1"/>
    <dgm:cxn modelId="{09FA93C6-AC0F-48B9-BC93-5BA9BE92FD77}" type="presParOf" srcId="{1201BAD4-ADB6-46A2-A776-A3B942DC9DD1}" destId="{FEFDD2E2-B14E-4068-9892-E8C424A9BE7C}" srcOrd="2" destOrd="0" presId="urn:microsoft.com/office/officeart/2005/8/layout/orgChart1"/>
    <dgm:cxn modelId="{4DAE8D8D-96D4-427C-BADD-73484E6E3CC4}" type="presParOf" srcId="{4E3C4B6A-ED21-4BEB-A20D-5E78D94C50CC}" destId="{3ECDBD1A-84EE-45EC-BCE7-F92117124DBD}" srcOrd="4" destOrd="0" presId="urn:microsoft.com/office/officeart/2005/8/layout/orgChart1"/>
    <dgm:cxn modelId="{ECBD672F-BB3A-4ACF-AB62-D070856122E6}" type="presParOf" srcId="{4E3C4B6A-ED21-4BEB-A20D-5E78D94C50CC}" destId="{353F331B-2B9D-4316-9405-F3CB48EA5F58}" srcOrd="5" destOrd="0" presId="urn:microsoft.com/office/officeart/2005/8/layout/orgChart1"/>
    <dgm:cxn modelId="{407252BF-C8E2-4D12-B4B1-9562564E8614}" type="presParOf" srcId="{353F331B-2B9D-4316-9405-F3CB48EA5F58}" destId="{64F0EAD5-81D4-48BD-98B6-43F61C3DF67B}" srcOrd="0" destOrd="0" presId="urn:microsoft.com/office/officeart/2005/8/layout/orgChart1"/>
    <dgm:cxn modelId="{5BC52BE4-E737-46A6-B704-CF7B4A960612}" type="presParOf" srcId="{64F0EAD5-81D4-48BD-98B6-43F61C3DF67B}" destId="{24E9D7D7-4345-4712-87E2-B397EFC4D7EE}" srcOrd="0" destOrd="0" presId="urn:microsoft.com/office/officeart/2005/8/layout/orgChart1"/>
    <dgm:cxn modelId="{8036E93A-A282-4C98-8B1C-BBC249C55BC5}" type="presParOf" srcId="{64F0EAD5-81D4-48BD-98B6-43F61C3DF67B}" destId="{0082DA57-6611-47C7-8385-F4E054190883}" srcOrd="1" destOrd="0" presId="urn:microsoft.com/office/officeart/2005/8/layout/orgChart1"/>
    <dgm:cxn modelId="{5DE65E5A-6E6C-4CA3-868E-BFBD251C956B}" type="presParOf" srcId="{353F331B-2B9D-4316-9405-F3CB48EA5F58}" destId="{A3E76B09-A679-487A-9929-A7A5EA2C99BF}" srcOrd="1" destOrd="0" presId="urn:microsoft.com/office/officeart/2005/8/layout/orgChart1"/>
    <dgm:cxn modelId="{5AB54E33-B8B1-4EC6-9CA8-DC6D3A311494}" type="presParOf" srcId="{353F331B-2B9D-4316-9405-F3CB48EA5F58}" destId="{F322D378-B6F8-4FA0-90D7-0384A61B0E7F}" srcOrd="2" destOrd="0" presId="urn:microsoft.com/office/officeart/2005/8/layout/orgChart1"/>
    <dgm:cxn modelId="{B2AF6D56-C704-486F-B895-07858393B4E0}" type="presParOf" srcId="{71DCBB2D-F97F-4419-BD00-00F7A63DB79B}" destId="{E6C9015A-838C-4B7E-9A28-6FE6CD6E6557}" srcOrd="2" destOrd="0" presId="urn:microsoft.com/office/officeart/2005/8/layout/orgChart1"/>
    <dgm:cxn modelId="{60034216-0F1A-4CEA-8659-244C2036701D}" type="presParOf" srcId="{ACCF43F1-468C-401F-BBC4-05C452AA02F2}" destId="{3B4ABE89-2BDD-4BFD-9AEB-17CB3DBE5C73}" srcOrd="4" destOrd="0" presId="urn:microsoft.com/office/officeart/2005/8/layout/orgChart1"/>
    <dgm:cxn modelId="{D49CA24A-B96A-47B4-AAE5-3390E887987E}" type="presParOf" srcId="{ACCF43F1-468C-401F-BBC4-05C452AA02F2}" destId="{1B7A873D-CCC4-4A6C-A890-EFF3E42772DA}" srcOrd="5" destOrd="0" presId="urn:microsoft.com/office/officeart/2005/8/layout/orgChart1"/>
    <dgm:cxn modelId="{F0EA8CF7-A902-49BC-9AC5-7E3A6B8A0FF0}" type="presParOf" srcId="{1B7A873D-CCC4-4A6C-A890-EFF3E42772DA}" destId="{2F51BD0D-E44C-4B39-9184-113008790EC9}" srcOrd="0" destOrd="0" presId="urn:microsoft.com/office/officeart/2005/8/layout/orgChart1"/>
    <dgm:cxn modelId="{0056A010-FB3B-4E9C-9122-3C18A31F3F7A}" type="presParOf" srcId="{2F51BD0D-E44C-4B39-9184-113008790EC9}" destId="{50539DB1-84B5-465C-856B-7537957D339A}" srcOrd="0" destOrd="0" presId="urn:microsoft.com/office/officeart/2005/8/layout/orgChart1"/>
    <dgm:cxn modelId="{F9EB3647-743D-45A7-AC21-5B541C08376C}" type="presParOf" srcId="{2F51BD0D-E44C-4B39-9184-113008790EC9}" destId="{C779FB3C-2E03-445D-B5FC-DFC8D64C8205}" srcOrd="1" destOrd="0" presId="urn:microsoft.com/office/officeart/2005/8/layout/orgChart1"/>
    <dgm:cxn modelId="{2977662A-8B1C-4E6A-BBA8-969EBDD8F2C1}" type="presParOf" srcId="{1B7A873D-CCC4-4A6C-A890-EFF3E42772DA}" destId="{41EFAE45-C427-4279-BAA1-58CFFD54B919}" srcOrd="1" destOrd="0" presId="urn:microsoft.com/office/officeart/2005/8/layout/orgChart1"/>
    <dgm:cxn modelId="{15AF88B6-E9BC-4D99-87FD-93A29ED5AE09}" type="presParOf" srcId="{41EFAE45-C427-4279-BAA1-58CFFD54B919}" destId="{515F8F0D-1FAE-4616-B57B-B9BF98D10D11}" srcOrd="0" destOrd="0" presId="urn:microsoft.com/office/officeart/2005/8/layout/orgChart1"/>
    <dgm:cxn modelId="{E82D881F-F99D-4F73-8D11-DE64AD90B17B}" type="presParOf" srcId="{41EFAE45-C427-4279-BAA1-58CFFD54B919}" destId="{7F1D8D41-1C40-421C-87A2-F389D25EDFC5}" srcOrd="1" destOrd="0" presId="urn:microsoft.com/office/officeart/2005/8/layout/orgChart1"/>
    <dgm:cxn modelId="{AA2A3F36-D037-466C-A484-7CADDC1BDF2F}" type="presParOf" srcId="{7F1D8D41-1C40-421C-87A2-F389D25EDFC5}" destId="{C7013F6C-6CDB-44B3-916B-9718CD05ABBE}" srcOrd="0" destOrd="0" presId="urn:microsoft.com/office/officeart/2005/8/layout/orgChart1"/>
    <dgm:cxn modelId="{AEFB1BDE-41A7-45CB-A3E4-DF404FA576EA}" type="presParOf" srcId="{C7013F6C-6CDB-44B3-916B-9718CD05ABBE}" destId="{40F3B377-50D1-4631-97B9-580B573FC448}" srcOrd="0" destOrd="0" presId="urn:microsoft.com/office/officeart/2005/8/layout/orgChart1"/>
    <dgm:cxn modelId="{A1BDD3DD-8492-47FB-A023-A15B6EF6BD00}" type="presParOf" srcId="{C7013F6C-6CDB-44B3-916B-9718CD05ABBE}" destId="{E76C414B-6D52-4492-9CA3-718D53A64B6E}" srcOrd="1" destOrd="0" presId="urn:microsoft.com/office/officeart/2005/8/layout/orgChart1"/>
    <dgm:cxn modelId="{4EABB87A-6DBB-4124-862D-7C9CC5A317D2}" type="presParOf" srcId="{7F1D8D41-1C40-421C-87A2-F389D25EDFC5}" destId="{00880438-0D11-4EA9-9C3A-B3E410999715}" srcOrd="1" destOrd="0" presId="urn:microsoft.com/office/officeart/2005/8/layout/orgChart1"/>
    <dgm:cxn modelId="{F80EC7F3-FACE-4C48-9286-3D99F811226D}" type="presParOf" srcId="{00880438-0D11-4EA9-9C3A-B3E410999715}" destId="{72600EC6-83D1-467F-B589-B8AF1688F676}" srcOrd="0" destOrd="0" presId="urn:microsoft.com/office/officeart/2005/8/layout/orgChart1"/>
    <dgm:cxn modelId="{C4D5DEC1-A244-47A6-BC25-543B3613255D}" type="presParOf" srcId="{00880438-0D11-4EA9-9C3A-B3E410999715}" destId="{77021426-B838-4622-AA25-5B71B58D868E}" srcOrd="1" destOrd="0" presId="urn:microsoft.com/office/officeart/2005/8/layout/orgChart1"/>
    <dgm:cxn modelId="{3DA25B3E-851A-4B16-9E42-59C71C29D119}" type="presParOf" srcId="{77021426-B838-4622-AA25-5B71B58D868E}" destId="{5311D8FD-A159-46CE-93C4-958408C46124}" srcOrd="0" destOrd="0" presId="urn:microsoft.com/office/officeart/2005/8/layout/orgChart1"/>
    <dgm:cxn modelId="{2DC7A12F-6A4A-4FC6-BFCE-DAA3EBA02693}" type="presParOf" srcId="{5311D8FD-A159-46CE-93C4-958408C46124}" destId="{FEB66D5C-9F0F-4459-BB1E-A20BAA4E540C}" srcOrd="0" destOrd="0" presId="urn:microsoft.com/office/officeart/2005/8/layout/orgChart1"/>
    <dgm:cxn modelId="{53D04AC5-3579-4C42-8639-9BEDCE52F279}" type="presParOf" srcId="{5311D8FD-A159-46CE-93C4-958408C46124}" destId="{D7882348-02D4-4115-9131-3C9041779F63}" srcOrd="1" destOrd="0" presId="urn:microsoft.com/office/officeart/2005/8/layout/orgChart1"/>
    <dgm:cxn modelId="{16F80792-F7BC-49C2-A783-EA0A98CFFE93}" type="presParOf" srcId="{77021426-B838-4622-AA25-5B71B58D868E}" destId="{84225DAA-0D00-48E5-B7FE-7F6C8F814AED}" srcOrd="1" destOrd="0" presId="urn:microsoft.com/office/officeart/2005/8/layout/orgChart1"/>
    <dgm:cxn modelId="{C0562325-EE05-41FD-89D9-34C8108C8734}" type="presParOf" srcId="{84225DAA-0D00-48E5-B7FE-7F6C8F814AED}" destId="{B5B35B60-7B21-499A-9A2B-A4A0921320EA}" srcOrd="0" destOrd="0" presId="urn:microsoft.com/office/officeart/2005/8/layout/orgChart1"/>
    <dgm:cxn modelId="{A3F5C07B-F066-4239-841D-6F88048B8626}" type="presParOf" srcId="{84225DAA-0D00-48E5-B7FE-7F6C8F814AED}" destId="{A85243F2-BF5C-40DE-B5B5-3F5523BE9099}" srcOrd="1" destOrd="0" presId="urn:microsoft.com/office/officeart/2005/8/layout/orgChart1"/>
    <dgm:cxn modelId="{132D8B02-7449-4836-A5B6-C1005477087D}" type="presParOf" srcId="{A85243F2-BF5C-40DE-B5B5-3F5523BE9099}" destId="{2959EE4D-CF52-4E56-87F7-DDB15FC58F98}" srcOrd="0" destOrd="0" presId="urn:microsoft.com/office/officeart/2005/8/layout/orgChart1"/>
    <dgm:cxn modelId="{2D5031A6-1CEC-4EFE-B6A0-C4AE932A30E4}" type="presParOf" srcId="{2959EE4D-CF52-4E56-87F7-DDB15FC58F98}" destId="{FADF8803-B97D-4469-A3AB-CAAD1BA19AEB}" srcOrd="0" destOrd="0" presId="urn:microsoft.com/office/officeart/2005/8/layout/orgChart1"/>
    <dgm:cxn modelId="{40DCD904-0A85-48E8-9E7F-E3317140E6A1}" type="presParOf" srcId="{2959EE4D-CF52-4E56-87F7-DDB15FC58F98}" destId="{7AC775F1-B126-4644-9A66-97CDFB2768BC}" srcOrd="1" destOrd="0" presId="urn:microsoft.com/office/officeart/2005/8/layout/orgChart1"/>
    <dgm:cxn modelId="{52CF287B-AC3B-4C6A-8C05-6E80DCF40478}" type="presParOf" srcId="{A85243F2-BF5C-40DE-B5B5-3F5523BE9099}" destId="{A808EC90-C8C8-4949-95CF-139376B950C1}" srcOrd="1" destOrd="0" presId="urn:microsoft.com/office/officeart/2005/8/layout/orgChart1"/>
    <dgm:cxn modelId="{EE66D4F1-6CD8-4F74-B8BB-D747A5CE28F7}" type="presParOf" srcId="{A85243F2-BF5C-40DE-B5B5-3F5523BE9099}" destId="{44BBB3B1-5403-4963-821A-0EB7BDF812DB}" srcOrd="2" destOrd="0" presId="urn:microsoft.com/office/officeart/2005/8/layout/orgChart1"/>
    <dgm:cxn modelId="{97EA7CF6-7E80-4CCC-8C15-B43657739E70}" type="presParOf" srcId="{84225DAA-0D00-48E5-B7FE-7F6C8F814AED}" destId="{C5FD8B2C-54C2-4390-AAD5-A6F93983F1AF}" srcOrd="2" destOrd="0" presId="urn:microsoft.com/office/officeart/2005/8/layout/orgChart1"/>
    <dgm:cxn modelId="{CE85FFE4-3119-431F-8741-7EE355D1B05A}" type="presParOf" srcId="{84225DAA-0D00-48E5-B7FE-7F6C8F814AED}" destId="{78BC3CDF-A945-46B9-81DD-8B3154DFEE57}" srcOrd="3" destOrd="0" presId="urn:microsoft.com/office/officeart/2005/8/layout/orgChart1"/>
    <dgm:cxn modelId="{D140C1B3-3E50-4BA5-BE04-24D5ECF20A16}" type="presParOf" srcId="{78BC3CDF-A945-46B9-81DD-8B3154DFEE57}" destId="{7B241128-9748-4871-8100-E37753CFE8A2}" srcOrd="0" destOrd="0" presId="urn:microsoft.com/office/officeart/2005/8/layout/orgChart1"/>
    <dgm:cxn modelId="{AF55DA02-A6B5-49D9-89E4-AE015882660B}" type="presParOf" srcId="{7B241128-9748-4871-8100-E37753CFE8A2}" destId="{B8F31365-AA48-4954-A717-54E9CCD36C7C}" srcOrd="0" destOrd="0" presId="urn:microsoft.com/office/officeart/2005/8/layout/orgChart1"/>
    <dgm:cxn modelId="{D2198685-DFDD-4D50-9669-6EC375D08964}" type="presParOf" srcId="{7B241128-9748-4871-8100-E37753CFE8A2}" destId="{A746557C-294D-4009-8299-E8DA1D5DEBDF}" srcOrd="1" destOrd="0" presId="urn:microsoft.com/office/officeart/2005/8/layout/orgChart1"/>
    <dgm:cxn modelId="{1CB0A032-2E97-4FB3-BC84-C04900CEB496}" type="presParOf" srcId="{78BC3CDF-A945-46B9-81DD-8B3154DFEE57}" destId="{77638BA8-E434-4EE5-9DFE-B929987A1DB2}" srcOrd="1" destOrd="0" presId="urn:microsoft.com/office/officeart/2005/8/layout/orgChart1"/>
    <dgm:cxn modelId="{ABF49612-14E4-4B33-AF89-5D777714CA49}" type="presParOf" srcId="{78BC3CDF-A945-46B9-81DD-8B3154DFEE57}" destId="{9676A484-3322-4589-B4F2-AC60D0CA2FDF}" srcOrd="2" destOrd="0" presId="urn:microsoft.com/office/officeart/2005/8/layout/orgChart1"/>
    <dgm:cxn modelId="{77D8C190-E786-4E2C-A4D1-64C8FEE8EC6A}" type="presParOf" srcId="{77021426-B838-4622-AA25-5B71B58D868E}" destId="{32E285AC-45B3-434F-B82A-CE27654FA122}" srcOrd="2" destOrd="0" presId="urn:microsoft.com/office/officeart/2005/8/layout/orgChart1"/>
    <dgm:cxn modelId="{B52D7646-6FBB-46F9-9F31-20873491CCDD}" type="presParOf" srcId="{00880438-0D11-4EA9-9C3A-B3E410999715}" destId="{914414CE-5CD8-4047-9765-48D2D43B3850}" srcOrd="2" destOrd="0" presId="urn:microsoft.com/office/officeart/2005/8/layout/orgChart1"/>
    <dgm:cxn modelId="{58F27C82-B749-454C-B7F8-B6BAE155D964}" type="presParOf" srcId="{00880438-0D11-4EA9-9C3A-B3E410999715}" destId="{790B4E71-5E0E-4777-803A-89639E34CDCC}" srcOrd="3" destOrd="0" presId="urn:microsoft.com/office/officeart/2005/8/layout/orgChart1"/>
    <dgm:cxn modelId="{FC9B55F3-E212-4BC9-8FD8-0ADEC1F24003}" type="presParOf" srcId="{790B4E71-5E0E-4777-803A-89639E34CDCC}" destId="{D6E49013-0A21-4F53-8BBF-4715005CA89D}" srcOrd="0" destOrd="0" presId="urn:microsoft.com/office/officeart/2005/8/layout/orgChart1"/>
    <dgm:cxn modelId="{2EA8312C-8D59-4716-B63C-D8DF949B86AD}" type="presParOf" srcId="{D6E49013-0A21-4F53-8BBF-4715005CA89D}" destId="{45911246-30D6-46D7-B7EB-9E5F014ED033}" srcOrd="0" destOrd="0" presId="urn:microsoft.com/office/officeart/2005/8/layout/orgChart1"/>
    <dgm:cxn modelId="{044B38B9-F2FD-49FB-9CB1-BFC053CB8266}" type="presParOf" srcId="{D6E49013-0A21-4F53-8BBF-4715005CA89D}" destId="{F8719E66-546C-41ED-B640-AA851627554E}" srcOrd="1" destOrd="0" presId="urn:microsoft.com/office/officeart/2005/8/layout/orgChart1"/>
    <dgm:cxn modelId="{4F30E34A-E702-48E8-8FC1-E6B9B9729DF6}" type="presParOf" srcId="{790B4E71-5E0E-4777-803A-89639E34CDCC}" destId="{A19240F5-A3C4-418C-A947-67BF0CC9A138}" srcOrd="1" destOrd="0" presId="urn:microsoft.com/office/officeart/2005/8/layout/orgChart1"/>
    <dgm:cxn modelId="{78B8900A-906B-4103-8A25-06B8FAE53B65}" type="presParOf" srcId="{790B4E71-5E0E-4777-803A-89639E34CDCC}" destId="{2FEDFCDE-EDC9-4960-90E0-469421039C06}" srcOrd="2" destOrd="0" presId="urn:microsoft.com/office/officeart/2005/8/layout/orgChart1"/>
    <dgm:cxn modelId="{3F34FB81-9DD2-4155-8D21-253B7A2DB58B}" type="presParOf" srcId="{00880438-0D11-4EA9-9C3A-B3E410999715}" destId="{C3802ADA-6F0B-465A-8A9F-75415184C0A3}" srcOrd="4" destOrd="0" presId="urn:microsoft.com/office/officeart/2005/8/layout/orgChart1"/>
    <dgm:cxn modelId="{3EA8ABB6-C084-46FD-96F9-1B576A397C50}" type="presParOf" srcId="{00880438-0D11-4EA9-9C3A-B3E410999715}" destId="{53A8E9C6-57D9-49CC-9306-428EE6862DA9}" srcOrd="5" destOrd="0" presId="urn:microsoft.com/office/officeart/2005/8/layout/orgChart1"/>
    <dgm:cxn modelId="{DAC294B3-B888-428B-88E7-2E3565172C72}" type="presParOf" srcId="{53A8E9C6-57D9-49CC-9306-428EE6862DA9}" destId="{1D43BF75-4D27-432F-8434-E20B0A0F658A}" srcOrd="0" destOrd="0" presId="urn:microsoft.com/office/officeart/2005/8/layout/orgChart1"/>
    <dgm:cxn modelId="{46642D28-240D-4984-9B2C-448ACFF2E407}" type="presParOf" srcId="{1D43BF75-4D27-432F-8434-E20B0A0F658A}" destId="{B612E9AB-B671-4C92-8CFF-1F94E0A15AC6}" srcOrd="0" destOrd="0" presId="urn:microsoft.com/office/officeart/2005/8/layout/orgChart1"/>
    <dgm:cxn modelId="{C55C6436-7317-48F5-8FD3-57D37E4873FC}" type="presParOf" srcId="{1D43BF75-4D27-432F-8434-E20B0A0F658A}" destId="{EF309069-8EA3-4092-AFBD-0F47FC0A0058}" srcOrd="1" destOrd="0" presId="urn:microsoft.com/office/officeart/2005/8/layout/orgChart1"/>
    <dgm:cxn modelId="{CCEC1C3D-60FE-490F-9881-6E5C7F738BD2}" type="presParOf" srcId="{53A8E9C6-57D9-49CC-9306-428EE6862DA9}" destId="{03735323-9A41-40D4-8686-7FC9937577D3}" srcOrd="1" destOrd="0" presId="urn:microsoft.com/office/officeart/2005/8/layout/orgChart1"/>
    <dgm:cxn modelId="{81E94FE5-2EEA-4FB1-93DE-B7B044E65A44}" type="presParOf" srcId="{03735323-9A41-40D4-8686-7FC9937577D3}" destId="{FF6120F2-0C5C-4BCC-ABC4-36B9FFB9033C}" srcOrd="0" destOrd="0" presId="urn:microsoft.com/office/officeart/2005/8/layout/orgChart1"/>
    <dgm:cxn modelId="{D614DC9E-3108-436C-A869-2CD50919B297}" type="presParOf" srcId="{03735323-9A41-40D4-8686-7FC9937577D3}" destId="{12AE3A19-49F7-4538-8158-4A8E8D5BDECA}" srcOrd="1" destOrd="0" presId="urn:microsoft.com/office/officeart/2005/8/layout/orgChart1"/>
    <dgm:cxn modelId="{B6F72BDE-648F-40D7-8CF2-8323390E5E9A}" type="presParOf" srcId="{12AE3A19-49F7-4538-8158-4A8E8D5BDECA}" destId="{A89C0429-4468-4ECC-B020-BE80BA60D00F}" srcOrd="0" destOrd="0" presId="urn:microsoft.com/office/officeart/2005/8/layout/orgChart1"/>
    <dgm:cxn modelId="{A16EEF3C-FDF3-4EB9-B0F2-A5EF0115FE49}" type="presParOf" srcId="{A89C0429-4468-4ECC-B020-BE80BA60D00F}" destId="{D7A27F93-D0E9-4BB7-B2BE-CFFD601DD2AD}" srcOrd="0" destOrd="0" presId="urn:microsoft.com/office/officeart/2005/8/layout/orgChart1"/>
    <dgm:cxn modelId="{676BE402-6BFC-4D87-A25B-EFC4AFD4B775}" type="presParOf" srcId="{A89C0429-4468-4ECC-B020-BE80BA60D00F}" destId="{4234F1FD-C1C4-402E-924E-1084531965D6}" srcOrd="1" destOrd="0" presId="urn:microsoft.com/office/officeart/2005/8/layout/orgChart1"/>
    <dgm:cxn modelId="{E066DECF-4EDA-408D-AD27-A727EDE933D0}" type="presParOf" srcId="{12AE3A19-49F7-4538-8158-4A8E8D5BDECA}" destId="{C0FBE17B-6F1F-4C1D-AC74-E77EE764131E}" srcOrd="1" destOrd="0" presId="urn:microsoft.com/office/officeart/2005/8/layout/orgChart1"/>
    <dgm:cxn modelId="{636A45C7-A951-4085-849B-2361BEC78C3A}" type="presParOf" srcId="{12AE3A19-49F7-4538-8158-4A8E8D5BDECA}" destId="{74DE4407-0925-4D58-8A61-C7E9CD76E674}" srcOrd="2" destOrd="0" presId="urn:microsoft.com/office/officeart/2005/8/layout/orgChart1"/>
    <dgm:cxn modelId="{BA9E2F86-EC6D-45CB-8463-F46776080DE3}" type="presParOf" srcId="{03735323-9A41-40D4-8686-7FC9937577D3}" destId="{BF8BD8AC-83FC-4FD8-AA93-A4D9FC39AB7E}" srcOrd="2" destOrd="0" presId="urn:microsoft.com/office/officeart/2005/8/layout/orgChart1"/>
    <dgm:cxn modelId="{3C26E3C8-E813-4876-AB0D-9AE48969134D}" type="presParOf" srcId="{03735323-9A41-40D4-8686-7FC9937577D3}" destId="{FFAB5853-2EA4-4EA6-8E7E-129A5AFD8D12}" srcOrd="3" destOrd="0" presId="urn:microsoft.com/office/officeart/2005/8/layout/orgChart1"/>
    <dgm:cxn modelId="{674BD400-4048-484C-B098-B156CD2EF228}" type="presParOf" srcId="{FFAB5853-2EA4-4EA6-8E7E-129A5AFD8D12}" destId="{F4564FDF-A247-4092-A1C8-941418E95E99}" srcOrd="0" destOrd="0" presId="urn:microsoft.com/office/officeart/2005/8/layout/orgChart1"/>
    <dgm:cxn modelId="{08E8B91A-5EF3-46E7-BA0E-35A8C274DE4B}" type="presParOf" srcId="{F4564FDF-A247-4092-A1C8-941418E95E99}" destId="{4D9060AC-4DD0-4E47-B3FB-2052A3AC91C8}" srcOrd="0" destOrd="0" presId="urn:microsoft.com/office/officeart/2005/8/layout/orgChart1"/>
    <dgm:cxn modelId="{2DCE0882-3609-4846-BD24-B1864598D2F9}" type="presParOf" srcId="{F4564FDF-A247-4092-A1C8-941418E95E99}" destId="{9AE1A166-229D-4DAC-9E6D-AE9F5BC0EC87}" srcOrd="1" destOrd="0" presId="urn:microsoft.com/office/officeart/2005/8/layout/orgChart1"/>
    <dgm:cxn modelId="{272B2A0F-4567-473B-99E9-34BA13A1D747}" type="presParOf" srcId="{FFAB5853-2EA4-4EA6-8E7E-129A5AFD8D12}" destId="{FA157D04-F127-47DB-ADEE-C68CDB2047F0}" srcOrd="1" destOrd="0" presId="urn:microsoft.com/office/officeart/2005/8/layout/orgChart1"/>
    <dgm:cxn modelId="{110CF96C-4E30-49EB-8870-C86013EC8527}" type="presParOf" srcId="{FFAB5853-2EA4-4EA6-8E7E-129A5AFD8D12}" destId="{41EE6631-B0DE-45E2-8054-37DBED89BBB3}" srcOrd="2" destOrd="0" presId="urn:microsoft.com/office/officeart/2005/8/layout/orgChart1"/>
    <dgm:cxn modelId="{009F5977-4CFE-460F-A214-E9B50F2D03A0}" type="presParOf" srcId="{53A8E9C6-57D9-49CC-9306-428EE6862DA9}" destId="{182ED990-52C8-4038-BB44-EDBBF1CB395E}" srcOrd="2" destOrd="0" presId="urn:microsoft.com/office/officeart/2005/8/layout/orgChart1"/>
    <dgm:cxn modelId="{6A12C069-E17E-4EE7-B30C-94551A6551B7}" type="presParOf" srcId="{00880438-0D11-4EA9-9C3A-B3E410999715}" destId="{63D4F32D-69E8-4B8C-B366-6F755B18182A}" srcOrd="6" destOrd="0" presId="urn:microsoft.com/office/officeart/2005/8/layout/orgChart1"/>
    <dgm:cxn modelId="{21C06EA7-D147-4324-8C60-715A1F62F336}" type="presParOf" srcId="{00880438-0D11-4EA9-9C3A-B3E410999715}" destId="{193B06A8-8065-4EE1-A8C2-3FC55F267B27}" srcOrd="7" destOrd="0" presId="urn:microsoft.com/office/officeart/2005/8/layout/orgChart1"/>
    <dgm:cxn modelId="{06CCB574-7708-4E49-98E3-D64300F19E82}" type="presParOf" srcId="{193B06A8-8065-4EE1-A8C2-3FC55F267B27}" destId="{0B6537C7-0A69-4D4B-BEB4-CF7A35CAB5CA}" srcOrd="0" destOrd="0" presId="urn:microsoft.com/office/officeart/2005/8/layout/orgChart1"/>
    <dgm:cxn modelId="{91A7B37D-4D54-4BF1-8E4D-68B8E6FBADED}" type="presParOf" srcId="{0B6537C7-0A69-4D4B-BEB4-CF7A35CAB5CA}" destId="{AD5BA7A2-3702-48DA-AFAB-804415237321}" srcOrd="0" destOrd="0" presId="urn:microsoft.com/office/officeart/2005/8/layout/orgChart1"/>
    <dgm:cxn modelId="{33CCE6D4-D660-473F-8019-16A5E7338AD7}" type="presParOf" srcId="{0B6537C7-0A69-4D4B-BEB4-CF7A35CAB5CA}" destId="{34B7EF16-BF69-4143-A0F3-47F598DA0EBC}" srcOrd="1" destOrd="0" presId="urn:microsoft.com/office/officeart/2005/8/layout/orgChart1"/>
    <dgm:cxn modelId="{ADAD0053-E5FE-4AD5-BDF4-FCF1442BCB59}" type="presParOf" srcId="{193B06A8-8065-4EE1-A8C2-3FC55F267B27}" destId="{D276B4FA-E299-4E1B-BAE6-D241452A3582}" srcOrd="1" destOrd="0" presId="urn:microsoft.com/office/officeart/2005/8/layout/orgChart1"/>
    <dgm:cxn modelId="{009411F3-0A53-4EB8-805E-7EFAFA9A1A17}" type="presParOf" srcId="{D276B4FA-E299-4E1B-BAE6-D241452A3582}" destId="{BB4F11DB-198A-4389-8A47-C67C4AE3DA08}" srcOrd="0" destOrd="0" presId="urn:microsoft.com/office/officeart/2005/8/layout/orgChart1"/>
    <dgm:cxn modelId="{10373B77-5E5B-4441-B2FD-740103DC64E0}" type="presParOf" srcId="{D276B4FA-E299-4E1B-BAE6-D241452A3582}" destId="{FF0D0547-4446-4341-A4F7-FC3CDDF32AAE}" srcOrd="1" destOrd="0" presId="urn:microsoft.com/office/officeart/2005/8/layout/orgChart1"/>
    <dgm:cxn modelId="{4D108390-C4D7-4756-8FD4-ECBFD25BED21}" type="presParOf" srcId="{FF0D0547-4446-4341-A4F7-FC3CDDF32AAE}" destId="{6A3DFE7D-5F96-4FA5-966F-BBB619BE1218}" srcOrd="0" destOrd="0" presId="urn:microsoft.com/office/officeart/2005/8/layout/orgChart1"/>
    <dgm:cxn modelId="{88DD6728-3F25-4BD9-AE14-557E7D415A27}" type="presParOf" srcId="{6A3DFE7D-5F96-4FA5-966F-BBB619BE1218}" destId="{02410AA2-66D5-4AD9-8939-D3D58551AB6B}" srcOrd="0" destOrd="0" presId="urn:microsoft.com/office/officeart/2005/8/layout/orgChart1"/>
    <dgm:cxn modelId="{51EE2C15-120A-4CF3-826D-1A9AA413EDF0}" type="presParOf" srcId="{6A3DFE7D-5F96-4FA5-966F-BBB619BE1218}" destId="{ECB0A1FE-A8A1-4AAA-8EAD-A0C4C06CD592}" srcOrd="1" destOrd="0" presId="urn:microsoft.com/office/officeart/2005/8/layout/orgChart1"/>
    <dgm:cxn modelId="{557C3C11-CF6B-49D1-A6BB-DF291C9AF481}" type="presParOf" srcId="{FF0D0547-4446-4341-A4F7-FC3CDDF32AAE}" destId="{E41E7E63-C4E2-4B77-99F6-252DD0059A07}" srcOrd="1" destOrd="0" presId="urn:microsoft.com/office/officeart/2005/8/layout/orgChart1"/>
    <dgm:cxn modelId="{A910259C-7B85-4D4D-B7D3-1253A8D02A1B}" type="presParOf" srcId="{FF0D0547-4446-4341-A4F7-FC3CDDF32AAE}" destId="{23B68C71-A5DE-452C-95CB-99F6C4442EBC}" srcOrd="2" destOrd="0" presId="urn:microsoft.com/office/officeart/2005/8/layout/orgChart1"/>
    <dgm:cxn modelId="{C74F54DC-0EC2-491F-8A15-6C21E03E08B9}" type="presParOf" srcId="{D276B4FA-E299-4E1B-BAE6-D241452A3582}" destId="{D8691EEB-05AF-4FCA-A2CA-DABFB8A63F5C}" srcOrd="2" destOrd="0" presId="urn:microsoft.com/office/officeart/2005/8/layout/orgChart1"/>
    <dgm:cxn modelId="{892660AD-AEA9-44DA-91EA-4101763AEE22}" type="presParOf" srcId="{D276B4FA-E299-4E1B-BAE6-D241452A3582}" destId="{0780CE9D-763C-4714-8E79-47099F7938EA}" srcOrd="3" destOrd="0" presId="urn:microsoft.com/office/officeart/2005/8/layout/orgChart1"/>
    <dgm:cxn modelId="{A2F57ACF-086A-4D5D-8E5C-5AB6CE30DAEE}" type="presParOf" srcId="{0780CE9D-763C-4714-8E79-47099F7938EA}" destId="{49EE83AA-98C1-48F5-A9AD-B885F7A6369C}" srcOrd="0" destOrd="0" presId="urn:microsoft.com/office/officeart/2005/8/layout/orgChart1"/>
    <dgm:cxn modelId="{2F4E3DA9-E442-4C34-9110-AC19E8422ACB}" type="presParOf" srcId="{49EE83AA-98C1-48F5-A9AD-B885F7A6369C}" destId="{0FB72727-5947-4A19-AF94-3626E91F53CB}" srcOrd="0" destOrd="0" presId="urn:microsoft.com/office/officeart/2005/8/layout/orgChart1"/>
    <dgm:cxn modelId="{1F9AF9C1-943E-449A-9D7D-66B4EE54A23A}" type="presParOf" srcId="{49EE83AA-98C1-48F5-A9AD-B885F7A6369C}" destId="{E1E3CEB6-3C45-4BFB-B67B-7BABEC940D28}" srcOrd="1" destOrd="0" presId="urn:microsoft.com/office/officeart/2005/8/layout/orgChart1"/>
    <dgm:cxn modelId="{636B792B-90E4-47F1-8CF4-CB062D2015BB}" type="presParOf" srcId="{0780CE9D-763C-4714-8E79-47099F7938EA}" destId="{7DF72F69-D312-4625-B3BB-102E5260822E}" srcOrd="1" destOrd="0" presId="urn:microsoft.com/office/officeart/2005/8/layout/orgChart1"/>
    <dgm:cxn modelId="{F7C37C3B-12E0-47E3-B4EA-D36B2AB79997}" type="presParOf" srcId="{0780CE9D-763C-4714-8E79-47099F7938EA}" destId="{A8F8E3F1-1B8A-47C9-97BF-EB6BF9D1BCD1}" srcOrd="2" destOrd="0" presId="urn:microsoft.com/office/officeart/2005/8/layout/orgChart1"/>
    <dgm:cxn modelId="{8EEC9DAA-8A56-47B7-8FAB-3F25A2C19996}" type="presParOf" srcId="{D276B4FA-E299-4E1B-BAE6-D241452A3582}" destId="{03DD0011-095C-43FE-AD55-8A9DD6C78208}" srcOrd="4" destOrd="0" presId="urn:microsoft.com/office/officeart/2005/8/layout/orgChart1"/>
    <dgm:cxn modelId="{9615026B-99E5-4AB2-A79D-88DDB222FF0B}" type="presParOf" srcId="{D276B4FA-E299-4E1B-BAE6-D241452A3582}" destId="{625172B4-5418-4021-AFF2-4722EF46EE00}" srcOrd="5" destOrd="0" presId="urn:microsoft.com/office/officeart/2005/8/layout/orgChart1"/>
    <dgm:cxn modelId="{395E567C-D53F-4FB4-9BA9-47E14B3A0E1C}" type="presParOf" srcId="{625172B4-5418-4021-AFF2-4722EF46EE00}" destId="{CDEE313D-8D48-4DCC-8C56-9A07DFDDBC6D}" srcOrd="0" destOrd="0" presId="urn:microsoft.com/office/officeart/2005/8/layout/orgChart1"/>
    <dgm:cxn modelId="{05EE6605-2984-4649-AC7B-5D94D3C4FD74}" type="presParOf" srcId="{CDEE313D-8D48-4DCC-8C56-9A07DFDDBC6D}" destId="{B13B7737-C3C7-474F-BBBB-D41EC193459A}" srcOrd="0" destOrd="0" presId="urn:microsoft.com/office/officeart/2005/8/layout/orgChart1"/>
    <dgm:cxn modelId="{D32E6DAE-BC6B-4AAE-887A-4920A1919329}" type="presParOf" srcId="{CDEE313D-8D48-4DCC-8C56-9A07DFDDBC6D}" destId="{BC35998F-171B-48C5-AA32-1DE3934C6129}" srcOrd="1" destOrd="0" presId="urn:microsoft.com/office/officeart/2005/8/layout/orgChart1"/>
    <dgm:cxn modelId="{0EC25E0C-3A09-451F-B442-32ADEF83C68B}" type="presParOf" srcId="{625172B4-5418-4021-AFF2-4722EF46EE00}" destId="{B19B600D-CC3B-42F7-9A32-03CF4DAC62CC}" srcOrd="1" destOrd="0" presId="urn:microsoft.com/office/officeart/2005/8/layout/orgChart1"/>
    <dgm:cxn modelId="{2189407C-D443-4360-97F1-397212DDEB13}" type="presParOf" srcId="{625172B4-5418-4021-AFF2-4722EF46EE00}" destId="{E95DA00D-B19D-4FDE-BBBE-A5BB07824C82}" srcOrd="2" destOrd="0" presId="urn:microsoft.com/office/officeart/2005/8/layout/orgChart1"/>
    <dgm:cxn modelId="{6FDD2196-35A2-485F-B100-852D9E56CC6D}" type="presParOf" srcId="{193B06A8-8065-4EE1-A8C2-3FC55F267B27}" destId="{6A63E391-577C-440B-A593-D4FD2EC27C91}" srcOrd="2" destOrd="0" presId="urn:microsoft.com/office/officeart/2005/8/layout/orgChart1"/>
    <dgm:cxn modelId="{E8891AB8-81D8-45F1-AD88-180047A83078}" type="presParOf" srcId="{7F1D8D41-1C40-421C-87A2-F389D25EDFC5}" destId="{22211B2B-DBDE-482E-AB6A-D6B7B17FEC96}" srcOrd="2" destOrd="0" presId="urn:microsoft.com/office/officeart/2005/8/layout/orgChart1"/>
    <dgm:cxn modelId="{6B110C75-F9B5-40A8-B873-6B9A706FC8EC}" type="presParOf" srcId="{41EFAE45-C427-4279-BAA1-58CFFD54B919}" destId="{028BE335-550B-4F3B-BF4C-EDD125AF5E05}" srcOrd="2" destOrd="0" presId="urn:microsoft.com/office/officeart/2005/8/layout/orgChart1"/>
    <dgm:cxn modelId="{97F2A867-67A9-42C1-9A89-F27AEA1EB55B}" type="presParOf" srcId="{41EFAE45-C427-4279-BAA1-58CFFD54B919}" destId="{FCAAA033-BAB7-4BBE-861A-F702BE2FD4C9}" srcOrd="3" destOrd="0" presId="urn:microsoft.com/office/officeart/2005/8/layout/orgChart1"/>
    <dgm:cxn modelId="{11DBCCFE-1CBD-4478-9325-834AE115C69C}" type="presParOf" srcId="{FCAAA033-BAB7-4BBE-861A-F702BE2FD4C9}" destId="{3E885948-E4CC-40A9-BCEA-8C9A68846AAD}" srcOrd="0" destOrd="0" presId="urn:microsoft.com/office/officeart/2005/8/layout/orgChart1"/>
    <dgm:cxn modelId="{BBE31FD2-8289-4AAA-AAB1-FBF39D308B91}" type="presParOf" srcId="{3E885948-E4CC-40A9-BCEA-8C9A68846AAD}" destId="{31999499-5460-4D7D-8946-B022F7DFBC9F}" srcOrd="0" destOrd="0" presId="urn:microsoft.com/office/officeart/2005/8/layout/orgChart1"/>
    <dgm:cxn modelId="{EBDAFDF8-8958-4677-BDB5-EA80A33F9CE5}" type="presParOf" srcId="{3E885948-E4CC-40A9-BCEA-8C9A68846AAD}" destId="{76B49CD0-8886-4E2E-A0DE-9BD3F9A254A5}" srcOrd="1" destOrd="0" presId="urn:microsoft.com/office/officeart/2005/8/layout/orgChart1"/>
    <dgm:cxn modelId="{BE454A22-943C-4835-B210-0A2E1BED65B0}" type="presParOf" srcId="{FCAAA033-BAB7-4BBE-861A-F702BE2FD4C9}" destId="{EDE14FCF-69A5-4BDB-8B26-7665E79E58A6}" srcOrd="1" destOrd="0" presId="urn:microsoft.com/office/officeart/2005/8/layout/orgChart1"/>
    <dgm:cxn modelId="{9EA0B0D8-4706-4513-8E64-0B5442F4BB85}" type="presParOf" srcId="{EDE14FCF-69A5-4BDB-8B26-7665E79E58A6}" destId="{AC4BAE4D-BD91-4F3E-A5AA-20875EAECB3E}" srcOrd="0" destOrd="0" presId="urn:microsoft.com/office/officeart/2005/8/layout/orgChart1"/>
    <dgm:cxn modelId="{8CA10182-1E66-4F23-B17E-B5EF91E0FF29}" type="presParOf" srcId="{EDE14FCF-69A5-4BDB-8B26-7665E79E58A6}" destId="{CB29F25C-BC60-486B-A4B2-F6719B4FAD93}" srcOrd="1" destOrd="0" presId="urn:microsoft.com/office/officeart/2005/8/layout/orgChart1"/>
    <dgm:cxn modelId="{09CCC2F4-CD26-43A8-BA13-B9D81843FCF4}" type="presParOf" srcId="{CB29F25C-BC60-486B-A4B2-F6719B4FAD93}" destId="{46A5D866-F0BC-4E45-9A6F-A95D46CCF7C7}" srcOrd="0" destOrd="0" presId="urn:microsoft.com/office/officeart/2005/8/layout/orgChart1"/>
    <dgm:cxn modelId="{4ED00EA2-09EB-46C2-8CA5-71E318EE47BE}" type="presParOf" srcId="{46A5D866-F0BC-4E45-9A6F-A95D46CCF7C7}" destId="{031FE42A-E498-4A62-A5B6-B959DE0137D0}" srcOrd="0" destOrd="0" presId="urn:microsoft.com/office/officeart/2005/8/layout/orgChart1"/>
    <dgm:cxn modelId="{3685D523-86DD-422C-AAB5-12ED2EACC962}" type="presParOf" srcId="{46A5D866-F0BC-4E45-9A6F-A95D46CCF7C7}" destId="{6B1EAD6E-6A91-4DE8-A083-97B34A4405D5}" srcOrd="1" destOrd="0" presId="urn:microsoft.com/office/officeart/2005/8/layout/orgChart1"/>
    <dgm:cxn modelId="{D0D27F6A-71EF-49F6-87D8-F08F09690954}" type="presParOf" srcId="{CB29F25C-BC60-486B-A4B2-F6719B4FAD93}" destId="{B3D6CD06-34B7-434F-85F0-0FFA55B77C53}" srcOrd="1" destOrd="0" presId="urn:microsoft.com/office/officeart/2005/8/layout/orgChart1"/>
    <dgm:cxn modelId="{66B41B72-30AE-464D-B924-2C0175DD2513}" type="presParOf" srcId="{CB29F25C-BC60-486B-A4B2-F6719B4FAD93}" destId="{BC8F62D0-DC85-4E7F-90FF-5E7E6D7E6F4E}" srcOrd="2" destOrd="0" presId="urn:microsoft.com/office/officeart/2005/8/layout/orgChart1"/>
    <dgm:cxn modelId="{8B240395-A232-465D-958E-7375919EA84C}" type="presParOf" srcId="{EDE14FCF-69A5-4BDB-8B26-7665E79E58A6}" destId="{8FD3DA95-B5FD-469D-A116-A3BBEC5A91F9}" srcOrd="2" destOrd="0" presId="urn:microsoft.com/office/officeart/2005/8/layout/orgChart1"/>
    <dgm:cxn modelId="{B2DE82C6-4051-4253-8A59-2CC959354F45}" type="presParOf" srcId="{EDE14FCF-69A5-4BDB-8B26-7665E79E58A6}" destId="{1AB9D764-BC84-487D-80CC-0607705E86D9}" srcOrd="3" destOrd="0" presId="urn:microsoft.com/office/officeart/2005/8/layout/orgChart1"/>
    <dgm:cxn modelId="{726A9196-7976-4E5C-8ABA-A3B6E023644E}" type="presParOf" srcId="{1AB9D764-BC84-487D-80CC-0607705E86D9}" destId="{5BCD0A61-FAF0-4C82-91F9-C69A32C7D727}" srcOrd="0" destOrd="0" presId="urn:microsoft.com/office/officeart/2005/8/layout/orgChart1"/>
    <dgm:cxn modelId="{7CAFCD68-2D76-4EDA-8468-F89089951C12}" type="presParOf" srcId="{5BCD0A61-FAF0-4C82-91F9-C69A32C7D727}" destId="{319E4FB6-4C22-47C5-8C7F-1572B3C7EA62}" srcOrd="0" destOrd="0" presId="urn:microsoft.com/office/officeart/2005/8/layout/orgChart1"/>
    <dgm:cxn modelId="{53E0748C-74D2-456C-8447-5C9C47E90DE8}" type="presParOf" srcId="{5BCD0A61-FAF0-4C82-91F9-C69A32C7D727}" destId="{348A8B4D-9A89-4712-AFAF-FF68AB8AE9F3}" srcOrd="1" destOrd="0" presId="urn:microsoft.com/office/officeart/2005/8/layout/orgChart1"/>
    <dgm:cxn modelId="{DB5FC419-D2B2-4E15-BA7C-9E724DCE3C87}" type="presParOf" srcId="{1AB9D764-BC84-487D-80CC-0607705E86D9}" destId="{8D548F30-EF97-44C0-8EBE-0ED18C0902F6}" srcOrd="1" destOrd="0" presId="urn:microsoft.com/office/officeart/2005/8/layout/orgChart1"/>
    <dgm:cxn modelId="{88E50BF6-FCEF-439F-AB81-163D1C5CE112}" type="presParOf" srcId="{1AB9D764-BC84-487D-80CC-0607705E86D9}" destId="{7992D613-D5E1-415C-9496-BE557274841D}" srcOrd="2" destOrd="0" presId="urn:microsoft.com/office/officeart/2005/8/layout/orgChart1"/>
    <dgm:cxn modelId="{B23208C9-EF56-4B98-9FA7-CC154A672FA1}" type="presParOf" srcId="{FCAAA033-BAB7-4BBE-861A-F702BE2FD4C9}" destId="{AFF28E14-D207-49AB-85D4-6C874C416CF9}" srcOrd="2" destOrd="0" presId="urn:microsoft.com/office/officeart/2005/8/layout/orgChart1"/>
    <dgm:cxn modelId="{A0BB01E6-8600-4596-9D27-D650791F9A3E}" type="presParOf" srcId="{1B7A873D-CCC4-4A6C-A890-EFF3E42772DA}" destId="{EBFB8EC5-700E-4DEA-98B6-9AA11BAE1535}" srcOrd="2" destOrd="0" presId="urn:microsoft.com/office/officeart/2005/8/layout/orgChart1"/>
    <dgm:cxn modelId="{D013B017-7C48-4F32-B2C1-452776C5279C}" type="presParOf" srcId="{925FC33F-AD5D-49C1-9BA1-E3B69230E26C}" destId="{7B7CAD15-8160-4FB3-B1A0-0E7879C5AFBE}" srcOrd="2" destOrd="0" presId="urn:microsoft.com/office/officeart/2005/8/layout/orgChart1"/>
    <dgm:cxn modelId="{50203048-DE0A-4833-B8A3-54E898800D78}" type="presParOf" srcId="{9A26B942-31B1-4CCF-9A16-0180B3BB9ED1}" destId="{F9C76C99-865D-49CC-AC31-FBA2BF3980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DFEB9-B943-4877-AEEC-42125B582AAC}" type="doc">
      <dgm:prSet loTypeId="urn:microsoft.com/office/officeart/2005/8/layout/orgChart1" loCatId="hierarchy" qsTypeId="urn:microsoft.com/office/officeart/2005/8/quickstyle/3d1" qsCatId="3D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A793C76E-D346-4793-83B9-51F4C82EC8DC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Habitat</a:t>
          </a:r>
          <a:endParaRPr lang="fr-FR"/>
        </a:p>
      </dgm:t>
    </dgm:pt>
    <dgm:pt modelId="{91F1DACE-15EA-4463-88C7-5367412A0E19}" type="parTrans" cxnId="{66A57086-CFA2-4F0E-9380-C45D2E30C886}">
      <dgm:prSet/>
      <dgm:spPr/>
      <dgm:t>
        <a:bodyPr/>
        <a:lstStyle/>
        <a:p>
          <a:endParaRPr lang="fr-FR"/>
        </a:p>
      </dgm:t>
    </dgm:pt>
    <dgm:pt modelId="{8C721EEE-A504-4B80-B1FB-DC26A7941953}" type="sibTrans" cxnId="{66A57086-CFA2-4F0E-9380-C45D2E30C886}">
      <dgm:prSet/>
      <dgm:spPr/>
      <dgm:t>
        <a:bodyPr/>
        <a:lstStyle/>
        <a:p>
          <a:endParaRPr lang="fr-FR"/>
        </a:p>
      </dgm:t>
    </dgm:pt>
    <dgm:pt modelId="{B83AF8E1-BFCA-432C-9773-9A6791A355D2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Hab. Tigre</a:t>
          </a:r>
          <a:endParaRPr lang="fr-FR"/>
        </a:p>
      </dgm:t>
    </dgm:pt>
    <dgm:pt modelId="{0B17F595-0949-4648-9632-22C70588DEA3}" type="parTrans" cxnId="{A0F40808-5936-42FE-844A-1325E6EB8763}">
      <dgm:prSet/>
      <dgm:spPr/>
      <dgm:t>
        <a:bodyPr/>
        <a:lstStyle/>
        <a:p>
          <a:endParaRPr lang="fr-FR"/>
        </a:p>
      </dgm:t>
    </dgm:pt>
    <dgm:pt modelId="{4B33D8D5-75E3-42FE-8774-740054DD7B66}" type="sibTrans" cxnId="{A0F40808-5936-42FE-844A-1325E6EB8763}">
      <dgm:prSet/>
      <dgm:spPr/>
      <dgm:t>
        <a:bodyPr/>
        <a:lstStyle/>
        <a:p>
          <a:endParaRPr lang="fr-FR"/>
        </a:p>
      </dgm:t>
    </dgm:pt>
    <dgm:pt modelId="{3810A6B2-757F-4110-BA6D-52C86B83A467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Hab. Aigle</a:t>
          </a:r>
          <a:endParaRPr lang="fr-FR"/>
        </a:p>
      </dgm:t>
    </dgm:pt>
    <dgm:pt modelId="{A1272E58-9190-41F5-A8E1-36AF38121372}" type="parTrans" cxnId="{41E2DA0C-701D-41F4-BE16-7763E7497A01}">
      <dgm:prSet/>
      <dgm:spPr/>
      <dgm:t>
        <a:bodyPr/>
        <a:lstStyle/>
        <a:p>
          <a:endParaRPr lang="fr-FR"/>
        </a:p>
      </dgm:t>
    </dgm:pt>
    <dgm:pt modelId="{2A4094BB-3207-4097-8AD5-2572FF76E2E2}" type="sibTrans" cxnId="{41E2DA0C-701D-41F4-BE16-7763E7497A01}">
      <dgm:prSet/>
      <dgm:spPr/>
      <dgm:t>
        <a:bodyPr/>
        <a:lstStyle/>
        <a:p>
          <a:endParaRPr lang="fr-FR"/>
        </a:p>
      </dgm:t>
    </dgm:pt>
    <dgm:pt modelId="{2A999C6E-630F-4E79-805F-B669832B4551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Hab. Poule</a:t>
          </a:r>
          <a:endParaRPr lang="fr-FR"/>
        </a:p>
      </dgm:t>
    </dgm:pt>
    <dgm:pt modelId="{BC5C9963-4241-4B43-9F0A-579034F7BD22}" type="parTrans" cxnId="{04B9B639-B175-409C-859C-CC480FC6B250}">
      <dgm:prSet/>
      <dgm:spPr/>
      <dgm:t>
        <a:bodyPr/>
        <a:lstStyle/>
        <a:p>
          <a:endParaRPr lang="fr-FR"/>
        </a:p>
      </dgm:t>
    </dgm:pt>
    <dgm:pt modelId="{D02A3E48-51C8-4D90-838B-DF812DDA1F59}" type="sibTrans" cxnId="{04B9B639-B175-409C-859C-CC480FC6B250}">
      <dgm:prSet/>
      <dgm:spPr/>
      <dgm:t>
        <a:bodyPr/>
        <a:lstStyle/>
        <a:p>
          <a:endParaRPr lang="fr-FR"/>
        </a:p>
      </dgm:t>
    </dgm:pt>
    <dgm:pt modelId="{3F5F7282-CE05-413D-BB9C-36BA8372FE01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Prix Achat</a:t>
          </a:r>
        </a:p>
      </dgm:t>
    </dgm:pt>
    <dgm:pt modelId="{25105734-052A-419A-B800-239C4B3F9B9B}" type="parTrans" cxnId="{8B9BBE6C-620E-474D-9C8B-10AC41165C6F}">
      <dgm:prSet/>
      <dgm:spPr/>
      <dgm:t>
        <a:bodyPr/>
        <a:lstStyle/>
        <a:p>
          <a:endParaRPr lang="fr-FR"/>
        </a:p>
      </dgm:t>
    </dgm:pt>
    <dgm:pt modelId="{D6FAB9C5-2DF5-4E43-8CBD-DBDFAA49A6B0}" type="sibTrans" cxnId="{8B9BBE6C-620E-474D-9C8B-10AC41165C6F}">
      <dgm:prSet/>
      <dgm:spPr/>
      <dgm:t>
        <a:bodyPr/>
        <a:lstStyle/>
        <a:p>
          <a:endParaRPr lang="fr-FR"/>
        </a:p>
      </dgm:t>
    </dgm:pt>
    <dgm:pt modelId="{B195435D-7635-4D75-AC4E-1B7CA5B7442C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Prix Vente</a:t>
          </a:r>
        </a:p>
      </dgm:t>
    </dgm:pt>
    <dgm:pt modelId="{6E8A4508-8C77-458C-8127-790AFAF1EDCD}" type="parTrans" cxnId="{CC0F7871-61B3-4517-B2E3-740BEF1AE205}">
      <dgm:prSet/>
      <dgm:spPr/>
      <dgm:t>
        <a:bodyPr/>
        <a:lstStyle/>
        <a:p>
          <a:endParaRPr lang="fr-FR"/>
        </a:p>
      </dgm:t>
    </dgm:pt>
    <dgm:pt modelId="{17F27217-D9E3-4DF5-B5C4-5155A5518176}" type="sibTrans" cxnId="{CC0F7871-61B3-4517-B2E3-740BEF1AE205}">
      <dgm:prSet/>
      <dgm:spPr/>
      <dgm:t>
        <a:bodyPr/>
        <a:lstStyle/>
        <a:p>
          <a:endParaRPr lang="fr-FR"/>
        </a:p>
      </dgm:t>
    </dgm:pt>
    <dgm:pt modelId="{C2A97DF4-3214-426A-8062-A7C4C4CCA3F9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Capacité</a:t>
          </a:r>
        </a:p>
      </dgm:t>
    </dgm:pt>
    <dgm:pt modelId="{C8458ED8-10E7-4CE0-BE25-9BAFCEBED853}" type="parTrans" cxnId="{2C18A65E-F61B-412C-8E28-82B7D4DEE286}">
      <dgm:prSet/>
      <dgm:spPr/>
      <dgm:t>
        <a:bodyPr/>
        <a:lstStyle/>
        <a:p>
          <a:endParaRPr lang="fr-FR"/>
        </a:p>
      </dgm:t>
    </dgm:pt>
    <dgm:pt modelId="{E9FE3B16-38C7-44F5-8B1A-16C457B3972A}" type="sibTrans" cxnId="{2C18A65E-F61B-412C-8E28-82B7D4DEE286}">
      <dgm:prSet/>
      <dgm:spPr/>
      <dgm:t>
        <a:bodyPr/>
        <a:lstStyle/>
        <a:p>
          <a:endParaRPr lang="fr-FR"/>
        </a:p>
      </dgm:t>
    </dgm:pt>
    <dgm:pt modelId="{47B9501A-951A-430C-AFB7-59441CEFEABF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Surpopulation</a:t>
          </a:r>
        </a:p>
      </dgm:t>
    </dgm:pt>
    <dgm:pt modelId="{7873BA8D-76C9-4B3B-BC48-C66866A6A663}" type="parTrans" cxnId="{8F1D198A-D1AC-4A2C-9C47-B99A8A8C520C}">
      <dgm:prSet/>
      <dgm:spPr/>
      <dgm:t>
        <a:bodyPr/>
        <a:lstStyle/>
        <a:p>
          <a:endParaRPr lang="fr-FR"/>
        </a:p>
      </dgm:t>
    </dgm:pt>
    <dgm:pt modelId="{C17ACF62-215E-484C-8348-40DDDFD5073B}" type="sibTrans" cxnId="{8F1D198A-D1AC-4A2C-9C47-B99A8A8C520C}">
      <dgm:prSet/>
      <dgm:spPr/>
      <dgm:t>
        <a:bodyPr/>
        <a:lstStyle/>
        <a:p>
          <a:endParaRPr lang="fr-FR"/>
        </a:p>
      </dgm:t>
    </dgm:pt>
    <dgm:pt modelId="{FF5E9A4E-34D6-4CCB-9D80-5A68B6234F1B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Maladie</a:t>
          </a:r>
        </a:p>
      </dgm:t>
    </dgm:pt>
    <dgm:pt modelId="{C7896E3A-4F36-44CE-900E-86A4E51B46A3}" type="parTrans" cxnId="{2B160D57-F7B6-455B-9134-9B6BE6AD721E}">
      <dgm:prSet/>
      <dgm:spPr/>
      <dgm:t>
        <a:bodyPr/>
        <a:lstStyle/>
        <a:p>
          <a:endParaRPr lang="fr-FR"/>
        </a:p>
      </dgm:t>
    </dgm:pt>
    <dgm:pt modelId="{5B5EA1AD-3011-4D7E-B20A-B0FD8457F384}" type="sibTrans" cxnId="{2B160D57-F7B6-455B-9134-9B6BE6AD721E}">
      <dgm:prSet/>
      <dgm:spPr/>
      <dgm:t>
        <a:bodyPr/>
        <a:lstStyle/>
        <a:p>
          <a:endParaRPr lang="fr-FR"/>
        </a:p>
      </dgm:t>
    </dgm:pt>
    <dgm:pt modelId="{B140E473-52DB-492F-99B0-157336EA78C2}">
      <dgm:prSet phldr="0"/>
      <dgm:spPr/>
      <dgm:t>
        <a:bodyPr/>
        <a:lstStyle/>
        <a:p>
          <a:pPr rtl="0"/>
          <a:r>
            <a:rPr lang="fr-FR"/>
            <a:t>Prix Achat</a:t>
          </a:r>
          <a:endParaRPr lang="en-US"/>
        </a:p>
      </dgm:t>
    </dgm:pt>
    <dgm:pt modelId="{00E997A0-ECCC-4577-879B-4CBB6EB5B9E7}" type="parTrans" cxnId="{BEF89529-886D-4F41-AF4A-0320681AD28A}">
      <dgm:prSet/>
      <dgm:spPr/>
      <dgm:t>
        <a:bodyPr/>
        <a:lstStyle/>
        <a:p>
          <a:endParaRPr lang="fr-FR"/>
        </a:p>
      </dgm:t>
    </dgm:pt>
    <dgm:pt modelId="{4E844CB6-0219-4CC3-9E41-7A9CEC76EC8F}" type="sibTrans" cxnId="{BEF89529-886D-4F41-AF4A-0320681AD28A}">
      <dgm:prSet/>
      <dgm:spPr/>
      <dgm:t>
        <a:bodyPr/>
        <a:lstStyle/>
        <a:p>
          <a:endParaRPr lang="fr-FR"/>
        </a:p>
      </dgm:t>
    </dgm:pt>
    <dgm:pt modelId="{462406E6-ABC9-47B6-9E38-3964DAFBA9CB}">
      <dgm:prSet phldr="0"/>
      <dgm:spPr/>
      <dgm:t>
        <a:bodyPr/>
        <a:lstStyle/>
        <a:p>
          <a:r>
            <a:rPr lang="fr-FR"/>
            <a:t>Prix Vente</a:t>
          </a:r>
          <a:endParaRPr lang="en-US"/>
        </a:p>
      </dgm:t>
    </dgm:pt>
    <dgm:pt modelId="{38EE06BD-62BC-4291-92CB-07BDF0D519D7}" type="parTrans" cxnId="{77DCD44C-7535-4814-B51A-5AEDB0A20B1A}">
      <dgm:prSet/>
      <dgm:spPr/>
      <dgm:t>
        <a:bodyPr/>
        <a:lstStyle/>
        <a:p>
          <a:endParaRPr lang="fr-FR"/>
        </a:p>
      </dgm:t>
    </dgm:pt>
    <dgm:pt modelId="{5A992248-9F96-440A-8FCD-76A8718C4E03}" type="sibTrans" cxnId="{77DCD44C-7535-4814-B51A-5AEDB0A20B1A}">
      <dgm:prSet/>
      <dgm:spPr/>
      <dgm:t>
        <a:bodyPr/>
        <a:lstStyle/>
        <a:p>
          <a:endParaRPr lang="fr-FR"/>
        </a:p>
      </dgm:t>
    </dgm:pt>
    <dgm:pt modelId="{C06EC278-B058-461E-B0E5-0CE51BE59AF0}">
      <dgm:prSet phldr="0"/>
      <dgm:spPr/>
      <dgm:t>
        <a:bodyPr/>
        <a:lstStyle/>
        <a:p>
          <a:r>
            <a:rPr lang="fr-FR"/>
            <a:t>Capacité</a:t>
          </a:r>
          <a:endParaRPr lang="en-US"/>
        </a:p>
      </dgm:t>
    </dgm:pt>
    <dgm:pt modelId="{747D46F1-95C6-4776-96A5-3C55189CA6E8}" type="parTrans" cxnId="{FC9C58E3-E20C-40A0-B5B4-73737ECFBEC3}">
      <dgm:prSet/>
      <dgm:spPr/>
      <dgm:t>
        <a:bodyPr/>
        <a:lstStyle/>
        <a:p>
          <a:endParaRPr lang="fr-FR"/>
        </a:p>
      </dgm:t>
    </dgm:pt>
    <dgm:pt modelId="{46020FA0-F8F2-4BDF-885F-A94E0DA85BF2}" type="sibTrans" cxnId="{FC9C58E3-E20C-40A0-B5B4-73737ECFBEC3}">
      <dgm:prSet/>
      <dgm:spPr/>
      <dgm:t>
        <a:bodyPr/>
        <a:lstStyle/>
        <a:p>
          <a:endParaRPr lang="fr-FR"/>
        </a:p>
      </dgm:t>
    </dgm:pt>
    <dgm:pt modelId="{B3E2AFE5-EE3A-430C-A35A-6A97C5D03C67}">
      <dgm:prSet phldr="0"/>
      <dgm:spPr/>
      <dgm:t>
        <a:bodyPr/>
        <a:lstStyle/>
        <a:p>
          <a:r>
            <a:rPr lang="fr-FR"/>
            <a:t>Surpopulation</a:t>
          </a:r>
          <a:endParaRPr lang="en-US"/>
        </a:p>
      </dgm:t>
    </dgm:pt>
    <dgm:pt modelId="{B86488DC-B912-45E2-83F5-101B6EE01B10}" type="parTrans" cxnId="{BE670983-603F-4231-9C6D-E64743A1D86F}">
      <dgm:prSet/>
      <dgm:spPr/>
      <dgm:t>
        <a:bodyPr/>
        <a:lstStyle/>
        <a:p>
          <a:endParaRPr lang="fr-FR"/>
        </a:p>
      </dgm:t>
    </dgm:pt>
    <dgm:pt modelId="{F90F3F7C-31DC-46CA-AC45-E89CA4BBD51D}" type="sibTrans" cxnId="{BE670983-603F-4231-9C6D-E64743A1D86F}">
      <dgm:prSet/>
      <dgm:spPr/>
      <dgm:t>
        <a:bodyPr/>
        <a:lstStyle/>
        <a:p>
          <a:endParaRPr lang="fr-FR"/>
        </a:p>
      </dgm:t>
    </dgm:pt>
    <dgm:pt modelId="{681778C2-A37B-4389-8DC5-825399C1F787}">
      <dgm:prSet phldr="0"/>
      <dgm:spPr/>
      <dgm:t>
        <a:bodyPr/>
        <a:lstStyle/>
        <a:p>
          <a:r>
            <a:rPr lang="fr-FR"/>
            <a:t>Maladie</a:t>
          </a:r>
        </a:p>
      </dgm:t>
    </dgm:pt>
    <dgm:pt modelId="{DEC91CE9-9EEB-47B5-A191-E665E1C05FCB}" type="parTrans" cxnId="{9AE85A7B-F7C4-463E-B26C-DB22E80F3AD4}">
      <dgm:prSet/>
      <dgm:spPr/>
      <dgm:t>
        <a:bodyPr/>
        <a:lstStyle/>
        <a:p>
          <a:endParaRPr lang="fr-FR"/>
        </a:p>
      </dgm:t>
    </dgm:pt>
    <dgm:pt modelId="{9089DE79-203C-4F6F-9AF9-0ABA46EF1071}" type="sibTrans" cxnId="{9AE85A7B-F7C4-463E-B26C-DB22E80F3AD4}">
      <dgm:prSet/>
      <dgm:spPr/>
      <dgm:t>
        <a:bodyPr/>
        <a:lstStyle/>
        <a:p>
          <a:endParaRPr lang="fr-FR"/>
        </a:p>
      </dgm:t>
    </dgm:pt>
    <dgm:pt modelId="{3A8B5220-DDD4-4B66-8727-E636BD7034CD}">
      <dgm:prSet phldr="0"/>
      <dgm:spPr/>
      <dgm:t>
        <a:bodyPr/>
        <a:lstStyle/>
        <a:p>
          <a:pPr rtl="0"/>
          <a:r>
            <a:rPr lang="fr-FR"/>
            <a:t>Prix Achat</a:t>
          </a:r>
          <a:endParaRPr lang="en-US"/>
        </a:p>
      </dgm:t>
    </dgm:pt>
    <dgm:pt modelId="{6247C0F7-A0BB-4D4B-BCC8-2243FB8C9D10}" type="parTrans" cxnId="{5FB6E50A-E812-4100-ACEB-C957E4EE6B84}">
      <dgm:prSet/>
      <dgm:spPr/>
      <dgm:t>
        <a:bodyPr/>
        <a:lstStyle/>
        <a:p>
          <a:endParaRPr lang="fr-FR"/>
        </a:p>
      </dgm:t>
    </dgm:pt>
    <dgm:pt modelId="{301D354E-C34A-4DE7-B039-C297ADC1AD07}" type="sibTrans" cxnId="{5FB6E50A-E812-4100-ACEB-C957E4EE6B84}">
      <dgm:prSet/>
      <dgm:spPr/>
      <dgm:t>
        <a:bodyPr/>
        <a:lstStyle/>
        <a:p>
          <a:endParaRPr lang="fr-FR"/>
        </a:p>
      </dgm:t>
    </dgm:pt>
    <dgm:pt modelId="{8949EA2B-EAE2-418E-BE01-5926750925CB}">
      <dgm:prSet phldr="0"/>
      <dgm:spPr/>
      <dgm:t>
        <a:bodyPr/>
        <a:lstStyle/>
        <a:p>
          <a:r>
            <a:rPr lang="fr-FR"/>
            <a:t>Prix Vente</a:t>
          </a:r>
          <a:endParaRPr lang="en-US"/>
        </a:p>
      </dgm:t>
    </dgm:pt>
    <dgm:pt modelId="{D257D3F7-6E3E-4BE6-A51F-F62289CA7F07}" type="parTrans" cxnId="{D1515E86-1F14-445E-BECF-989B2CBE7015}">
      <dgm:prSet/>
      <dgm:spPr/>
      <dgm:t>
        <a:bodyPr/>
        <a:lstStyle/>
        <a:p>
          <a:endParaRPr lang="fr-FR"/>
        </a:p>
      </dgm:t>
    </dgm:pt>
    <dgm:pt modelId="{5464A90D-6B36-4C28-91D7-01433A59E0DA}" type="sibTrans" cxnId="{D1515E86-1F14-445E-BECF-989B2CBE7015}">
      <dgm:prSet/>
      <dgm:spPr/>
      <dgm:t>
        <a:bodyPr/>
        <a:lstStyle/>
        <a:p>
          <a:endParaRPr lang="fr-FR"/>
        </a:p>
      </dgm:t>
    </dgm:pt>
    <dgm:pt modelId="{16FEC6C3-6DF0-45B0-A737-0BFA74EE9EBD}">
      <dgm:prSet phldr="0"/>
      <dgm:spPr/>
      <dgm:t>
        <a:bodyPr/>
        <a:lstStyle/>
        <a:p>
          <a:r>
            <a:rPr lang="fr-FR"/>
            <a:t>Capacité</a:t>
          </a:r>
          <a:endParaRPr lang="en-US"/>
        </a:p>
      </dgm:t>
    </dgm:pt>
    <dgm:pt modelId="{64E21602-06B2-495B-8CCE-AEF789029206}" type="parTrans" cxnId="{21B93A63-06E5-4F3C-B863-C2FD64B5D6DB}">
      <dgm:prSet/>
      <dgm:spPr/>
      <dgm:t>
        <a:bodyPr/>
        <a:lstStyle/>
        <a:p>
          <a:endParaRPr lang="fr-FR"/>
        </a:p>
      </dgm:t>
    </dgm:pt>
    <dgm:pt modelId="{F6484CFF-BACF-418B-B7D2-52EB84C746A1}" type="sibTrans" cxnId="{21B93A63-06E5-4F3C-B863-C2FD64B5D6DB}">
      <dgm:prSet/>
      <dgm:spPr/>
      <dgm:t>
        <a:bodyPr/>
        <a:lstStyle/>
        <a:p>
          <a:endParaRPr lang="fr-FR"/>
        </a:p>
      </dgm:t>
    </dgm:pt>
    <dgm:pt modelId="{9B164E85-5BC7-4DC0-BF9E-D216C21E8DE3}">
      <dgm:prSet phldr="0"/>
      <dgm:spPr/>
      <dgm:t>
        <a:bodyPr/>
        <a:lstStyle/>
        <a:p>
          <a:r>
            <a:rPr lang="fr-FR"/>
            <a:t>Surpopulation</a:t>
          </a:r>
          <a:endParaRPr lang="en-US"/>
        </a:p>
      </dgm:t>
    </dgm:pt>
    <dgm:pt modelId="{CCC65FD8-B484-4AE0-BD72-ED951531D00D}" type="parTrans" cxnId="{B679AD27-9E43-441F-AF07-C0784E5CEB1E}">
      <dgm:prSet/>
      <dgm:spPr/>
      <dgm:t>
        <a:bodyPr/>
        <a:lstStyle/>
        <a:p>
          <a:endParaRPr lang="fr-FR"/>
        </a:p>
      </dgm:t>
    </dgm:pt>
    <dgm:pt modelId="{30E9CD63-7DFE-49B1-8E5F-D826F6A9A43E}" type="sibTrans" cxnId="{B679AD27-9E43-441F-AF07-C0784E5CEB1E}">
      <dgm:prSet/>
      <dgm:spPr/>
      <dgm:t>
        <a:bodyPr/>
        <a:lstStyle/>
        <a:p>
          <a:endParaRPr lang="fr-FR"/>
        </a:p>
      </dgm:t>
    </dgm:pt>
    <dgm:pt modelId="{93EF4D4A-C9EF-4D83-ADC2-E3AC099CBF69}">
      <dgm:prSet phldr="0"/>
      <dgm:spPr/>
      <dgm:t>
        <a:bodyPr/>
        <a:lstStyle/>
        <a:p>
          <a:r>
            <a:rPr lang="fr-FR"/>
            <a:t>Maladie</a:t>
          </a:r>
        </a:p>
      </dgm:t>
    </dgm:pt>
    <dgm:pt modelId="{3FC3BAE5-3009-4D83-8BFD-AA6C73B9C5E7}" type="parTrans" cxnId="{D40C654A-FE73-472D-BC46-A2F807CC0AF4}">
      <dgm:prSet/>
      <dgm:spPr/>
      <dgm:t>
        <a:bodyPr/>
        <a:lstStyle/>
        <a:p>
          <a:endParaRPr lang="fr-FR"/>
        </a:p>
      </dgm:t>
    </dgm:pt>
    <dgm:pt modelId="{5E11F4AF-F501-4918-B07C-D7FAB51E1819}" type="sibTrans" cxnId="{D40C654A-FE73-472D-BC46-A2F807CC0AF4}">
      <dgm:prSet/>
      <dgm:spPr/>
      <dgm:t>
        <a:bodyPr/>
        <a:lstStyle/>
        <a:p>
          <a:endParaRPr lang="fr-FR"/>
        </a:p>
      </dgm:t>
    </dgm:pt>
    <dgm:pt modelId="{52E42323-C24B-4341-A436-DD7EBBA0557C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Perte individu</a:t>
          </a:r>
        </a:p>
      </dgm:t>
    </dgm:pt>
    <dgm:pt modelId="{EAAFF4B9-E5D1-4ACB-BE5A-E59B5D8740CD}" type="parTrans" cxnId="{D6C07E2D-0B39-46C3-AEB8-E51A88F4C2B6}">
      <dgm:prSet/>
      <dgm:spPr/>
      <dgm:t>
        <a:bodyPr/>
        <a:lstStyle/>
        <a:p>
          <a:endParaRPr lang="fr-FR"/>
        </a:p>
      </dgm:t>
    </dgm:pt>
    <dgm:pt modelId="{40511D20-264F-4870-9BC0-E942A223C52D}" type="sibTrans" cxnId="{D6C07E2D-0B39-46C3-AEB8-E51A88F4C2B6}">
      <dgm:prSet/>
      <dgm:spPr/>
      <dgm:t>
        <a:bodyPr/>
        <a:lstStyle/>
        <a:p>
          <a:endParaRPr lang="fr-FR"/>
        </a:p>
      </dgm:t>
    </dgm:pt>
    <dgm:pt modelId="{D22CCD81-CEC4-4086-AFCF-3FF7E83189EA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Perte individu</a:t>
          </a:r>
        </a:p>
      </dgm:t>
    </dgm:pt>
    <dgm:pt modelId="{4DC2CE2D-A629-434A-A8AB-004F2522FA00}" type="parTrans" cxnId="{A9420737-8278-4C68-BB5F-942C20AFF587}">
      <dgm:prSet/>
      <dgm:spPr/>
      <dgm:t>
        <a:bodyPr/>
        <a:lstStyle/>
        <a:p>
          <a:endParaRPr lang="fr-FR"/>
        </a:p>
      </dgm:t>
    </dgm:pt>
    <dgm:pt modelId="{A83C93D4-4D04-4245-8966-06D30AF56833}" type="sibTrans" cxnId="{A9420737-8278-4C68-BB5F-942C20AFF587}">
      <dgm:prSet/>
      <dgm:spPr/>
      <dgm:t>
        <a:bodyPr/>
        <a:lstStyle/>
        <a:p>
          <a:endParaRPr lang="fr-FR"/>
        </a:p>
      </dgm:t>
    </dgm:pt>
    <dgm:pt modelId="{8F769812-53DB-462F-8E45-1723E36064AC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Perte individu</a:t>
          </a:r>
          <a:endParaRPr lang="en-US"/>
        </a:p>
      </dgm:t>
    </dgm:pt>
    <dgm:pt modelId="{BB23F9FE-CE1F-4A4F-9E29-EE362ABF980B}" type="parTrans" cxnId="{3C6857E2-22B6-4E7B-8F92-ABC783008D4C}">
      <dgm:prSet/>
      <dgm:spPr/>
      <dgm:t>
        <a:bodyPr/>
        <a:lstStyle/>
        <a:p>
          <a:endParaRPr lang="fr-FR"/>
        </a:p>
      </dgm:t>
    </dgm:pt>
    <dgm:pt modelId="{DA20584E-369A-48EC-9D04-FB4DB24E6B59}" type="sibTrans" cxnId="{3C6857E2-22B6-4E7B-8F92-ABC783008D4C}">
      <dgm:prSet/>
      <dgm:spPr/>
      <dgm:t>
        <a:bodyPr/>
        <a:lstStyle/>
        <a:p>
          <a:endParaRPr lang="fr-FR"/>
        </a:p>
      </dgm:t>
    </dgm:pt>
    <dgm:pt modelId="{C4641174-AEB7-4CBB-B946-7D7B2AA8715A}" type="pres">
      <dgm:prSet presAssocID="{94FDFEB9-B943-4877-AEEC-42125B582A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B4AF15-43DF-4B04-A985-62D36EF6F553}" type="pres">
      <dgm:prSet presAssocID="{A793C76E-D346-4793-83B9-51F4C82EC8DC}" presName="hierRoot1" presStyleCnt="0">
        <dgm:presLayoutVars>
          <dgm:hierBranch val="init"/>
        </dgm:presLayoutVars>
      </dgm:prSet>
      <dgm:spPr/>
    </dgm:pt>
    <dgm:pt modelId="{ACB6A9E9-A7BF-4F57-BB36-8E191EA43638}" type="pres">
      <dgm:prSet presAssocID="{A793C76E-D346-4793-83B9-51F4C82EC8DC}" presName="rootComposite1" presStyleCnt="0"/>
      <dgm:spPr/>
    </dgm:pt>
    <dgm:pt modelId="{48C828F8-146B-4816-920A-EE1E87770CB8}" type="pres">
      <dgm:prSet presAssocID="{A793C76E-D346-4793-83B9-51F4C82EC8DC}" presName="rootText1" presStyleLbl="node0" presStyleIdx="0" presStyleCnt="1">
        <dgm:presLayoutVars>
          <dgm:chPref val="3"/>
        </dgm:presLayoutVars>
      </dgm:prSet>
      <dgm:spPr/>
    </dgm:pt>
    <dgm:pt modelId="{85C1569B-D126-47C5-B7CA-B0842402567F}" type="pres">
      <dgm:prSet presAssocID="{A793C76E-D346-4793-83B9-51F4C82EC8DC}" presName="rootConnector1" presStyleLbl="node1" presStyleIdx="0" presStyleCnt="0"/>
      <dgm:spPr/>
    </dgm:pt>
    <dgm:pt modelId="{5C872CB8-0B35-4B74-8FD9-56ADCB5E2BA5}" type="pres">
      <dgm:prSet presAssocID="{A793C76E-D346-4793-83B9-51F4C82EC8DC}" presName="hierChild2" presStyleCnt="0"/>
      <dgm:spPr/>
    </dgm:pt>
    <dgm:pt modelId="{5F0B5BE9-4FA5-454A-B90E-861FF2672FE6}" type="pres">
      <dgm:prSet presAssocID="{0B17F595-0949-4648-9632-22C70588DEA3}" presName="Name37" presStyleLbl="parChTrans1D2" presStyleIdx="0" presStyleCnt="3"/>
      <dgm:spPr/>
    </dgm:pt>
    <dgm:pt modelId="{DC6EFDC7-831F-4310-B1B0-58F004296E47}" type="pres">
      <dgm:prSet presAssocID="{B83AF8E1-BFCA-432C-9773-9A6791A355D2}" presName="hierRoot2" presStyleCnt="0">
        <dgm:presLayoutVars>
          <dgm:hierBranch val="init"/>
        </dgm:presLayoutVars>
      </dgm:prSet>
      <dgm:spPr/>
    </dgm:pt>
    <dgm:pt modelId="{730F0331-ED50-48DE-90EF-528F4C86BC34}" type="pres">
      <dgm:prSet presAssocID="{B83AF8E1-BFCA-432C-9773-9A6791A355D2}" presName="rootComposite" presStyleCnt="0"/>
      <dgm:spPr/>
    </dgm:pt>
    <dgm:pt modelId="{0F166CF6-7CA0-4A2D-8D4E-213C5116E13C}" type="pres">
      <dgm:prSet presAssocID="{B83AF8E1-BFCA-432C-9773-9A6791A355D2}" presName="rootText" presStyleLbl="node2" presStyleIdx="0" presStyleCnt="3">
        <dgm:presLayoutVars>
          <dgm:chPref val="3"/>
        </dgm:presLayoutVars>
      </dgm:prSet>
      <dgm:spPr/>
    </dgm:pt>
    <dgm:pt modelId="{9650029F-A25A-4422-A32A-23BB14DDEE6D}" type="pres">
      <dgm:prSet presAssocID="{B83AF8E1-BFCA-432C-9773-9A6791A355D2}" presName="rootConnector" presStyleLbl="node2" presStyleIdx="0" presStyleCnt="3"/>
      <dgm:spPr/>
    </dgm:pt>
    <dgm:pt modelId="{BF69850C-2422-47FD-831C-9075D1C6E874}" type="pres">
      <dgm:prSet presAssocID="{B83AF8E1-BFCA-432C-9773-9A6791A355D2}" presName="hierChild4" presStyleCnt="0"/>
      <dgm:spPr/>
    </dgm:pt>
    <dgm:pt modelId="{98AABE8F-A5F0-41D9-8590-B0E69880386A}" type="pres">
      <dgm:prSet presAssocID="{25105734-052A-419A-B800-239C4B3F9B9B}" presName="Name37" presStyleLbl="parChTrans1D3" presStyleIdx="0" presStyleCnt="12"/>
      <dgm:spPr/>
    </dgm:pt>
    <dgm:pt modelId="{E27B6B82-70B2-4648-BA51-E4B3F4D45772}" type="pres">
      <dgm:prSet presAssocID="{3F5F7282-CE05-413D-BB9C-36BA8372FE01}" presName="hierRoot2" presStyleCnt="0">
        <dgm:presLayoutVars>
          <dgm:hierBranch val="init"/>
        </dgm:presLayoutVars>
      </dgm:prSet>
      <dgm:spPr/>
    </dgm:pt>
    <dgm:pt modelId="{BA84ECB7-944C-4A3D-A836-194076302BCE}" type="pres">
      <dgm:prSet presAssocID="{3F5F7282-CE05-413D-BB9C-36BA8372FE01}" presName="rootComposite" presStyleCnt="0"/>
      <dgm:spPr/>
    </dgm:pt>
    <dgm:pt modelId="{066B9C50-7D59-4FAB-A99E-42B39B75AAAE}" type="pres">
      <dgm:prSet presAssocID="{3F5F7282-CE05-413D-BB9C-36BA8372FE01}" presName="rootText" presStyleLbl="node3" presStyleIdx="0" presStyleCnt="12">
        <dgm:presLayoutVars>
          <dgm:chPref val="3"/>
        </dgm:presLayoutVars>
      </dgm:prSet>
      <dgm:spPr/>
    </dgm:pt>
    <dgm:pt modelId="{7343EC0F-CEA4-4A1B-8F69-FAA9722EB49A}" type="pres">
      <dgm:prSet presAssocID="{3F5F7282-CE05-413D-BB9C-36BA8372FE01}" presName="rootConnector" presStyleLbl="node3" presStyleIdx="0" presStyleCnt="12"/>
      <dgm:spPr/>
    </dgm:pt>
    <dgm:pt modelId="{9CEA827E-C5FB-4976-9C0B-0B827BE2AE2F}" type="pres">
      <dgm:prSet presAssocID="{3F5F7282-CE05-413D-BB9C-36BA8372FE01}" presName="hierChild4" presStyleCnt="0"/>
      <dgm:spPr/>
    </dgm:pt>
    <dgm:pt modelId="{93541A28-19CA-429C-BAF9-64AD0D3A05F7}" type="pres">
      <dgm:prSet presAssocID="{3F5F7282-CE05-413D-BB9C-36BA8372FE01}" presName="hierChild5" presStyleCnt="0"/>
      <dgm:spPr/>
    </dgm:pt>
    <dgm:pt modelId="{BC76C444-EDB2-484F-8BEE-CF07E4588A55}" type="pres">
      <dgm:prSet presAssocID="{6E8A4508-8C77-458C-8127-790AFAF1EDCD}" presName="Name37" presStyleLbl="parChTrans1D3" presStyleIdx="1" presStyleCnt="12"/>
      <dgm:spPr/>
    </dgm:pt>
    <dgm:pt modelId="{8209B22B-58EB-498C-88FF-027B4C923700}" type="pres">
      <dgm:prSet presAssocID="{B195435D-7635-4D75-AC4E-1B7CA5B7442C}" presName="hierRoot2" presStyleCnt="0">
        <dgm:presLayoutVars>
          <dgm:hierBranch val="init"/>
        </dgm:presLayoutVars>
      </dgm:prSet>
      <dgm:spPr/>
    </dgm:pt>
    <dgm:pt modelId="{6E4C8CE2-6D00-4338-9EC3-8D77FB3F5002}" type="pres">
      <dgm:prSet presAssocID="{B195435D-7635-4D75-AC4E-1B7CA5B7442C}" presName="rootComposite" presStyleCnt="0"/>
      <dgm:spPr/>
    </dgm:pt>
    <dgm:pt modelId="{D55E23E1-B952-4EEA-94ED-B267E28DAA2E}" type="pres">
      <dgm:prSet presAssocID="{B195435D-7635-4D75-AC4E-1B7CA5B7442C}" presName="rootText" presStyleLbl="node3" presStyleIdx="1" presStyleCnt="12">
        <dgm:presLayoutVars>
          <dgm:chPref val="3"/>
        </dgm:presLayoutVars>
      </dgm:prSet>
      <dgm:spPr/>
    </dgm:pt>
    <dgm:pt modelId="{558D5A7C-61C8-4804-A9B1-525CFBC73E4F}" type="pres">
      <dgm:prSet presAssocID="{B195435D-7635-4D75-AC4E-1B7CA5B7442C}" presName="rootConnector" presStyleLbl="node3" presStyleIdx="1" presStyleCnt="12"/>
      <dgm:spPr/>
    </dgm:pt>
    <dgm:pt modelId="{FA80EDC1-7D16-4550-810D-5238A7F6D2E0}" type="pres">
      <dgm:prSet presAssocID="{B195435D-7635-4D75-AC4E-1B7CA5B7442C}" presName="hierChild4" presStyleCnt="0"/>
      <dgm:spPr/>
    </dgm:pt>
    <dgm:pt modelId="{073A7738-24F4-4AC3-A1BC-CB6B7CBAFC32}" type="pres">
      <dgm:prSet presAssocID="{B195435D-7635-4D75-AC4E-1B7CA5B7442C}" presName="hierChild5" presStyleCnt="0"/>
      <dgm:spPr/>
    </dgm:pt>
    <dgm:pt modelId="{731E4C74-4DA9-4F93-93CA-560A5EA99E41}" type="pres">
      <dgm:prSet presAssocID="{C8458ED8-10E7-4CE0-BE25-9BAFCEBED853}" presName="Name37" presStyleLbl="parChTrans1D3" presStyleIdx="2" presStyleCnt="12"/>
      <dgm:spPr/>
    </dgm:pt>
    <dgm:pt modelId="{0AEC58C2-0E2F-4AE7-9F1D-CE775E15E25E}" type="pres">
      <dgm:prSet presAssocID="{C2A97DF4-3214-426A-8062-A7C4C4CCA3F9}" presName="hierRoot2" presStyleCnt="0">
        <dgm:presLayoutVars>
          <dgm:hierBranch val="init"/>
        </dgm:presLayoutVars>
      </dgm:prSet>
      <dgm:spPr/>
    </dgm:pt>
    <dgm:pt modelId="{C85E4D43-5E34-474D-AE3B-2B7AE05DFCD2}" type="pres">
      <dgm:prSet presAssocID="{C2A97DF4-3214-426A-8062-A7C4C4CCA3F9}" presName="rootComposite" presStyleCnt="0"/>
      <dgm:spPr/>
    </dgm:pt>
    <dgm:pt modelId="{6CF531E6-5A4D-4F3E-9370-CDB67C987844}" type="pres">
      <dgm:prSet presAssocID="{C2A97DF4-3214-426A-8062-A7C4C4CCA3F9}" presName="rootText" presStyleLbl="node3" presStyleIdx="2" presStyleCnt="12">
        <dgm:presLayoutVars>
          <dgm:chPref val="3"/>
        </dgm:presLayoutVars>
      </dgm:prSet>
      <dgm:spPr/>
    </dgm:pt>
    <dgm:pt modelId="{C0F55461-65BF-4B71-A7EB-85EEB213ECF6}" type="pres">
      <dgm:prSet presAssocID="{C2A97DF4-3214-426A-8062-A7C4C4CCA3F9}" presName="rootConnector" presStyleLbl="node3" presStyleIdx="2" presStyleCnt="12"/>
      <dgm:spPr/>
    </dgm:pt>
    <dgm:pt modelId="{B4654FDF-5665-4757-A5EA-6EE4B60C8404}" type="pres">
      <dgm:prSet presAssocID="{C2A97DF4-3214-426A-8062-A7C4C4CCA3F9}" presName="hierChild4" presStyleCnt="0"/>
      <dgm:spPr/>
    </dgm:pt>
    <dgm:pt modelId="{0A841E0B-2330-4ED6-B476-9559489CB021}" type="pres">
      <dgm:prSet presAssocID="{7873BA8D-76C9-4B3B-BC48-C66866A6A663}" presName="Name37" presStyleLbl="parChTrans1D4" presStyleIdx="0" presStyleCnt="6"/>
      <dgm:spPr/>
    </dgm:pt>
    <dgm:pt modelId="{8CDE316D-C131-49AF-95F9-E9BB9042420E}" type="pres">
      <dgm:prSet presAssocID="{47B9501A-951A-430C-AFB7-59441CEFEABF}" presName="hierRoot2" presStyleCnt="0">
        <dgm:presLayoutVars>
          <dgm:hierBranch val="init"/>
        </dgm:presLayoutVars>
      </dgm:prSet>
      <dgm:spPr/>
    </dgm:pt>
    <dgm:pt modelId="{267927C8-B85A-4125-AB87-1A280199248C}" type="pres">
      <dgm:prSet presAssocID="{47B9501A-951A-430C-AFB7-59441CEFEABF}" presName="rootComposite" presStyleCnt="0"/>
      <dgm:spPr/>
    </dgm:pt>
    <dgm:pt modelId="{39F6437E-D7B9-45C5-931B-285F2F39F148}" type="pres">
      <dgm:prSet presAssocID="{47B9501A-951A-430C-AFB7-59441CEFEABF}" presName="rootText" presStyleLbl="node4" presStyleIdx="0" presStyleCnt="6">
        <dgm:presLayoutVars>
          <dgm:chPref val="3"/>
        </dgm:presLayoutVars>
      </dgm:prSet>
      <dgm:spPr/>
    </dgm:pt>
    <dgm:pt modelId="{925F87F9-389C-46EC-BAF2-5928A56CC28D}" type="pres">
      <dgm:prSet presAssocID="{47B9501A-951A-430C-AFB7-59441CEFEABF}" presName="rootConnector" presStyleLbl="node4" presStyleIdx="0" presStyleCnt="6"/>
      <dgm:spPr/>
    </dgm:pt>
    <dgm:pt modelId="{64907839-69AB-4752-BC11-3BFED2938EC9}" type="pres">
      <dgm:prSet presAssocID="{47B9501A-951A-430C-AFB7-59441CEFEABF}" presName="hierChild4" presStyleCnt="0"/>
      <dgm:spPr/>
    </dgm:pt>
    <dgm:pt modelId="{7A1C9393-5776-4885-BC14-404C1A3D12C6}" type="pres">
      <dgm:prSet presAssocID="{EAAFF4B9-E5D1-4ACB-BE5A-E59B5D8740CD}" presName="Name37" presStyleLbl="parChTrans1D4" presStyleIdx="1" presStyleCnt="6"/>
      <dgm:spPr/>
    </dgm:pt>
    <dgm:pt modelId="{F4EA9C86-D231-4522-AAB8-68F4464CC659}" type="pres">
      <dgm:prSet presAssocID="{52E42323-C24B-4341-A436-DD7EBBA0557C}" presName="hierRoot2" presStyleCnt="0">
        <dgm:presLayoutVars>
          <dgm:hierBranch val="init"/>
        </dgm:presLayoutVars>
      </dgm:prSet>
      <dgm:spPr/>
    </dgm:pt>
    <dgm:pt modelId="{A436184C-998B-4925-83E8-E6B352FD06C7}" type="pres">
      <dgm:prSet presAssocID="{52E42323-C24B-4341-A436-DD7EBBA0557C}" presName="rootComposite" presStyleCnt="0"/>
      <dgm:spPr/>
    </dgm:pt>
    <dgm:pt modelId="{2A9576FB-A0B6-444F-A07C-1F75FBBF16AA}" type="pres">
      <dgm:prSet presAssocID="{52E42323-C24B-4341-A436-DD7EBBA0557C}" presName="rootText" presStyleLbl="node4" presStyleIdx="1" presStyleCnt="6">
        <dgm:presLayoutVars>
          <dgm:chPref val="3"/>
        </dgm:presLayoutVars>
      </dgm:prSet>
      <dgm:spPr/>
    </dgm:pt>
    <dgm:pt modelId="{B5295EA2-DF69-43E9-804D-02C405E720C4}" type="pres">
      <dgm:prSet presAssocID="{52E42323-C24B-4341-A436-DD7EBBA0557C}" presName="rootConnector" presStyleLbl="node4" presStyleIdx="1" presStyleCnt="6"/>
      <dgm:spPr/>
    </dgm:pt>
    <dgm:pt modelId="{350ABC2C-6E10-4422-9913-D717BBCABFB6}" type="pres">
      <dgm:prSet presAssocID="{52E42323-C24B-4341-A436-DD7EBBA0557C}" presName="hierChild4" presStyleCnt="0"/>
      <dgm:spPr/>
    </dgm:pt>
    <dgm:pt modelId="{4EF106D4-4E71-417C-A9B3-8960EFD1F553}" type="pres">
      <dgm:prSet presAssocID="{52E42323-C24B-4341-A436-DD7EBBA0557C}" presName="hierChild5" presStyleCnt="0"/>
      <dgm:spPr/>
    </dgm:pt>
    <dgm:pt modelId="{9AD99E3F-CBD6-449F-80CD-93CDEE42FB95}" type="pres">
      <dgm:prSet presAssocID="{47B9501A-951A-430C-AFB7-59441CEFEABF}" presName="hierChild5" presStyleCnt="0"/>
      <dgm:spPr/>
    </dgm:pt>
    <dgm:pt modelId="{F971DD21-3DAB-490B-99DD-5427330F7ED3}" type="pres">
      <dgm:prSet presAssocID="{C2A97DF4-3214-426A-8062-A7C4C4CCA3F9}" presName="hierChild5" presStyleCnt="0"/>
      <dgm:spPr/>
    </dgm:pt>
    <dgm:pt modelId="{6F7782C9-1FE2-417F-AE48-EC1B6697D5C0}" type="pres">
      <dgm:prSet presAssocID="{C7896E3A-4F36-44CE-900E-86A4E51B46A3}" presName="Name37" presStyleLbl="parChTrans1D3" presStyleIdx="3" presStyleCnt="12"/>
      <dgm:spPr/>
    </dgm:pt>
    <dgm:pt modelId="{F6DDB0EF-189F-48AC-A0CC-3755B1A075F8}" type="pres">
      <dgm:prSet presAssocID="{FF5E9A4E-34D6-4CCB-9D80-5A68B6234F1B}" presName="hierRoot2" presStyleCnt="0">
        <dgm:presLayoutVars>
          <dgm:hierBranch val="init"/>
        </dgm:presLayoutVars>
      </dgm:prSet>
      <dgm:spPr/>
    </dgm:pt>
    <dgm:pt modelId="{6C78015E-9036-45A1-AAD2-AF627C6066F2}" type="pres">
      <dgm:prSet presAssocID="{FF5E9A4E-34D6-4CCB-9D80-5A68B6234F1B}" presName="rootComposite" presStyleCnt="0"/>
      <dgm:spPr/>
    </dgm:pt>
    <dgm:pt modelId="{1F6D1544-13DC-47C5-B04E-E2D25E1A6EC6}" type="pres">
      <dgm:prSet presAssocID="{FF5E9A4E-34D6-4CCB-9D80-5A68B6234F1B}" presName="rootText" presStyleLbl="node3" presStyleIdx="3" presStyleCnt="12">
        <dgm:presLayoutVars>
          <dgm:chPref val="3"/>
        </dgm:presLayoutVars>
      </dgm:prSet>
      <dgm:spPr/>
    </dgm:pt>
    <dgm:pt modelId="{393DC6B8-B45F-4763-8D39-23F1B1A13532}" type="pres">
      <dgm:prSet presAssocID="{FF5E9A4E-34D6-4CCB-9D80-5A68B6234F1B}" presName="rootConnector" presStyleLbl="node3" presStyleIdx="3" presStyleCnt="12"/>
      <dgm:spPr/>
    </dgm:pt>
    <dgm:pt modelId="{66248FA4-95E1-42CA-ADC8-70E1E65E3B69}" type="pres">
      <dgm:prSet presAssocID="{FF5E9A4E-34D6-4CCB-9D80-5A68B6234F1B}" presName="hierChild4" presStyleCnt="0"/>
      <dgm:spPr/>
    </dgm:pt>
    <dgm:pt modelId="{107E8F70-031C-4D84-8638-B6B77202CF1A}" type="pres">
      <dgm:prSet presAssocID="{FF5E9A4E-34D6-4CCB-9D80-5A68B6234F1B}" presName="hierChild5" presStyleCnt="0"/>
      <dgm:spPr/>
    </dgm:pt>
    <dgm:pt modelId="{FE249519-417B-47DD-B327-70350072037D}" type="pres">
      <dgm:prSet presAssocID="{B83AF8E1-BFCA-432C-9773-9A6791A355D2}" presName="hierChild5" presStyleCnt="0"/>
      <dgm:spPr/>
    </dgm:pt>
    <dgm:pt modelId="{E9507C8F-D6CC-4A60-8255-D029FA6AD9FE}" type="pres">
      <dgm:prSet presAssocID="{A1272E58-9190-41F5-A8E1-36AF38121372}" presName="Name37" presStyleLbl="parChTrans1D2" presStyleIdx="1" presStyleCnt="3"/>
      <dgm:spPr/>
    </dgm:pt>
    <dgm:pt modelId="{10729532-AE11-4DF3-B7C6-24C58D25845E}" type="pres">
      <dgm:prSet presAssocID="{3810A6B2-757F-4110-BA6D-52C86B83A467}" presName="hierRoot2" presStyleCnt="0">
        <dgm:presLayoutVars>
          <dgm:hierBranch val="init"/>
        </dgm:presLayoutVars>
      </dgm:prSet>
      <dgm:spPr/>
    </dgm:pt>
    <dgm:pt modelId="{54AB7FC0-4051-40C7-A69C-46C319B29653}" type="pres">
      <dgm:prSet presAssocID="{3810A6B2-757F-4110-BA6D-52C86B83A467}" presName="rootComposite" presStyleCnt="0"/>
      <dgm:spPr/>
    </dgm:pt>
    <dgm:pt modelId="{7B4C3248-C014-4152-8B1B-6FD27F688B7F}" type="pres">
      <dgm:prSet presAssocID="{3810A6B2-757F-4110-BA6D-52C86B83A467}" presName="rootText" presStyleLbl="node2" presStyleIdx="1" presStyleCnt="3">
        <dgm:presLayoutVars>
          <dgm:chPref val="3"/>
        </dgm:presLayoutVars>
      </dgm:prSet>
      <dgm:spPr/>
    </dgm:pt>
    <dgm:pt modelId="{B3DC57D5-0ABC-4D50-B8BC-EE1F1E69C679}" type="pres">
      <dgm:prSet presAssocID="{3810A6B2-757F-4110-BA6D-52C86B83A467}" presName="rootConnector" presStyleLbl="node2" presStyleIdx="1" presStyleCnt="3"/>
      <dgm:spPr/>
    </dgm:pt>
    <dgm:pt modelId="{1F91F2EC-5CBC-4568-87A0-BC08ACFD5738}" type="pres">
      <dgm:prSet presAssocID="{3810A6B2-757F-4110-BA6D-52C86B83A467}" presName="hierChild4" presStyleCnt="0"/>
      <dgm:spPr/>
    </dgm:pt>
    <dgm:pt modelId="{529A8D5A-1FCA-4B58-A345-AF097CFCE2D7}" type="pres">
      <dgm:prSet presAssocID="{00E997A0-ECCC-4577-879B-4CBB6EB5B9E7}" presName="Name37" presStyleLbl="parChTrans1D3" presStyleIdx="4" presStyleCnt="12"/>
      <dgm:spPr/>
    </dgm:pt>
    <dgm:pt modelId="{80843886-675A-41E9-8344-145FB173ADA6}" type="pres">
      <dgm:prSet presAssocID="{B140E473-52DB-492F-99B0-157336EA78C2}" presName="hierRoot2" presStyleCnt="0">
        <dgm:presLayoutVars>
          <dgm:hierBranch val="init"/>
        </dgm:presLayoutVars>
      </dgm:prSet>
      <dgm:spPr/>
    </dgm:pt>
    <dgm:pt modelId="{984E531B-F9F8-47AD-9906-FB0511526EA6}" type="pres">
      <dgm:prSet presAssocID="{B140E473-52DB-492F-99B0-157336EA78C2}" presName="rootComposite" presStyleCnt="0"/>
      <dgm:spPr/>
    </dgm:pt>
    <dgm:pt modelId="{C0791C7D-C8F2-4953-98E3-E0F61937F460}" type="pres">
      <dgm:prSet presAssocID="{B140E473-52DB-492F-99B0-157336EA78C2}" presName="rootText" presStyleLbl="node3" presStyleIdx="4" presStyleCnt="12">
        <dgm:presLayoutVars>
          <dgm:chPref val="3"/>
        </dgm:presLayoutVars>
      </dgm:prSet>
      <dgm:spPr/>
    </dgm:pt>
    <dgm:pt modelId="{73590E22-09D2-4D72-A7BA-C2F0098A41C7}" type="pres">
      <dgm:prSet presAssocID="{B140E473-52DB-492F-99B0-157336EA78C2}" presName="rootConnector" presStyleLbl="node3" presStyleIdx="4" presStyleCnt="12"/>
      <dgm:spPr/>
    </dgm:pt>
    <dgm:pt modelId="{BD81EC04-BC3C-440D-B167-97D930F6F1EC}" type="pres">
      <dgm:prSet presAssocID="{B140E473-52DB-492F-99B0-157336EA78C2}" presName="hierChild4" presStyleCnt="0"/>
      <dgm:spPr/>
    </dgm:pt>
    <dgm:pt modelId="{6B67BC03-B081-45EC-980B-3A088BE6CE01}" type="pres">
      <dgm:prSet presAssocID="{B140E473-52DB-492F-99B0-157336EA78C2}" presName="hierChild5" presStyleCnt="0"/>
      <dgm:spPr/>
    </dgm:pt>
    <dgm:pt modelId="{F2B87DC5-0A8E-4472-A1F6-98998447486D}" type="pres">
      <dgm:prSet presAssocID="{38EE06BD-62BC-4291-92CB-07BDF0D519D7}" presName="Name37" presStyleLbl="parChTrans1D3" presStyleIdx="5" presStyleCnt="12"/>
      <dgm:spPr/>
    </dgm:pt>
    <dgm:pt modelId="{429B41ED-4B75-4898-909F-A2E30E70AE5C}" type="pres">
      <dgm:prSet presAssocID="{462406E6-ABC9-47B6-9E38-3964DAFBA9CB}" presName="hierRoot2" presStyleCnt="0">
        <dgm:presLayoutVars>
          <dgm:hierBranch val="init"/>
        </dgm:presLayoutVars>
      </dgm:prSet>
      <dgm:spPr/>
    </dgm:pt>
    <dgm:pt modelId="{13A3A117-FE41-4064-8082-F15273C7F861}" type="pres">
      <dgm:prSet presAssocID="{462406E6-ABC9-47B6-9E38-3964DAFBA9CB}" presName="rootComposite" presStyleCnt="0"/>
      <dgm:spPr/>
    </dgm:pt>
    <dgm:pt modelId="{DB3D8D28-F347-478D-80B9-09271E9D8739}" type="pres">
      <dgm:prSet presAssocID="{462406E6-ABC9-47B6-9E38-3964DAFBA9CB}" presName="rootText" presStyleLbl="node3" presStyleIdx="5" presStyleCnt="12">
        <dgm:presLayoutVars>
          <dgm:chPref val="3"/>
        </dgm:presLayoutVars>
      </dgm:prSet>
      <dgm:spPr/>
    </dgm:pt>
    <dgm:pt modelId="{D8202049-7D0C-4054-8FDE-EC42E9A2AF66}" type="pres">
      <dgm:prSet presAssocID="{462406E6-ABC9-47B6-9E38-3964DAFBA9CB}" presName="rootConnector" presStyleLbl="node3" presStyleIdx="5" presStyleCnt="12"/>
      <dgm:spPr/>
    </dgm:pt>
    <dgm:pt modelId="{97D2C804-86CA-40CA-B9AC-8D3EBFB452C3}" type="pres">
      <dgm:prSet presAssocID="{462406E6-ABC9-47B6-9E38-3964DAFBA9CB}" presName="hierChild4" presStyleCnt="0"/>
      <dgm:spPr/>
    </dgm:pt>
    <dgm:pt modelId="{296EFF09-5C2F-472C-AC8F-8219E1102225}" type="pres">
      <dgm:prSet presAssocID="{462406E6-ABC9-47B6-9E38-3964DAFBA9CB}" presName="hierChild5" presStyleCnt="0"/>
      <dgm:spPr/>
    </dgm:pt>
    <dgm:pt modelId="{22A3347A-69F1-4C80-A0AC-F2AD042B1E83}" type="pres">
      <dgm:prSet presAssocID="{747D46F1-95C6-4776-96A5-3C55189CA6E8}" presName="Name37" presStyleLbl="parChTrans1D3" presStyleIdx="6" presStyleCnt="12"/>
      <dgm:spPr/>
    </dgm:pt>
    <dgm:pt modelId="{79E39915-88D0-46A9-AB36-D6EDECA73FEE}" type="pres">
      <dgm:prSet presAssocID="{C06EC278-B058-461E-B0E5-0CE51BE59AF0}" presName="hierRoot2" presStyleCnt="0">
        <dgm:presLayoutVars>
          <dgm:hierBranch val="init"/>
        </dgm:presLayoutVars>
      </dgm:prSet>
      <dgm:spPr/>
    </dgm:pt>
    <dgm:pt modelId="{8563C64F-93E1-454C-9689-8B6CF51A9F6F}" type="pres">
      <dgm:prSet presAssocID="{C06EC278-B058-461E-B0E5-0CE51BE59AF0}" presName="rootComposite" presStyleCnt="0"/>
      <dgm:spPr/>
    </dgm:pt>
    <dgm:pt modelId="{811E302E-5C9A-475A-A2F1-9DE6535EADA8}" type="pres">
      <dgm:prSet presAssocID="{C06EC278-B058-461E-B0E5-0CE51BE59AF0}" presName="rootText" presStyleLbl="node3" presStyleIdx="6" presStyleCnt="12">
        <dgm:presLayoutVars>
          <dgm:chPref val="3"/>
        </dgm:presLayoutVars>
      </dgm:prSet>
      <dgm:spPr/>
    </dgm:pt>
    <dgm:pt modelId="{4D258EEE-4B9C-45EB-AF8E-10FCFA280CDE}" type="pres">
      <dgm:prSet presAssocID="{C06EC278-B058-461E-B0E5-0CE51BE59AF0}" presName="rootConnector" presStyleLbl="node3" presStyleIdx="6" presStyleCnt="12"/>
      <dgm:spPr/>
    </dgm:pt>
    <dgm:pt modelId="{E854C1B6-3DBC-4CCA-8206-B6956D5BEEFB}" type="pres">
      <dgm:prSet presAssocID="{C06EC278-B058-461E-B0E5-0CE51BE59AF0}" presName="hierChild4" presStyleCnt="0"/>
      <dgm:spPr/>
    </dgm:pt>
    <dgm:pt modelId="{85DD0DEE-D582-4EF4-8CD1-AE76475086C4}" type="pres">
      <dgm:prSet presAssocID="{B86488DC-B912-45E2-83F5-101B6EE01B10}" presName="Name37" presStyleLbl="parChTrans1D4" presStyleIdx="2" presStyleCnt="6"/>
      <dgm:spPr/>
    </dgm:pt>
    <dgm:pt modelId="{67EA803C-7450-4985-8A76-C28587E29B66}" type="pres">
      <dgm:prSet presAssocID="{B3E2AFE5-EE3A-430C-A35A-6A97C5D03C67}" presName="hierRoot2" presStyleCnt="0">
        <dgm:presLayoutVars>
          <dgm:hierBranch val="init"/>
        </dgm:presLayoutVars>
      </dgm:prSet>
      <dgm:spPr/>
    </dgm:pt>
    <dgm:pt modelId="{E930DE6D-4007-4128-97EF-7E735988CA4B}" type="pres">
      <dgm:prSet presAssocID="{B3E2AFE5-EE3A-430C-A35A-6A97C5D03C67}" presName="rootComposite" presStyleCnt="0"/>
      <dgm:spPr/>
    </dgm:pt>
    <dgm:pt modelId="{47D13409-34C5-4007-944E-B149823BC834}" type="pres">
      <dgm:prSet presAssocID="{B3E2AFE5-EE3A-430C-A35A-6A97C5D03C67}" presName="rootText" presStyleLbl="node4" presStyleIdx="2" presStyleCnt="6">
        <dgm:presLayoutVars>
          <dgm:chPref val="3"/>
        </dgm:presLayoutVars>
      </dgm:prSet>
      <dgm:spPr/>
    </dgm:pt>
    <dgm:pt modelId="{F7C7DE63-4381-4BDC-8049-A086A72E0E1E}" type="pres">
      <dgm:prSet presAssocID="{B3E2AFE5-EE3A-430C-A35A-6A97C5D03C67}" presName="rootConnector" presStyleLbl="node4" presStyleIdx="2" presStyleCnt="6"/>
      <dgm:spPr/>
    </dgm:pt>
    <dgm:pt modelId="{6821A218-8C85-49EC-92EF-599CE819FC08}" type="pres">
      <dgm:prSet presAssocID="{B3E2AFE5-EE3A-430C-A35A-6A97C5D03C67}" presName="hierChild4" presStyleCnt="0"/>
      <dgm:spPr/>
    </dgm:pt>
    <dgm:pt modelId="{869BF990-61D5-4B8D-AF6A-B23C99CF8000}" type="pres">
      <dgm:prSet presAssocID="{4DC2CE2D-A629-434A-A8AB-004F2522FA00}" presName="Name37" presStyleLbl="parChTrans1D4" presStyleIdx="3" presStyleCnt="6"/>
      <dgm:spPr/>
    </dgm:pt>
    <dgm:pt modelId="{7DD6184C-5C76-46BB-8966-103BB589CEB2}" type="pres">
      <dgm:prSet presAssocID="{D22CCD81-CEC4-4086-AFCF-3FF7E83189EA}" presName="hierRoot2" presStyleCnt="0">
        <dgm:presLayoutVars>
          <dgm:hierBranch val="init"/>
        </dgm:presLayoutVars>
      </dgm:prSet>
      <dgm:spPr/>
    </dgm:pt>
    <dgm:pt modelId="{73E04FC8-ACB0-4963-A780-26C6D8532987}" type="pres">
      <dgm:prSet presAssocID="{D22CCD81-CEC4-4086-AFCF-3FF7E83189EA}" presName="rootComposite" presStyleCnt="0"/>
      <dgm:spPr/>
    </dgm:pt>
    <dgm:pt modelId="{714CE7D1-B6FC-4877-B8A0-928AA6205CD8}" type="pres">
      <dgm:prSet presAssocID="{D22CCD81-CEC4-4086-AFCF-3FF7E83189EA}" presName="rootText" presStyleLbl="node4" presStyleIdx="3" presStyleCnt="6">
        <dgm:presLayoutVars>
          <dgm:chPref val="3"/>
        </dgm:presLayoutVars>
      </dgm:prSet>
      <dgm:spPr/>
    </dgm:pt>
    <dgm:pt modelId="{59430F4C-FE15-4270-8A28-BDB18175C89E}" type="pres">
      <dgm:prSet presAssocID="{D22CCD81-CEC4-4086-AFCF-3FF7E83189EA}" presName="rootConnector" presStyleLbl="node4" presStyleIdx="3" presStyleCnt="6"/>
      <dgm:spPr/>
    </dgm:pt>
    <dgm:pt modelId="{3674209B-2C40-49FF-9563-215F9E19B238}" type="pres">
      <dgm:prSet presAssocID="{D22CCD81-CEC4-4086-AFCF-3FF7E83189EA}" presName="hierChild4" presStyleCnt="0"/>
      <dgm:spPr/>
    </dgm:pt>
    <dgm:pt modelId="{101C24F7-27AF-43DB-A880-2E1CED498689}" type="pres">
      <dgm:prSet presAssocID="{D22CCD81-CEC4-4086-AFCF-3FF7E83189EA}" presName="hierChild5" presStyleCnt="0"/>
      <dgm:spPr/>
    </dgm:pt>
    <dgm:pt modelId="{0C79E541-56D0-4569-9B9A-B5513515B602}" type="pres">
      <dgm:prSet presAssocID="{B3E2AFE5-EE3A-430C-A35A-6A97C5D03C67}" presName="hierChild5" presStyleCnt="0"/>
      <dgm:spPr/>
    </dgm:pt>
    <dgm:pt modelId="{6017787E-FBE4-403B-900C-0F36FDB1AF3D}" type="pres">
      <dgm:prSet presAssocID="{C06EC278-B058-461E-B0E5-0CE51BE59AF0}" presName="hierChild5" presStyleCnt="0"/>
      <dgm:spPr/>
    </dgm:pt>
    <dgm:pt modelId="{7A852707-A65C-4F22-B030-B5081F3E4211}" type="pres">
      <dgm:prSet presAssocID="{DEC91CE9-9EEB-47B5-A191-E665E1C05FCB}" presName="Name37" presStyleLbl="parChTrans1D3" presStyleIdx="7" presStyleCnt="12"/>
      <dgm:spPr/>
    </dgm:pt>
    <dgm:pt modelId="{9B515EE9-CB4F-40AD-A3CF-CDD9222C2970}" type="pres">
      <dgm:prSet presAssocID="{681778C2-A37B-4389-8DC5-825399C1F787}" presName="hierRoot2" presStyleCnt="0">
        <dgm:presLayoutVars>
          <dgm:hierBranch val="init"/>
        </dgm:presLayoutVars>
      </dgm:prSet>
      <dgm:spPr/>
    </dgm:pt>
    <dgm:pt modelId="{C26B6B3B-8D65-4C96-A125-7BD385AFA8C9}" type="pres">
      <dgm:prSet presAssocID="{681778C2-A37B-4389-8DC5-825399C1F787}" presName="rootComposite" presStyleCnt="0"/>
      <dgm:spPr/>
    </dgm:pt>
    <dgm:pt modelId="{80E30675-65E5-4DB4-8D7F-0F6CB96EC70A}" type="pres">
      <dgm:prSet presAssocID="{681778C2-A37B-4389-8DC5-825399C1F787}" presName="rootText" presStyleLbl="node3" presStyleIdx="7" presStyleCnt="12">
        <dgm:presLayoutVars>
          <dgm:chPref val="3"/>
        </dgm:presLayoutVars>
      </dgm:prSet>
      <dgm:spPr/>
    </dgm:pt>
    <dgm:pt modelId="{D8BB0006-8008-4CD1-9149-4CDEEE773626}" type="pres">
      <dgm:prSet presAssocID="{681778C2-A37B-4389-8DC5-825399C1F787}" presName="rootConnector" presStyleLbl="node3" presStyleIdx="7" presStyleCnt="12"/>
      <dgm:spPr/>
    </dgm:pt>
    <dgm:pt modelId="{77A641D8-E603-4E62-8048-F2B9E9218933}" type="pres">
      <dgm:prSet presAssocID="{681778C2-A37B-4389-8DC5-825399C1F787}" presName="hierChild4" presStyleCnt="0"/>
      <dgm:spPr/>
    </dgm:pt>
    <dgm:pt modelId="{34341577-3080-4E17-A8E9-AC78A81D25FE}" type="pres">
      <dgm:prSet presAssocID="{681778C2-A37B-4389-8DC5-825399C1F787}" presName="hierChild5" presStyleCnt="0"/>
      <dgm:spPr/>
    </dgm:pt>
    <dgm:pt modelId="{3E4F18B4-E3EB-438F-8BF1-2A317F0A4A14}" type="pres">
      <dgm:prSet presAssocID="{3810A6B2-757F-4110-BA6D-52C86B83A467}" presName="hierChild5" presStyleCnt="0"/>
      <dgm:spPr/>
    </dgm:pt>
    <dgm:pt modelId="{83633B22-AA04-4960-B753-488629B4A227}" type="pres">
      <dgm:prSet presAssocID="{BC5C9963-4241-4B43-9F0A-579034F7BD22}" presName="Name37" presStyleLbl="parChTrans1D2" presStyleIdx="2" presStyleCnt="3"/>
      <dgm:spPr/>
    </dgm:pt>
    <dgm:pt modelId="{6A04FBCA-5163-45BF-856B-F5845CB783B2}" type="pres">
      <dgm:prSet presAssocID="{2A999C6E-630F-4E79-805F-B669832B4551}" presName="hierRoot2" presStyleCnt="0">
        <dgm:presLayoutVars>
          <dgm:hierBranch val="init"/>
        </dgm:presLayoutVars>
      </dgm:prSet>
      <dgm:spPr/>
    </dgm:pt>
    <dgm:pt modelId="{B11E613E-24FA-42F5-8872-740D919C921C}" type="pres">
      <dgm:prSet presAssocID="{2A999C6E-630F-4E79-805F-B669832B4551}" presName="rootComposite" presStyleCnt="0"/>
      <dgm:spPr/>
    </dgm:pt>
    <dgm:pt modelId="{37A2750B-C563-4551-9A6A-889F4BB697BA}" type="pres">
      <dgm:prSet presAssocID="{2A999C6E-630F-4E79-805F-B669832B4551}" presName="rootText" presStyleLbl="node2" presStyleIdx="2" presStyleCnt="3">
        <dgm:presLayoutVars>
          <dgm:chPref val="3"/>
        </dgm:presLayoutVars>
      </dgm:prSet>
      <dgm:spPr/>
    </dgm:pt>
    <dgm:pt modelId="{14416840-A1AB-48D5-AA5B-A8A512400AFD}" type="pres">
      <dgm:prSet presAssocID="{2A999C6E-630F-4E79-805F-B669832B4551}" presName="rootConnector" presStyleLbl="node2" presStyleIdx="2" presStyleCnt="3"/>
      <dgm:spPr/>
    </dgm:pt>
    <dgm:pt modelId="{01651BA0-0BA7-4CF1-85CA-C7805DE1D747}" type="pres">
      <dgm:prSet presAssocID="{2A999C6E-630F-4E79-805F-B669832B4551}" presName="hierChild4" presStyleCnt="0"/>
      <dgm:spPr/>
    </dgm:pt>
    <dgm:pt modelId="{B461B84D-25C6-4742-8A97-8DA8373B89DC}" type="pres">
      <dgm:prSet presAssocID="{6247C0F7-A0BB-4D4B-BCC8-2243FB8C9D10}" presName="Name37" presStyleLbl="parChTrans1D3" presStyleIdx="8" presStyleCnt="12"/>
      <dgm:spPr/>
    </dgm:pt>
    <dgm:pt modelId="{B695278C-BB36-4506-9964-F8A317EA0FFC}" type="pres">
      <dgm:prSet presAssocID="{3A8B5220-DDD4-4B66-8727-E636BD7034CD}" presName="hierRoot2" presStyleCnt="0">
        <dgm:presLayoutVars>
          <dgm:hierBranch val="init"/>
        </dgm:presLayoutVars>
      </dgm:prSet>
      <dgm:spPr/>
    </dgm:pt>
    <dgm:pt modelId="{1834C76D-020C-40BB-A990-20F9C04A715F}" type="pres">
      <dgm:prSet presAssocID="{3A8B5220-DDD4-4B66-8727-E636BD7034CD}" presName="rootComposite" presStyleCnt="0"/>
      <dgm:spPr/>
    </dgm:pt>
    <dgm:pt modelId="{C6813111-2C43-4D32-AF1E-EAFB4AB398CF}" type="pres">
      <dgm:prSet presAssocID="{3A8B5220-DDD4-4B66-8727-E636BD7034CD}" presName="rootText" presStyleLbl="node3" presStyleIdx="8" presStyleCnt="12">
        <dgm:presLayoutVars>
          <dgm:chPref val="3"/>
        </dgm:presLayoutVars>
      </dgm:prSet>
      <dgm:spPr/>
    </dgm:pt>
    <dgm:pt modelId="{1C40460A-ED0A-439F-A342-7B13A4338D24}" type="pres">
      <dgm:prSet presAssocID="{3A8B5220-DDD4-4B66-8727-E636BD7034CD}" presName="rootConnector" presStyleLbl="node3" presStyleIdx="8" presStyleCnt="12"/>
      <dgm:spPr/>
    </dgm:pt>
    <dgm:pt modelId="{BD817328-6C86-423F-AE39-A5F11D5B8927}" type="pres">
      <dgm:prSet presAssocID="{3A8B5220-DDD4-4B66-8727-E636BD7034CD}" presName="hierChild4" presStyleCnt="0"/>
      <dgm:spPr/>
    </dgm:pt>
    <dgm:pt modelId="{5D3F1FED-2BEC-4C6E-A6EE-69572D4E72B1}" type="pres">
      <dgm:prSet presAssocID="{3A8B5220-DDD4-4B66-8727-E636BD7034CD}" presName="hierChild5" presStyleCnt="0"/>
      <dgm:spPr/>
    </dgm:pt>
    <dgm:pt modelId="{A6C6514E-7BAC-422A-807E-7C47F7780F19}" type="pres">
      <dgm:prSet presAssocID="{D257D3F7-6E3E-4BE6-A51F-F62289CA7F07}" presName="Name37" presStyleLbl="parChTrans1D3" presStyleIdx="9" presStyleCnt="12"/>
      <dgm:spPr/>
    </dgm:pt>
    <dgm:pt modelId="{83F48C8C-8BCB-4781-A22C-9E88850150AD}" type="pres">
      <dgm:prSet presAssocID="{8949EA2B-EAE2-418E-BE01-5926750925CB}" presName="hierRoot2" presStyleCnt="0">
        <dgm:presLayoutVars>
          <dgm:hierBranch val="init"/>
        </dgm:presLayoutVars>
      </dgm:prSet>
      <dgm:spPr/>
    </dgm:pt>
    <dgm:pt modelId="{8C805657-758B-4DFF-82C4-14ED25FCA8F0}" type="pres">
      <dgm:prSet presAssocID="{8949EA2B-EAE2-418E-BE01-5926750925CB}" presName="rootComposite" presStyleCnt="0"/>
      <dgm:spPr/>
    </dgm:pt>
    <dgm:pt modelId="{C9D06DCD-5E20-4D70-AA4F-AE1E3F1C3487}" type="pres">
      <dgm:prSet presAssocID="{8949EA2B-EAE2-418E-BE01-5926750925CB}" presName="rootText" presStyleLbl="node3" presStyleIdx="9" presStyleCnt="12">
        <dgm:presLayoutVars>
          <dgm:chPref val="3"/>
        </dgm:presLayoutVars>
      </dgm:prSet>
      <dgm:spPr/>
    </dgm:pt>
    <dgm:pt modelId="{F21733E4-BDD8-4E1F-9404-541D052B11DC}" type="pres">
      <dgm:prSet presAssocID="{8949EA2B-EAE2-418E-BE01-5926750925CB}" presName="rootConnector" presStyleLbl="node3" presStyleIdx="9" presStyleCnt="12"/>
      <dgm:spPr/>
    </dgm:pt>
    <dgm:pt modelId="{8B9B6077-42B9-4179-8684-20BAE28382C6}" type="pres">
      <dgm:prSet presAssocID="{8949EA2B-EAE2-418E-BE01-5926750925CB}" presName="hierChild4" presStyleCnt="0"/>
      <dgm:spPr/>
    </dgm:pt>
    <dgm:pt modelId="{734ABC75-9562-47AA-9331-F7FD9C7B0AB3}" type="pres">
      <dgm:prSet presAssocID="{8949EA2B-EAE2-418E-BE01-5926750925CB}" presName="hierChild5" presStyleCnt="0"/>
      <dgm:spPr/>
    </dgm:pt>
    <dgm:pt modelId="{15B8BAFD-3E8D-4E69-B444-0CBBF36859CD}" type="pres">
      <dgm:prSet presAssocID="{64E21602-06B2-495B-8CCE-AEF789029206}" presName="Name37" presStyleLbl="parChTrans1D3" presStyleIdx="10" presStyleCnt="12"/>
      <dgm:spPr/>
    </dgm:pt>
    <dgm:pt modelId="{88E86418-8A8C-43E0-931C-E69A4ACA7733}" type="pres">
      <dgm:prSet presAssocID="{16FEC6C3-6DF0-45B0-A737-0BFA74EE9EBD}" presName="hierRoot2" presStyleCnt="0">
        <dgm:presLayoutVars>
          <dgm:hierBranch val="init"/>
        </dgm:presLayoutVars>
      </dgm:prSet>
      <dgm:spPr/>
    </dgm:pt>
    <dgm:pt modelId="{126EB5A9-6A0A-4412-9D73-2CD4013B9A09}" type="pres">
      <dgm:prSet presAssocID="{16FEC6C3-6DF0-45B0-A737-0BFA74EE9EBD}" presName="rootComposite" presStyleCnt="0"/>
      <dgm:spPr/>
    </dgm:pt>
    <dgm:pt modelId="{9EC60285-79E2-4DC9-ADAF-397CF0765B5C}" type="pres">
      <dgm:prSet presAssocID="{16FEC6C3-6DF0-45B0-A737-0BFA74EE9EBD}" presName="rootText" presStyleLbl="node3" presStyleIdx="10" presStyleCnt="12">
        <dgm:presLayoutVars>
          <dgm:chPref val="3"/>
        </dgm:presLayoutVars>
      </dgm:prSet>
      <dgm:spPr/>
    </dgm:pt>
    <dgm:pt modelId="{4121D088-75CE-4A40-8324-5283A3682DDE}" type="pres">
      <dgm:prSet presAssocID="{16FEC6C3-6DF0-45B0-A737-0BFA74EE9EBD}" presName="rootConnector" presStyleLbl="node3" presStyleIdx="10" presStyleCnt="12"/>
      <dgm:spPr/>
    </dgm:pt>
    <dgm:pt modelId="{C364A2BC-98B1-495F-A5F0-459679CBC748}" type="pres">
      <dgm:prSet presAssocID="{16FEC6C3-6DF0-45B0-A737-0BFA74EE9EBD}" presName="hierChild4" presStyleCnt="0"/>
      <dgm:spPr/>
    </dgm:pt>
    <dgm:pt modelId="{1874C671-D704-4A5C-9462-A9F704FC9CCF}" type="pres">
      <dgm:prSet presAssocID="{CCC65FD8-B484-4AE0-BD72-ED951531D00D}" presName="Name37" presStyleLbl="parChTrans1D4" presStyleIdx="4" presStyleCnt="6"/>
      <dgm:spPr/>
    </dgm:pt>
    <dgm:pt modelId="{6CFAFDD2-1040-436A-8248-50061F67E5FE}" type="pres">
      <dgm:prSet presAssocID="{9B164E85-5BC7-4DC0-BF9E-D216C21E8DE3}" presName="hierRoot2" presStyleCnt="0">
        <dgm:presLayoutVars>
          <dgm:hierBranch val="init"/>
        </dgm:presLayoutVars>
      </dgm:prSet>
      <dgm:spPr/>
    </dgm:pt>
    <dgm:pt modelId="{3C775DE9-252B-454C-B5C0-51820185E809}" type="pres">
      <dgm:prSet presAssocID="{9B164E85-5BC7-4DC0-BF9E-D216C21E8DE3}" presName="rootComposite" presStyleCnt="0"/>
      <dgm:spPr/>
    </dgm:pt>
    <dgm:pt modelId="{BE55F697-67B9-4C66-8C96-30B0CBB3232A}" type="pres">
      <dgm:prSet presAssocID="{9B164E85-5BC7-4DC0-BF9E-D216C21E8DE3}" presName="rootText" presStyleLbl="node4" presStyleIdx="4" presStyleCnt="6">
        <dgm:presLayoutVars>
          <dgm:chPref val="3"/>
        </dgm:presLayoutVars>
      </dgm:prSet>
      <dgm:spPr/>
    </dgm:pt>
    <dgm:pt modelId="{35C401CB-152D-4A17-9F35-0628ADBD31DD}" type="pres">
      <dgm:prSet presAssocID="{9B164E85-5BC7-4DC0-BF9E-D216C21E8DE3}" presName="rootConnector" presStyleLbl="node4" presStyleIdx="4" presStyleCnt="6"/>
      <dgm:spPr/>
    </dgm:pt>
    <dgm:pt modelId="{75D6AD53-5ADF-4B3B-AD57-E5116B8BBC82}" type="pres">
      <dgm:prSet presAssocID="{9B164E85-5BC7-4DC0-BF9E-D216C21E8DE3}" presName="hierChild4" presStyleCnt="0"/>
      <dgm:spPr/>
    </dgm:pt>
    <dgm:pt modelId="{BBD6E2CD-A41A-4306-AA55-429D50DC931A}" type="pres">
      <dgm:prSet presAssocID="{BB23F9FE-CE1F-4A4F-9E29-EE362ABF980B}" presName="Name37" presStyleLbl="parChTrans1D4" presStyleIdx="5" presStyleCnt="6"/>
      <dgm:spPr/>
    </dgm:pt>
    <dgm:pt modelId="{F2A70AE9-DA28-42FA-9AC4-07BB09B777A4}" type="pres">
      <dgm:prSet presAssocID="{8F769812-53DB-462F-8E45-1723E36064AC}" presName="hierRoot2" presStyleCnt="0">
        <dgm:presLayoutVars>
          <dgm:hierBranch val="init"/>
        </dgm:presLayoutVars>
      </dgm:prSet>
      <dgm:spPr/>
    </dgm:pt>
    <dgm:pt modelId="{1697A1D1-D520-4804-886B-275B64D242A3}" type="pres">
      <dgm:prSet presAssocID="{8F769812-53DB-462F-8E45-1723E36064AC}" presName="rootComposite" presStyleCnt="0"/>
      <dgm:spPr/>
    </dgm:pt>
    <dgm:pt modelId="{630C847C-67CC-471B-B103-360179317959}" type="pres">
      <dgm:prSet presAssocID="{8F769812-53DB-462F-8E45-1723E36064AC}" presName="rootText" presStyleLbl="node4" presStyleIdx="5" presStyleCnt="6">
        <dgm:presLayoutVars>
          <dgm:chPref val="3"/>
        </dgm:presLayoutVars>
      </dgm:prSet>
      <dgm:spPr/>
    </dgm:pt>
    <dgm:pt modelId="{0AF320FF-BF1C-4FB9-BD6C-A0EB93C4F4C5}" type="pres">
      <dgm:prSet presAssocID="{8F769812-53DB-462F-8E45-1723E36064AC}" presName="rootConnector" presStyleLbl="node4" presStyleIdx="5" presStyleCnt="6"/>
      <dgm:spPr/>
    </dgm:pt>
    <dgm:pt modelId="{F51639C1-3339-4A6C-BB0F-2BACC688A81E}" type="pres">
      <dgm:prSet presAssocID="{8F769812-53DB-462F-8E45-1723E36064AC}" presName="hierChild4" presStyleCnt="0"/>
      <dgm:spPr/>
    </dgm:pt>
    <dgm:pt modelId="{FB225844-7D23-4EA7-8466-5C62859AA9E7}" type="pres">
      <dgm:prSet presAssocID="{8F769812-53DB-462F-8E45-1723E36064AC}" presName="hierChild5" presStyleCnt="0"/>
      <dgm:spPr/>
    </dgm:pt>
    <dgm:pt modelId="{0DFD0CE3-E5D1-4B4C-A07C-49134F15543A}" type="pres">
      <dgm:prSet presAssocID="{9B164E85-5BC7-4DC0-BF9E-D216C21E8DE3}" presName="hierChild5" presStyleCnt="0"/>
      <dgm:spPr/>
    </dgm:pt>
    <dgm:pt modelId="{FBB407DA-0925-4F7A-B5AC-6F26F6142689}" type="pres">
      <dgm:prSet presAssocID="{16FEC6C3-6DF0-45B0-A737-0BFA74EE9EBD}" presName="hierChild5" presStyleCnt="0"/>
      <dgm:spPr/>
    </dgm:pt>
    <dgm:pt modelId="{DB6C08EF-266D-4549-8A7B-B1C5FF33B65D}" type="pres">
      <dgm:prSet presAssocID="{3FC3BAE5-3009-4D83-8BFD-AA6C73B9C5E7}" presName="Name37" presStyleLbl="parChTrans1D3" presStyleIdx="11" presStyleCnt="12"/>
      <dgm:spPr/>
    </dgm:pt>
    <dgm:pt modelId="{6C565A33-4755-4D5B-90B0-AC829B317631}" type="pres">
      <dgm:prSet presAssocID="{93EF4D4A-C9EF-4D83-ADC2-E3AC099CBF69}" presName="hierRoot2" presStyleCnt="0">
        <dgm:presLayoutVars>
          <dgm:hierBranch val="init"/>
        </dgm:presLayoutVars>
      </dgm:prSet>
      <dgm:spPr/>
    </dgm:pt>
    <dgm:pt modelId="{440DA556-BD7C-40EB-B60F-E3704636B98F}" type="pres">
      <dgm:prSet presAssocID="{93EF4D4A-C9EF-4D83-ADC2-E3AC099CBF69}" presName="rootComposite" presStyleCnt="0"/>
      <dgm:spPr/>
    </dgm:pt>
    <dgm:pt modelId="{06ABC633-336D-40CB-ADC4-2274CFD09B02}" type="pres">
      <dgm:prSet presAssocID="{93EF4D4A-C9EF-4D83-ADC2-E3AC099CBF69}" presName="rootText" presStyleLbl="node3" presStyleIdx="11" presStyleCnt="12">
        <dgm:presLayoutVars>
          <dgm:chPref val="3"/>
        </dgm:presLayoutVars>
      </dgm:prSet>
      <dgm:spPr/>
    </dgm:pt>
    <dgm:pt modelId="{3F8B4F9A-5C0B-47D4-B6FB-8D89ED7AE2F0}" type="pres">
      <dgm:prSet presAssocID="{93EF4D4A-C9EF-4D83-ADC2-E3AC099CBF69}" presName="rootConnector" presStyleLbl="node3" presStyleIdx="11" presStyleCnt="12"/>
      <dgm:spPr/>
    </dgm:pt>
    <dgm:pt modelId="{A4D5E602-7E48-4E26-9BBB-A842D072F818}" type="pres">
      <dgm:prSet presAssocID="{93EF4D4A-C9EF-4D83-ADC2-E3AC099CBF69}" presName="hierChild4" presStyleCnt="0"/>
      <dgm:spPr/>
    </dgm:pt>
    <dgm:pt modelId="{9A919B3B-82E3-4E29-8F75-EECC2A26603A}" type="pres">
      <dgm:prSet presAssocID="{93EF4D4A-C9EF-4D83-ADC2-E3AC099CBF69}" presName="hierChild5" presStyleCnt="0"/>
      <dgm:spPr/>
    </dgm:pt>
    <dgm:pt modelId="{0B18B6A6-0D2D-408E-B7B6-22A5D48CE0A4}" type="pres">
      <dgm:prSet presAssocID="{2A999C6E-630F-4E79-805F-B669832B4551}" presName="hierChild5" presStyleCnt="0"/>
      <dgm:spPr/>
    </dgm:pt>
    <dgm:pt modelId="{CF38975C-E088-4831-ACA5-9E400BD808E8}" type="pres">
      <dgm:prSet presAssocID="{A793C76E-D346-4793-83B9-51F4C82EC8DC}" presName="hierChild3" presStyleCnt="0"/>
      <dgm:spPr/>
    </dgm:pt>
  </dgm:ptLst>
  <dgm:cxnLst>
    <dgm:cxn modelId="{2F5E9002-1D49-40D4-B870-2A8CAC2C438B}" type="presOf" srcId="{462406E6-ABC9-47B6-9E38-3964DAFBA9CB}" destId="{D8202049-7D0C-4054-8FDE-EC42E9A2AF66}" srcOrd="1" destOrd="0" presId="urn:microsoft.com/office/officeart/2005/8/layout/orgChart1"/>
    <dgm:cxn modelId="{A0F40808-5936-42FE-844A-1325E6EB8763}" srcId="{A793C76E-D346-4793-83B9-51F4C82EC8DC}" destId="{B83AF8E1-BFCA-432C-9773-9A6791A355D2}" srcOrd="0" destOrd="0" parTransId="{0B17F595-0949-4648-9632-22C70588DEA3}" sibTransId="{4B33D8D5-75E3-42FE-8774-740054DD7B66}"/>
    <dgm:cxn modelId="{5FB6E50A-E812-4100-ACEB-C957E4EE6B84}" srcId="{2A999C6E-630F-4E79-805F-B669832B4551}" destId="{3A8B5220-DDD4-4B66-8727-E636BD7034CD}" srcOrd="0" destOrd="0" parTransId="{6247C0F7-A0BB-4D4B-BCC8-2243FB8C9D10}" sibTransId="{301D354E-C34A-4DE7-B039-C297ADC1AD07}"/>
    <dgm:cxn modelId="{6661E00B-6D2A-4C82-99A2-9566FC42788D}" type="presOf" srcId="{9B164E85-5BC7-4DC0-BF9E-D216C21E8DE3}" destId="{BE55F697-67B9-4C66-8C96-30B0CBB3232A}" srcOrd="0" destOrd="0" presId="urn:microsoft.com/office/officeart/2005/8/layout/orgChart1"/>
    <dgm:cxn modelId="{41E2DA0C-701D-41F4-BE16-7763E7497A01}" srcId="{A793C76E-D346-4793-83B9-51F4C82EC8DC}" destId="{3810A6B2-757F-4110-BA6D-52C86B83A467}" srcOrd="1" destOrd="0" parTransId="{A1272E58-9190-41F5-A8E1-36AF38121372}" sibTransId="{2A4094BB-3207-4097-8AD5-2572FF76E2E2}"/>
    <dgm:cxn modelId="{175ABA0F-EF92-48A4-9255-3EA14BD86496}" type="presOf" srcId="{FF5E9A4E-34D6-4CCB-9D80-5A68B6234F1B}" destId="{393DC6B8-B45F-4763-8D39-23F1B1A13532}" srcOrd="1" destOrd="0" presId="urn:microsoft.com/office/officeart/2005/8/layout/orgChart1"/>
    <dgm:cxn modelId="{B03ADE14-142E-4C4B-BEEF-520812C9E42E}" type="presOf" srcId="{B83AF8E1-BFCA-432C-9773-9A6791A355D2}" destId="{0F166CF6-7CA0-4A2D-8D4E-213C5116E13C}" srcOrd="0" destOrd="0" presId="urn:microsoft.com/office/officeart/2005/8/layout/orgChart1"/>
    <dgm:cxn modelId="{45D37015-72F1-4B25-AFDC-A8C00CD92EF7}" type="presOf" srcId="{52E42323-C24B-4341-A436-DD7EBBA0557C}" destId="{2A9576FB-A0B6-444F-A07C-1F75FBBF16AA}" srcOrd="0" destOrd="0" presId="urn:microsoft.com/office/officeart/2005/8/layout/orgChart1"/>
    <dgm:cxn modelId="{F9929718-666F-4211-A85B-D43C1270865C}" type="presOf" srcId="{8949EA2B-EAE2-418E-BE01-5926750925CB}" destId="{F21733E4-BDD8-4E1F-9404-541D052B11DC}" srcOrd="1" destOrd="0" presId="urn:microsoft.com/office/officeart/2005/8/layout/orgChart1"/>
    <dgm:cxn modelId="{E98BA518-8F04-4D6B-83CF-74BBA6DE2C82}" type="presOf" srcId="{16FEC6C3-6DF0-45B0-A737-0BFA74EE9EBD}" destId="{9EC60285-79E2-4DC9-ADAF-397CF0765B5C}" srcOrd="0" destOrd="0" presId="urn:microsoft.com/office/officeart/2005/8/layout/orgChart1"/>
    <dgm:cxn modelId="{6FA3D71F-1904-43CB-AF81-7E4085121577}" type="presOf" srcId="{B140E473-52DB-492F-99B0-157336EA78C2}" destId="{C0791C7D-C8F2-4953-98E3-E0F61937F460}" srcOrd="0" destOrd="0" presId="urn:microsoft.com/office/officeart/2005/8/layout/orgChart1"/>
    <dgm:cxn modelId="{3A41D820-E2BB-4DB7-B9DB-5B9664EEA10D}" type="presOf" srcId="{A793C76E-D346-4793-83B9-51F4C82EC8DC}" destId="{48C828F8-146B-4816-920A-EE1E87770CB8}" srcOrd="0" destOrd="0" presId="urn:microsoft.com/office/officeart/2005/8/layout/orgChart1"/>
    <dgm:cxn modelId="{A917CD22-FD1F-492E-8F00-82A6C83ABD43}" type="presOf" srcId="{C06EC278-B058-461E-B0E5-0CE51BE59AF0}" destId="{4D258EEE-4B9C-45EB-AF8E-10FCFA280CDE}" srcOrd="1" destOrd="0" presId="urn:microsoft.com/office/officeart/2005/8/layout/orgChart1"/>
    <dgm:cxn modelId="{460E8A25-0FEE-4BCF-B2AA-17CBF15D04AD}" type="presOf" srcId="{A1272E58-9190-41F5-A8E1-36AF38121372}" destId="{E9507C8F-D6CC-4A60-8255-D029FA6AD9FE}" srcOrd="0" destOrd="0" presId="urn:microsoft.com/office/officeart/2005/8/layout/orgChart1"/>
    <dgm:cxn modelId="{B679AD27-9E43-441F-AF07-C0784E5CEB1E}" srcId="{16FEC6C3-6DF0-45B0-A737-0BFA74EE9EBD}" destId="{9B164E85-5BC7-4DC0-BF9E-D216C21E8DE3}" srcOrd="0" destOrd="0" parTransId="{CCC65FD8-B484-4AE0-BD72-ED951531D00D}" sibTransId="{30E9CD63-7DFE-49B1-8E5F-D826F6A9A43E}"/>
    <dgm:cxn modelId="{BEF89529-886D-4F41-AF4A-0320681AD28A}" srcId="{3810A6B2-757F-4110-BA6D-52C86B83A467}" destId="{B140E473-52DB-492F-99B0-157336EA78C2}" srcOrd="0" destOrd="0" parTransId="{00E997A0-ECCC-4577-879B-4CBB6EB5B9E7}" sibTransId="{4E844CB6-0219-4CC3-9E41-7A9CEC76EC8F}"/>
    <dgm:cxn modelId="{D6C07E2D-0B39-46C3-AEB8-E51A88F4C2B6}" srcId="{47B9501A-951A-430C-AFB7-59441CEFEABF}" destId="{52E42323-C24B-4341-A436-DD7EBBA0557C}" srcOrd="0" destOrd="0" parTransId="{EAAFF4B9-E5D1-4ACB-BE5A-E59B5D8740CD}" sibTransId="{40511D20-264F-4870-9BC0-E942A223C52D}"/>
    <dgm:cxn modelId="{46E47F2E-D05D-49EF-99B5-42E2FE655B34}" type="presOf" srcId="{2A999C6E-630F-4E79-805F-B669832B4551}" destId="{14416840-A1AB-48D5-AA5B-A8A512400AFD}" srcOrd="1" destOrd="0" presId="urn:microsoft.com/office/officeart/2005/8/layout/orgChart1"/>
    <dgm:cxn modelId="{E8A0A82F-DD64-48A9-BCF9-FA83DA2AF68E}" type="presOf" srcId="{16FEC6C3-6DF0-45B0-A737-0BFA74EE9EBD}" destId="{4121D088-75CE-4A40-8324-5283A3682DDE}" srcOrd="1" destOrd="0" presId="urn:microsoft.com/office/officeart/2005/8/layout/orgChart1"/>
    <dgm:cxn modelId="{EC781233-6785-4123-A03E-B09BCD93987D}" type="presOf" srcId="{8F769812-53DB-462F-8E45-1723E36064AC}" destId="{630C847C-67CC-471B-B103-360179317959}" srcOrd="0" destOrd="0" presId="urn:microsoft.com/office/officeart/2005/8/layout/orgChart1"/>
    <dgm:cxn modelId="{A9420737-8278-4C68-BB5F-942C20AFF587}" srcId="{B3E2AFE5-EE3A-430C-A35A-6A97C5D03C67}" destId="{D22CCD81-CEC4-4086-AFCF-3FF7E83189EA}" srcOrd="0" destOrd="0" parTransId="{4DC2CE2D-A629-434A-A8AB-004F2522FA00}" sibTransId="{A83C93D4-4D04-4245-8966-06D30AF56833}"/>
    <dgm:cxn modelId="{36029937-4D03-4945-9E85-AC056C932DBC}" type="presOf" srcId="{93EF4D4A-C9EF-4D83-ADC2-E3AC099CBF69}" destId="{06ABC633-336D-40CB-ADC4-2274CFD09B02}" srcOrd="0" destOrd="0" presId="urn:microsoft.com/office/officeart/2005/8/layout/orgChart1"/>
    <dgm:cxn modelId="{04B9B639-B175-409C-859C-CC480FC6B250}" srcId="{A793C76E-D346-4793-83B9-51F4C82EC8DC}" destId="{2A999C6E-630F-4E79-805F-B669832B4551}" srcOrd="2" destOrd="0" parTransId="{BC5C9963-4241-4B43-9F0A-579034F7BD22}" sibTransId="{D02A3E48-51C8-4D90-838B-DF812DDA1F59}"/>
    <dgm:cxn modelId="{9CFE603A-1560-4E44-A59F-AD30D701B2D3}" type="presOf" srcId="{47B9501A-951A-430C-AFB7-59441CEFEABF}" destId="{925F87F9-389C-46EC-BAF2-5928A56CC28D}" srcOrd="1" destOrd="0" presId="urn:microsoft.com/office/officeart/2005/8/layout/orgChart1"/>
    <dgm:cxn modelId="{1593223E-9B9D-40DD-AF32-3D0F817ED508}" type="presOf" srcId="{38EE06BD-62BC-4291-92CB-07BDF0D519D7}" destId="{F2B87DC5-0A8E-4472-A1F6-98998447486D}" srcOrd="0" destOrd="0" presId="urn:microsoft.com/office/officeart/2005/8/layout/orgChart1"/>
    <dgm:cxn modelId="{17974C5C-4312-4D09-B722-DF70F276FD3D}" type="presOf" srcId="{B195435D-7635-4D75-AC4E-1B7CA5B7442C}" destId="{D55E23E1-B952-4EEA-94ED-B267E28DAA2E}" srcOrd="0" destOrd="0" presId="urn:microsoft.com/office/officeart/2005/8/layout/orgChart1"/>
    <dgm:cxn modelId="{2C18A65E-F61B-412C-8E28-82B7D4DEE286}" srcId="{B83AF8E1-BFCA-432C-9773-9A6791A355D2}" destId="{C2A97DF4-3214-426A-8062-A7C4C4CCA3F9}" srcOrd="2" destOrd="0" parTransId="{C8458ED8-10E7-4CE0-BE25-9BAFCEBED853}" sibTransId="{E9FE3B16-38C7-44F5-8B1A-16C457B3972A}"/>
    <dgm:cxn modelId="{460E9A5F-99CC-4339-A938-6363CB0AED29}" type="presOf" srcId="{93EF4D4A-C9EF-4D83-ADC2-E3AC099CBF69}" destId="{3F8B4F9A-5C0B-47D4-B6FB-8D89ED7AE2F0}" srcOrd="1" destOrd="0" presId="urn:microsoft.com/office/officeart/2005/8/layout/orgChart1"/>
    <dgm:cxn modelId="{21B93A63-06E5-4F3C-B863-C2FD64B5D6DB}" srcId="{2A999C6E-630F-4E79-805F-B669832B4551}" destId="{16FEC6C3-6DF0-45B0-A737-0BFA74EE9EBD}" srcOrd="2" destOrd="0" parTransId="{64E21602-06B2-495B-8CCE-AEF789029206}" sibTransId="{F6484CFF-BACF-418B-B7D2-52EB84C746A1}"/>
    <dgm:cxn modelId="{EBE1BC43-98CD-41B2-A45C-16EAA85395D3}" type="presOf" srcId="{B86488DC-B912-45E2-83F5-101B6EE01B10}" destId="{85DD0DEE-D582-4EF4-8CD1-AE76475086C4}" srcOrd="0" destOrd="0" presId="urn:microsoft.com/office/officeart/2005/8/layout/orgChart1"/>
    <dgm:cxn modelId="{92A8DD63-8B81-42B2-A925-5666FBD1CA11}" type="presOf" srcId="{B3E2AFE5-EE3A-430C-A35A-6A97C5D03C67}" destId="{47D13409-34C5-4007-944E-B149823BC834}" srcOrd="0" destOrd="0" presId="urn:microsoft.com/office/officeart/2005/8/layout/orgChart1"/>
    <dgm:cxn modelId="{5C823245-5BC3-48C6-82B9-A3DE4F00539D}" type="presOf" srcId="{2A999C6E-630F-4E79-805F-B669832B4551}" destId="{37A2750B-C563-4551-9A6A-889F4BB697BA}" srcOrd="0" destOrd="0" presId="urn:microsoft.com/office/officeart/2005/8/layout/orgChart1"/>
    <dgm:cxn modelId="{C50C6048-E28C-4BFD-BB01-3F59766EFA6B}" type="presOf" srcId="{B83AF8E1-BFCA-432C-9773-9A6791A355D2}" destId="{9650029F-A25A-4422-A32A-23BB14DDEE6D}" srcOrd="1" destOrd="0" presId="urn:microsoft.com/office/officeart/2005/8/layout/orgChart1"/>
    <dgm:cxn modelId="{D40C654A-FE73-472D-BC46-A2F807CC0AF4}" srcId="{2A999C6E-630F-4E79-805F-B669832B4551}" destId="{93EF4D4A-C9EF-4D83-ADC2-E3AC099CBF69}" srcOrd="3" destOrd="0" parTransId="{3FC3BAE5-3009-4D83-8BFD-AA6C73B9C5E7}" sibTransId="{5E11F4AF-F501-4918-B07C-D7FAB51E1819}"/>
    <dgm:cxn modelId="{0FB60D4B-DF35-4789-8463-37E6A5A4416A}" type="presOf" srcId="{462406E6-ABC9-47B6-9E38-3964DAFBA9CB}" destId="{DB3D8D28-F347-478D-80B9-09271E9D8739}" srcOrd="0" destOrd="0" presId="urn:microsoft.com/office/officeart/2005/8/layout/orgChart1"/>
    <dgm:cxn modelId="{35C8C96B-58F7-4A08-87EF-14FA441DACB1}" type="presOf" srcId="{681778C2-A37B-4389-8DC5-825399C1F787}" destId="{D8BB0006-8008-4CD1-9149-4CDEEE773626}" srcOrd="1" destOrd="0" presId="urn:microsoft.com/office/officeart/2005/8/layout/orgChart1"/>
    <dgm:cxn modelId="{8B9BBE6C-620E-474D-9C8B-10AC41165C6F}" srcId="{B83AF8E1-BFCA-432C-9773-9A6791A355D2}" destId="{3F5F7282-CE05-413D-BB9C-36BA8372FE01}" srcOrd="0" destOrd="0" parTransId="{25105734-052A-419A-B800-239C4B3F9B9B}" sibTransId="{D6FAB9C5-2DF5-4E43-8CBD-DBDFAA49A6B0}"/>
    <dgm:cxn modelId="{77DCD44C-7535-4814-B51A-5AEDB0A20B1A}" srcId="{3810A6B2-757F-4110-BA6D-52C86B83A467}" destId="{462406E6-ABC9-47B6-9E38-3964DAFBA9CB}" srcOrd="1" destOrd="0" parTransId="{38EE06BD-62BC-4291-92CB-07BDF0D519D7}" sibTransId="{5A992248-9F96-440A-8FCD-76A8718C4E03}"/>
    <dgm:cxn modelId="{84AA206F-509D-45A5-879F-EFEADC768502}" type="presOf" srcId="{747D46F1-95C6-4776-96A5-3C55189CA6E8}" destId="{22A3347A-69F1-4C80-A0AC-F2AD042B1E83}" srcOrd="0" destOrd="0" presId="urn:microsoft.com/office/officeart/2005/8/layout/orgChart1"/>
    <dgm:cxn modelId="{CC0F7871-61B3-4517-B2E3-740BEF1AE205}" srcId="{B83AF8E1-BFCA-432C-9773-9A6791A355D2}" destId="{B195435D-7635-4D75-AC4E-1B7CA5B7442C}" srcOrd="1" destOrd="0" parTransId="{6E8A4508-8C77-458C-8127-790AFAF1EDCD}" sibTransId="{17F27217-D9E3-4DF5-B5C4-5155A5518176}"/>
    <dgm:cxn modelId="{6D010172-D881-4E84-8FA2-3190A4443607}" type="presOf" srcId="{7873BA8D-76C9-4B3B-BC48-C66866A6A663}" destId="{0A841E0B-2330-4ED6-B476-9559489CB021}" srcOrd="0" destOrd="0" presId="urn:microsoft.com/office/officeart/2005/8/layout/orgChart1"/>
    <dgm:cxn modelId="{7CE88853-6BB9-4772-A089-CC6B77F5C171}" type="presOf" srcId="{BB23F9FE-CE1F-4A4F-9E29-EE362ABF980B}" destId="{BBD6E2CD-A41A-4306-AA55-429D50DC931A}" srcOrd="0" destOrd="0" presId="urn:microsoft.com/office/officeart/2005/8/layout/orgChart1"/>
    <dgm:cxn modelId="{9D5E0B77-5E70-4AA1-ABEC-B0386D10B0F3}" type="presOf" srcId="{D257D3F7-6E3E-4BE6-A51F-F62289CA7F07}" destId="{A6C6514E-7BAC-422A-807E-7C47F7780F19}" srcOrd="0" destOrd="0" presId="urn:microsoft.com/office/officeart/2005/8/layout/orgChart1"/>
    <dgm:cxn modelId="{2B160D57-F7B6-455B-9134-9B6BE6AD721E}" srcId="{B83AF8E1-BFCA-432C-9773-9A6791A355D2}" destId="{FF5E9A4E-34D6-4CCB-9D80-5A68B6234F1B}" srcOrd="3" destOrd="0" parTransId="{C7896E3A-4F36-44CE-900E-86A4E51B46A3}" sibTransId="{5B5EA1AD-3011-4D7E-B20A-B0FD8457F384}"/>
    <dgm:cxn modelId="{98475E58-B747-4C13-83E3-DF5857E05792}" type="presOf" srcId="{3F5F7282-CE05-413D-BB9C-36BA8372FE01}" destId="{066B9C50-7D59-4FAB-A99E-42B39B75AAAE}" srcOrd="0" destOrd="0" presId="urn:microsoft.com/office/officeart/2005/8/layout/orgChart1"/>
    <dgm:cxn modelId="{9AE85A7B-F7C4-463E-B26C-DB22E80F3AD4}" srcId="{3810A6B2-757F-4110-BA6D-52C86B83A467}" destId="{681778C2-A37B-4389-8DC5-825399C1F787}" srcOrd="3" destOrd="0" parTransId="{DEC91CE9-9EEB-47B5-A191-E665E1C05FCB}" sibTransId="{9089DE79-203C-4F6F-9AF9-0ABA46EF1071}"/>
    <dgm:cxn modelId="{DB0C927D-3762-4533-A63E-65237B8D310B}" type="presOf" srcId="{00E997A0-ECCC-4577-879B-4CBB6EB5B9E7}" destId="{529A8D5A-1FCA-4B58-A345-AF097CFCE2D7}" srcOrd="0" destOrd="0" presId="urn:microsoft.com/office/officeart/2005/8/layout/orgChart1"/>
    <dgm:cxn modelId="{BE670983-603F-4231-9C6D-E64743A1D86F}" srcId="{C06EC278-B058-461E-B0E5-0CE51BE59AF0}" destId="{B3E2AFE5-EE3A-430C-A35A-6A97C5D03C67}" srcOrd="0" destOrd="0" parTransId="{B86488DC-B912-45E2-83F5-101B6EE01B10}" sibTransId="{F90F3F7C-31DC-46CA-AC45-E89CA4BBD51D}"/>
    <dgm:cxn modelId="{B9F2FC84-19EB-4B5A-BBFE-F5980F71F5E3}" type="presOf" srcId="{6E8A4508-8C77-458C-8127-790AFAF1EDCD}" destId="{BC76C444-EDB2-484F-8BEE-CF07E4588A55}" srcOrd="0" destOrd="0" presId="urn:microsoft.com/office/officeart/2005/8/layout/orgChart1"/>
    <dgm:cxn modelId="{D1515E86-1F14-445E-BECF-989B2CBE7015}" srcId="{2A999C6E-630F-4E79-805F-B669832B4551}" destId="{8949EA2B-EAE2-418E-BE01-5926750925CB}" srcOrd="1" destOrd="0" parTransId="{D257D3F7-6E3E-4BE6-A51F-F62289CA7F07}" sibTransId="{5464A90D-6B36-4C28-91D7-01433A59E0DA}"/>
    <dgm:cxn modelId="{66A57086-CFA2-4F0E-9380-C45D2E30C886}" srcId="{94FDFEB9-B943-4877-AEEC-42125B582AAC}" destId="{A793C76E-D346-4793-83B9-51F4C82EC8DC}" srcOrd="0" destOrd="0" parTransId="{91F1DACE-15EA-4463-88C7-5367412A0E19}" sibTransId="{8C721EEE-A504-4B80-B1FB-DC26A7941953}"/>
    <dgm:cxn modelId="{8F1D198A-D1AC-4A2C-9C47-B99A8A8C520C}" srcId="{C2A97DF4-3214-426A-8062-A7C4C4CCA3F9}" destId="{47B9501A-951A-430C-AFB7-59441CEFEABF}" srcOrd="0" destOrd="0" parTransId="{7873BA8D-76C9-4B3B-BC48-C66866A6A663}" sibTransId="{C17ACF62-215E-484C-8348-40DDDFD5073B}"/>
    <dgm:cxn modelId="{531F9192-9A23-4332-8770-2982C248A7C3}" type="presOf" srcId="{3810A6B2-757F-4110-BA6D-52C86B83A467}" destId="{7B4C3248-C014-4152-8B1B-6FD27F688B7F}" srcOrd="0" destOrd="0" presId="urn:microsoft.com/office/officeart/2005/8/layout/orgChart1"/>
    <dgm:cxn modelId="{11BB1196-C56D-412A-A9C8-726F157022B4}" type="presOf" srcId="{C7896E3A-4F36-44CE-900E-86A4E51B46A3}" destId="{6F7782C9-1FE2-417F-AE48-EC1B6697D5C0}" srcOrd="0" destOrd="0" presId="urn:microsoft.com/office/officeart/2005/8/layout/orgChart1"/>
    <dgm:cxn modelId="{2F262F99-8280-4CDF-B192-B5FA282E3954}" type="presOf" srcId="{C2A97DF4-3214-426A-8062-A7C4C4CCA3F9}" destId="{6CF531E6-5A4D-4F3E-9370-CDB67C987844}" srcOrd="0" destOrd="0" presId="urn:microsoft.com/office/officeart/2005/8/layout/orgChart1"/>
    <dgm:cxn modelId="{92F1E29E-859D-4EF3-9390-C6E00F2396D1}" type="presOf" srcId="{CCC65FD8-B484-4AE0-BD72-ED951531D00D}" destId="{1874C671-D704-4A5C-9462-A9F704FC9CCF}" srcOrd="0" destOrd="0" presId="urn:microsoft.com/office/officeart/2005/8/layout/orgChart1"/>
    <dgm:cxn modelId="{632D42A3-D120-455C-AF5F-31BEA892B01D}" type="presOf" srcId="{DEC91CE9-9EEB-47B5-A191-E665E1C05FCB}" destId="{7A852707-A65C-4F22-B030-B5081F3E4211}" srcOrd="0" destOrd="0" presId="urn:microsoft.com/office/officeart/2005/8/layout/orgChart1"/>
    <dgm:cxn modelId="{2DD4D1B1-6FDD-4FF4-B5A0-AB6242DAC127}" type="presOf" srcId="{BC5C9963-4241-4B43-9F0A-579034F7BD22}" destId="{83633B22-AA04-4960-B753-488629B4A227}" srcOrd="0" destOrd="0" presId="urn:microsoft.com/office/officeart/2005/8/layout/orgChart1"/>
    <dgm:cxn modelId="{753B20B3-CE8F-4916-855D-C026A0092C69}" type="presOf" srcId="{3F5F7282-CE05-413D-BB9C-36BA8372FE01}" destId="{7343EC0F-CEA4-4A1B-8F69-FAA9722EB49A}" srcOrd="1" destOrd="0" presId="urn:microsoft.com/office/officeart/2005/8/layout/orgChart1"/>
    <dgm:cxn modelId="{D43B09B5-6897-42C0-869B-B3A5804C0097}" type="presOf" srcId="{681778C2-A37B-4389-8DC5-825399C1F787}" destId="{80E30675-65E5-4DB4-8D7F-0F6CB96EC70A}" srcOrd="0" destOrd="0" presId="urn:microsoft.com/office/officeart/2005/8/layout/orgChart1"/>
    <dgm:cxn modelId="{E01BE2B6-FECC-4D0B-BD27-6DAF35A99A63}" type="presOf" srcId="{D22CCD81-CEC4-4086-AFCF-3FF7E83189EA}" destId="{714CE7D1-B6FC-4877-B8A0-928AA6205CD8}" srcOrd="0" destOrd="0" presId="urn:microsoft.com/office/officeart/2005/8/layout/orgChart1"/>
    <dgm:cxn modelId="{50E1D3B8-7D8D-4B98-B430-ECD2413BB88D}" type="presOf" srcId="{4DC2CE2D-A629-434A-A8AB-004F2522FA00}" destId="{869BF990-61D5-4B8D-AF6A-B23C99CF8000}" srcOrd="0" destOrd="0" presId="urn:microsoft.com/office/officeart/2005/8/layout/orgChart1"/>
    <dgm:cxn modelId="{133714BB-1C89-410A-83EE-21B9C11B061D}" type="presOf" srcId="{FF5E9A4E-34D6-4CCB-9D80-5A68B6234F1B}" destId="{1F6D1544-13DC-47C5-B04E-E2D25E1A6EC6}" srcOrd="0" destOrd="0" presId="urn:microsoft.com/office/officeart/2005/8/layout/orgChart1"/>
    <dgm:cxn modelId="{839720C3-5E80-4404-BE24-02216F007598}" type="presOf" srcId="{C8458ED8-10E7-4CE0-BE25-9BAFCEBED853}" destId="{731E4C74-4DA9-4F93-93CA-560A5EA99E41}" srcOrd="0" destOrd="0" presId="urn:microsoft.com/office/officeart/2005/8/layout/orgChart1"/>
    <dgm:cxn modelId="{9645AFC4-E4A4-4B52-A202-4683332C5589}" type="presOf" srcId="{3A8B5220-DDD4-4B66-8727-E636BD7034CD}" destId="{1C40460A-ED0A-439F-A342-7B13A4338D24}" srcOrd="1" destOrd="0" presId="urn:microsoft.com/office/officeart/2005/8/layout/orgChart1"/>
    <dgm:cxn modelId="{F9E4D9C5-E582-46F8-B676-7BCD21C65AC6}" type="presOf" srcId="{6247C0F7-A0BB-4D4B-BCC8-2243FB8C9D10}" destId="{B461B84D-25C6-4742-8A97-8DA8373B89DC}" srcOrd="0" destOrd="0" presId="urn:microsoft.com/office/officeart/2005/8/layout/orgChart1"/>
    <dgm:cxn modelId="{E9F1B0C7-8A0B-43F4-B3D7-4B444277B54D}" type="presOf" srcId="{EAAFF4B9-E5D1-4ACB-BE5A-E59B5D8740CD}" destId="{7A1C9393-5776-4885-BC14-404C1A3D12C6}" srcOrd="0" destOrd="0" presId="urn:microsoft.com/office/officeart/2005/8/layout/orgChart1"/>
    <dgm:cxn modelId="{2C4A22C8-E4C8-4C0F-BFF8-563CDA6F1AE6}" type="presOf" srcId="{C06EC278-B058-461E-B0E5-0CE51BE59AF0}" destId="{811E302E-5C9A-475A-A2F1-9DE6535EADA8}" srcOrd="0" destOrd="0" presId="urn:microsoft.com/office/officeart/2005/8/layout/orgChart1"/>
    <dgm:cxn modelId="{061697CB-D860-4353-826A-E01D7B369279}" type="presOf" srcId="{B140E473-52DB-492F-99B0-157336EA78C2}" destId="{73590E22-09D2-4D72-A7BA-C2F0098A41C7}" srcOrd="1" destOrd="0" presId="urn:microsoft.com/office/officeart/2005/8/layout/orgChart1"/>
    <dgm:cxn modelId="{9F0A38CD-AF06-425A-A883-68BA4B0F4E6B}" type="presOf" srcId="{94FDFEB9-B943-4877-AEEC-42125B582AAC}" destId="{C4641174-AEB7-4CBB-B946-7D7B2AA8715A}" srcOrd="0" destOrd="0" presId="urn:microsoft.com/office/officeart/2005/8/layout/orgChart1"/>
    <dgm:cxn modelId="{E597CED4-B0C0-4F88-B062-4DE2ACF52F22}" type="presOf" srcId="{B195435D-7635-4D75-AC4E-1B7CA5B7442C}" destId="{558D5A7C-61C8-4804-A9B1-525CFBC73E4F}" srcOrd="1" destOrd="0" presId="urn:microsoft.com/office/officeart/2005/8/layout/orgChart1"/>
    <dgm:cxn modelId="{E8222BD5-9598-4821-BE4E-DFD6922B0A15}" type="presOf" srcId="{C2A97DF4-3214-426A-8062-A7C4C4CCA3F9}" destId="{C0F55461-65BF-4B71-A7EB-85EEB213ECF6}" srcOrd="1" destOrd="0" presId="urn:microsoft.com/office/officeart/2005/8/layout/orgChart1"/>
    <dgm:cxn modelId="{FAE7C8D5-0945-4378-AFC4-4B1B71113328}" type="presOf" srcId="{8949EA2B-EAE2-418E-BE01-5926750925CB}" destId="{C9D06DCD-5E20-4D70-AA4F-AE1E3F1C3487}" srcOrd="0" destOrd="0" presId="urn:microsoft.com/office/officeart/2005/8/layout/orgChart1"/>
    <dgm:cxn modelId="{D4A7A2D9-3467-4418-81DE-971188BEA648}" type="presOf" srcId="{3810A6B2-757F-4110-BA6D-52C86B83A467}" destId="{B3DC57D5-0ABC-4D50-B8BC-EE1F1E69C679}" srcOrd="1" destOrd="0" presId="urn:microsoft.com/office/officeart/2005/8/layout/orgChart1"/>
    <dgm:cxn modelId="{F33D0CDA-0ABF-44B2-BED6-1C60197EC69A}" type="presOf" srcId="{B3E2AFE5-EE3A-430C-A35A-6A97C5D03C67}" destId="{F7C7DE63-4381-4BDC-8049-A086A72E0E1E}" srcOrd="1" destOrd="0" presId="urn:microsoft.com/office/officeart/2005/8/layout/orgChart1"/>
    <dgm:cxn modelId="{3C6857E2-22B6-4E7B-8F92-ABC783008D4C}" srcId="{9B164E85-5BC7-4DC0-BF9E-D216C21E8DE3}" destId="{8F769812-53DB-462F-8E45-1723E36064AC}" srcOrd="0" destOrd="0" parTransId="{BB23F9FE-CE1F-4A4F-9E29-EE362ABF980B}" sibTransId="{DA20584E-369A-48EC-9D04-FB4DB24E6B59}"/>
    <dgm:cxn modelId="{553E88E2-0B29-49BB-A8DF-7675B104354E}" type="presOf" srcId="{A793C76E-D346-4793-83B9-51F4C82EC8DC}" destId="{85C1569B-D126-47C5-B7CA-B0842402567F}" srcOrd="1" destOrd="0" presId="urn:microsoft.com/office/officeart/2005/8/layout/orgChart1"/>
    <dgm:cxn modelId="{FC9C58E3-E20C-40A0-B5B4-73737ECFBEC3}" srcId="{3810A6B2-757F-4110-BA6D-52C86B83A467}" destId="{C06EC278-B058-461E-B0E5-0CE51BE59AF0}" srcOrd="2" destOrd="0" parTransId="{747D46F1-95C6-4776-96A5-3C55189CA6E8}" sibTransId="{46020FA0-F8F2-4BDF-885F-A94E0DA85BF2}"/>
    <dgm:cxn modelId="{AB70B7E6-46F9-47B9-8352-3FA02477AB07}" type="presOf" srcId="{3FC3BAE5-3009-4D83-8BFD-AA6C73B9C5E7}" destId="{DB6C08EF-266D-4549-8A7B-B1C5FF33B65D}" srcOrd="0" destOrd="0" presId="urn:microsoft.com/office/officeart/2005/8/layout/orgChart1"/>
    <dgm:cxn modelId="{D388DAE6-BD02-466A-A476-D3459A25A4DE}" type="presOf" srcId="{9B164E85-5BC7-4DC0-BF9E-D216C21E8DE3}" destId="{35C401CB-152D-4A17-9F35-0628ADBD31DD}" srcOrd="1" destOrd="0" presId="urn:microsoft.com/office/officeart/2005/8/layout/orgChart1"/>
    <dgm:cxn modelId="{06AFDEE6-03D6-49D3-8CE5-4F43B6905782}" type="presOf" srcId="{3A8B5220-DDD4-4B66-8727-E636BD7034CD}" destId="{C6813111-2C43-4D32-AF1E-EAFB4AB398CF}" srcOrd="0" destOrd="0" presId="urn:microsoft.com/office/officeart/2005/8/layout/orgChart1"/>
    <dgm:cxn modelId="{437A54EC-0F79-40D1-AF64-7D05DC92BC9D}" type="presOf" srcId="{25105734-052A-419A-B800-239C4B3F9B9B}" destId="{98AABE8F-A5F0-41D9-8590-B0E69880386A}" srcOrd="0" destOrd="0" presId="urn:microsoft.com/office/officeart/2005/8/layout/orgChart1"/>
    <dgm:cxn modelId="{9D4B31F2-B5A2-40AC-A8A9-6601CB4B45C9}" type="presOf" srcId="{52E42323-C24B-4341-A436-DD7EBBA0557C}" destId="{B5295EA2-DF69-43E9-804D-02C405E720C4}" srcOrd="1" destOrd="0" presId="urn:microsoft.com/office/officeart/2005/8/layout/orgChart1"/>
    <dgm:cxn modelId="{E98A85F2-EDD1-47AA-A475-C058B3E41844}" type="presOf" srcId="{0B17F595-0949-4648-9632-22C70588DEA3}" destId="{5F0B5BE9-4FA5-454A-B90E-861FF2672FE6}" srcOrd="0" destOrd="0" presId="urn:microsoft.com/office/officeart/2005/8/layout/orgChart1"/>
    <dgm:cxn modelId="{BC57FCF2-6405-4768-BE5A-E278A90A082C}" type="presOf" srcId="{D22CCD81-CEC4-4086-AFCF-3FF7E83189EA}" destId="{59430F4C-FE15-4270-8A28-BDB18175C89E}" srcOrd="1" destOrd="0" presId="urn:microsoft.com/office/officeart/2005/8/layout/orgChart1"/>
    <dgm:cxn modelId="{B40CC2F3-D9D4-4430-921B-5901746BC909}" type="presOf" srcId="{64E21602-06B2-495B-8CCE-AEF789029206}" destId="{15B8BAFD-3E8D-4E69-B444-0CBBF36859CD}" srcOrd="0" destOrd="0" presId="urn:microsoft.com/office/officeart/2005/8/layout/orgChart1"/>
    <dgm:cxn modelId="{978FF5F8-EFC5-4279-B48C-364B4940329C}" type="presOf" srcId="{8F769812-53DB-462F-8E45-1723E36064AC}" destId="{0AF320FF-BF1C-4FB9-BD6C-A0EB93C4F4C5}" srcOrd="1" destOrd="0" presId="urn:microsoft.com/office/officeart/2005/8/layout/orgChart1"/>
    <dgm:cxn modelId="{C720C9FA-EE04-4C46-B7F0-C28DAD890248}" type="presOf" srcId="{47B9501A-951A-430C-AFB7-59441CEFEABF}" destId="{39F6437E-D7B9-45C5-931B-285F2F39F148}" srcOrd="0" destOrd="0" presId="urn:microsoft.com/office/officeart/2005/8/layout/orgChart1"/>
    <dgm:cxn modelId="{D83BB893-B777-4986-B64E-7C0CCF428D4D}" type="presParOf" srcId="{C4641174-AEB7-4CBB-B946-7D7B2AA8715A}" destId="{72B4AF15-43DF-4B04-A985-62D36EF6F553}" srcOrd="0" destOrd="0" presId="urn:microsoft.com/office/officeart/2005/8/layout/orgChart1"/>
    <dgm:cxn modelId="{77C26379-002E-40E3-A809-32510FFB52BB}" type="presParOf" srcId="{72B4AF15-43DF-4B04-A985-62D36EF6F553}" destId="{ACB6A9E9-A7BF-4F57-BB36-8E191EA43638}" srcOrd="0" destOrd="0" presId="urn:microsoft.com/office/officeart/2005/8/layout/orgChart1"/>
    <dgm:cxn modelId="{35904908-8512-47D8-BE36-D5516829D7CB}" type="presParOf" srcId="{ACB6A9E9-A7BF-4F57-BB36-8E191EA43638}" destId="{48C828F8-146B-4816-920A-EE1E87770CB8}" srcOrd="0" destOrd="0" presId="urn:microsoft.com/office/officeart/2005/8/layout/orgChart1"/>
    <dgm:cxn modelId="{102B00A9-3EFE-4EE4-9F28-AAE20C6732BC}" type="presParOf" srcId="{ACB6A9E9-A7BF-4F57-BB36-8E191EA43638}" destId="{85C1569B-D126-47C5-B7CA-B0842402567F}" srcOrd="1" destOrd="0" presId="urn:microsoft.com/office/officeart/2005/8/layout/orgChart1"/>
    <dgm:cxn modelId="{2EFA192C-2D3B-44ED-83E5-E182615E3450}" type="presParOf" srcId="{72B4AF15-43DF-4B04-A985-62D36EF6F553}" destId="{5C872CB8-0B35-4B74-8FD9-56ADCB5E2BA5}" srcOrd="1" destOrd="0" presId="urn:microsoft.com/office/officeart/2005/8/layout/orgChart1"/>
    <dgm:cxn modelId="{359E1FC9-864E-4CDB-A31B-DBC419F68455}" type="presParOf" srcId="{5C872CB8-0B35-4B74-8FD9-56ADCB5E2BA5}" destId="{5F0B5BE9-4FA5-454A-B90E-861FF2672FE6}" srcOrd="0" destOrd="0" presId="urn:microsoft.com/office/officeart/2005/8/layout/orgChart1"/>
    <dgm:cxn modelId="{1CA42AF9-AC8E-4D9A-93BF-4D93AAAA164C}" type="presParOf" srcId="{5C872CB8-0B35-4B74-8FD9-56ADCB5E2BA5}" destId="{DC6EFDC7-831F-4310-B1B0-58F004296E47}" srcOrd="1" destOrd="0" presId="urn:microsoft.com/office/officeart/2005/8/layout/orgChart1"/>
    <dgm:cxn modelId="{95D363C7-88B9-4A24-B73D-53B787ADE598}" type="presParOf" srcId="{DC6EFDC7-831F-4310-B1B0-58F004296E47}" destId="{730F0331-ED50-48DE-90EF-528F4C86BC34}" srcOrd="0" destOrd="0" presId="urn:microsoft.com/office/officeart/2005/8/layout/orgChart1"/>
    <dgm:cxn modelId="{C36E7A07-6804-4366-ACC9-18E3B480BCF6}" type="presParOf" srcId="{730F0331-ED50-48DE-90EF-528F4C86BC34}" destId="{0F166CF6-7CA0-4A2D-8D4E-213C5116E13C}" srcOrd="0" destOrd="0" presId="urn:microsoft.com/office/officeart/2005/8/layout/orgChart1"/>
    <dgm:cxn modelId="{54EAC2B2-958F-49A1-94E0-A431B57D6CCB}" type="presParOf" srcId="{730F0331-ED50-48DE-90EF-528F4C86BC34}" destId="{9650029F-A25A-4422-A32A-23BB14DDEE6D}" srcOrd="1" destOrd="0" presId="urn:microsoft.com/office/officeart/2005/8/layout/orgChart1"/>
    <dgm:cxn modelId="{3742B007-F169-47EF-99E7-89F23AE9D07E}" type="presParOf" srcId="{DC6EFDC7-831F-4310-B1B0-58F004296E47}" destId="{BF69850C-2422-47FD-831C-9075D1C6E874}" srcOrd="1" destOrd="0" presId="urn:microsoft.com/office/officeart/2005/8/layout/orgChart1"/>
    <dgm:cxn modelId="{91BD54ED-9B5A-4CED-9253-B6E9F6D24D35}" type="presParOf" srcId="{BF69850C-2422-47FD-831C-9075D1C6E874}" destId="{98AABE8F-A5F0-41D9-8590-B0E69880386A}" srcOrd="0" destOrd="0" presId="urn:microsoft.com/office/officeart/2005/8/layout/orgChart1"/>
    <dgm:cxn modelId="{80D3578F-607E-47A5-9358-70A02D9697B1}" type="presParOf" srcId="{BF69850C-2422-47FD-831C-9075D1C6E874}" destId="{E27B6B82-70B2-4648-BA51-E4B3F4D45772}" srcOrd="1" destOrd="0" presId="urn:microsoft.com/office/officeart/2005/8/layout/orgChart1"/>
    <dgm:cxn modelId="{9D75F053-0831-4387-B4CA-C3E45D180B12}" type="presParOf" srcId="{E27B6B82-70B2-4648-BA51-E4B3F4D45772}" destId="{BA84ECB7-944C-4A3D-A836-194076302BCE}" srcOrd="0" destOrd="0" presId="urn:microsoft.com/office/officeart/2005/8/layout/orgChart1"/>
    <dgm:cxn modelId="{9287CDEC-42A5-417C-80A1-7C8A4E1DCD49}" type="presParOf" srcId="{BA84ECB7-944C-4A3D-A836-194076302BCE}" destId="{066B9C50-7D59-4FAB-A99E-42B39B75AAAE}" srcOrd="0" destOrd="0" presId="urn:microsoft.com/office/officeart/2005/8/layout/orgChart1"/>
    <dgm:cxn modelId="{8618CC75-8D78-46FA-844C-C10E56EC5460}" type="presParOf" srcId="{BA84ECB7-944C-4A3D-A836-194076302BCE}" destId="{7343EC0F-CEA4-4A1B-8F69-FAA9722EB49A}" srcOrd="1" destOrd="0" presId="urn:microsoft.com/office/officeart/2005/8/layout/orgChart1"/>
    <dgm:cxn modelId="{5E7B4505-47CA-4B88-B9F0-2AA427256A82}" type="presParOf" srcId="{E27B6B82-70B2-4648-BA51-E4B3F4D45772}" destId="{9CEA827E-C5FB-4976-9C0B-0B827BE2AE2F}" srcOrd="1" destOrd="0" presId="urn:microsoft.com/office/officeart/2005/8/layout/orgChart1"/>
    <dgm:cxn modelId="{30894730-E49B-4316-B727-7E765B975E39}" type="presParOf" srcId="{E27B6B82-70B2-4648-BA51-E4B3F4D45772}" destId="{93541A28-19CA-429C-BAF9-64AD0D3A05F7}" srcOrd="2" destOrd="0" presId="urn:microsoft.com/office/officeart/2005/8/layout/orgChart1"/>
    <dgm:cxn modelId="{051B4D0B-013A-4865-BB36-1A1CDC12142C}" type="presParOf" srcId="{BF69850C-2422-47FD-831C-9075D1C6E874}" destId="{BC76C444-EDB2-484F-8BEE-CF07E4588A55}" srcOrd="2" destOrd="0" presId="urn:microsoft.com/office/officeart/2005/8/layout/orgChart1"/>
    <dgm:cxn modelId="{32EAA339-9B09-43D0-912A-7794116EFEE5}" type="presParOf" srcId="{BF69850C-2422-47FD-831C-9075D1C6E874}" destId="{8209B22B-58EB-498C-88FF-027B4C923700}" srcOrd="3" destOrd="0" presId="urn:microsoft.com/office/officeart/2005/8/layout/orgChart1"/>
    <dgm:cxn modelId="{45863435-7EEB-4E28-9F95-BFC2DC0D3539}" type="presParOf" srcId="{8209B22B-58EB-498C-88FF-027B4C923700}" destId="{6E4C8CE2-6D00-4338-9EC3-8D77FB3F5002}" srcOrd="0" destOrd="0" presId="urn:microsoft.com/office/officeart/2005/8/layout/orgChart1"/>
    <dgm:cxn modelId="{0AAB1340-55EE-4624-9134-60DDCB284C8A}" type="presParOf" srcId="{6E4C8CE2-6D00-4338-9EC3-8D77FB3F5002}" destId="{D55E23E1-B952-4EEA-94ED-B267E28DAA2E}" srcOrd="0" destOrd="0" presId="urn:microsoft.com/office/officeart/2005/8/layout/orgChart1"/>
    <dgm:cxn modelId="{AAF30CF4-DBAB-447E-96FA-224CE9C1C511}" type="presParOf" srcId="{6E4C8CE2-6D00-4338-9EC3-8D77FB3F5002}" destId="{558D5A7C-61C8-4804-A9B1-525CFBC73E4F}" srcOrd="1" destOrd="0" presId="urn:microsoft.com/office/officeart/2005/8/layout/orgChart1"/>
    <dgm:cxn modelId="{BB6500D1-5D9C-4A01-BB63-5ECAADD2C406}" type="presParOf" srcId="{8209B22B-58EB-498C-88FF-027B4C923700}" destId="{FA80EDC1-7D16-4550-810D-5238A7F6D2E0}" srcOrd="1" destOrd="0" presId="urn:microsoft.com/office/officeart/2005/8/layout/orgChart1"/>
    <dgm:cxn modelId="{46DF821E-9A0E-4FCE-9B86-7B9C6A087233}" type="presParOf" srcId="{8209B22B-58EB-498C-88FF-027B4C923700}" destId="{073A7738-24F4-4AC3-A1BC-CB6B7CBAFC32}" srcOrd="2" destOrd="0" presId="urn:microsoft.com/office/officeart/2005/8/layout/orgChart1"/>
    <dgm:cxn modelId="{71A4BD87-512B-4ABE-848F-AF94E36C3AAF}" type="presParOf" srcId="{BF69850C-2422-47FD-831C-9075D1C6E874}" destId="{731E4C74-4DA9-4F93-93CA-560A5EA99E41}" srcOrd="4" destOrd="0" presId="urn:microsoft.com/office/officeart/2005/8/layout/orgChart1"/>
    <dgm:cxn modelId="{6EA016CA-900C-43BB-BC82-A280BA4C704C}" type="presParOf" srcId="{BF69850C-2422-47FD-831C-9075D1C6E874}" destId="{0AEC58C2-0E2F-4AE7-9F1D-CE775E15E25E}" srcOrd="5" destOrd="0" presId="urn:microsoft.com/office/officeart/2005/8/layout/orgChart1"/>
    <dgm:cxn modelId="{4FEC21C0-B386-4460-9CE7-B1B5443D9F82}" type="presParOf" srcId="{0AEC58C2-0E2F-4AE7-9F1D-CE775E15E25E}" destId="{C85E4D43-5E34-474D-AE3B-2B7AE05DFCD2}" srcOrd="0" destOrd="0" presId="urn:microsoft.com/office/officeart/2005/8/layout/orgChart1"/>
    <dgm:cxn modelId="{F0035C4C-5AE2-42E9-B353-2404F6458EC3}" type="presParOf" srcId="{C85E4D43-5E34-474D-AE3B-2B7AE05DFCD2}" destId="{6CF531E6-5A4D-4F3E-9370-CDB67C987844}" srcOrd="0" destOrd="0" presId="urn:microsoft.com/office/officeart/2005/8/layout/orgChart1"/>
    <dgm:cxn modelId="{FB2AC321-8F01-4089-81B0-FC9C014A87A2}" type="presParOf" srcId="{C85E4D43-5E34-474D-AE3B-2B7AE05DFCD2}" destId="{C0F55461-65BF-4B71-A7EB-85EEB213ECF6}" srcOrd="1" destOrd="0" presId="urn:microsoft.com/office/officeart/2005/8/layout/orgChart1"/>
    <dgm:cxn modelId="{9FCD53C9-5799-49E5-87B0-E9757412456B}" type="presParOf" srcId="{0AEC58C2-0E2F-4AE7-9F1D-CE775E15E25E}" destId="{B4654FDF-5665-4757-A5EA-6EE4B60C8404}" srcOrd="1" destOrd="0" presId="urn:microsoft.com/office/officeart/2005/8/layout/orgChart1"/>
    <dgm:cxn modelId="{5FDE823C-0F34-47A5-930D-D18C60AAD506}" type="presParOf" srcId="{B4654FDF-5665-4757-A5EA-6EE4B60C8404}" destId="{0A841E0B-2330-4ED6-B476-9559489CB021}" srcOrd="0" destOrd="0" presId="urn:microsoft.com/office/officeart/2005/8/layout/orgChart1"/>
    <dgm:cxn modelId="{8B081B3E-9A94-4560-8AB0-D71A26ACF197}" type="presParOf" srcId="{B4654FDF-5665-4757-A5EA-6EE4B60C8404}" destId="{8CDE316D-C131-49AF-95F9-E9BB9042420E}" srcOrd="1" destOrd="0" presId="urn:microsoft.com/office/officeart/2005/8/layout/orgChart1"/>
    <dgm:cxn modelId="{BC20522F-BECD-4EB6-8AED-EEB80AAB6669}" type="presParOf" srcId="{8CDE316D-C131-49AF-95F9-E9BB9042420E}" destId="{267927C8-B85A-4125-AB87-1A280199248C}" srcOrd="0" destOrd="0" presId="urn:microsoft.com/office/officeart/2005/8/layout/orgChart1"/>
    <dgm:cxn modelId="{1C02116A-2799-48D5-8A7B-E13DC5797DCC}" type="presParOf" srcId="{267927C8-B85A-4125-AB87-1A280199248C}" destId="{39F6437E-D7B9-45C5-931B-285F2F39F148}" srcOrd="0" destOrd="0" presId="urn:microsoft.com/office/officeart/2005/8/layout/orgChart1"/>
    <dgm:cxn modelId="{FDBFE7AE-35E3-44C4-8A75-A4E4867488E6}" type="presParOf" srcId="{267927C8-B85A-4125-AB87-1A280199248C}" destId="{925F87F9-389C-46EC-BAF2-5928A56CC28D}" srcOrd="1" destOrd="0" presId="urn:microsoft.com/office/officeart/2005/8/layout/orgChart1"/>
    <dgm:cxn modelId="{4132646F-2196-43A4-B5C4-A195F2D72F5D}" type="presParOf" srcId="{8CDE316D-C131-49AF-95F9-E9BB9042420E}" destId="{64907839-69AB-4752-BC11-3BFED2938EC9}" srcOrd="1" destOrd="0" presId="urn:microsoft.com/office/officeart/2005/8/layout/orgChart1"/>
    <dgm:cxn modelId="{210E4006-F33E-491E-A9F0-8E0891EB0B2B}" type="presParOf" srcId="{64907839-69AB-4752-BC11-3BFED2938EC9}" destId="{7A1C9393-5776-4885-BC14-404C1A3D12C6}" srcOrd="0" destOrd="0" presId="urn:microsoft.com/office/officeart/2005/8/layout/orgChart1"/>
    <dgm:cxn modelId="{8CEB0768-4EB0-4888-891E-219872663081}" type="presParOf" srcId="{64907839-69AB-4752-BC11-3BFED2938EC9}" destId="{F4EA9C86-D231-4522-AAB8-68F4464CC659}" srcOrd="1" destOrd="0" presId="urn:microsoft.com/office/officeart/2005/8/layout/orgChart1"/>
    <dgm:cxn modelId="{7DA66CF9-4519-4E1C-A940-816AA5191D7F}" type="presParOf" srcId="{F4EA9C86-D231-4522-AAB8-68F4464CC659}" destId="{A436184C-998B-4925-83E8-E6B352FD06C7}" srcOrd="0" destOrd="0" presId="urn:microsoft.com/office/officeart/2005/8/layout/orgChart1"/>
    <dgm:cxn modelId="{4264D71C-F392-4408-9213-B32C22048739}" type="presParOf" srcId="{A436184C-998B-4925-83E8-E6B352FD06C7}" destId="{2A9576FB-A0B6-444F-A07C-1F75FBBF16AA}" srcOrd="0" destOrd="0" presId="urn:microsoft.com/office/officeart/2005/8/layout/orgChart1"/>
    <dgm:cxn modelId="{0EB79003-D1EB-4E9F-9D3B-253DEF4A5F45}" type="presParOf" srcId="{A436184C-998B-4925-83E8-E6B352FD06C7}" destId="{B5295EA2-DF69-43E9-804D-02C405E720C4}" srcOrd="1" destOrd="0" presId="urn:microsoft.com/office/officeart/2005/8/layout/orgChart1"/>
    <dgm:cxn modelId="{9F457FD8-C4DD-44DA-A8F4-46CE715F4D2D}" type="presParOf" srcId="{F4EA9C86-D231-4522-AAB8-68F4464CC659}" destId="{350ABC2C-6E10-4422-9913-D717BBCABFB6}" srcOrd="1" destOrd="0" presId="urn:microsoft.com/office/officeart/2005/8/layout/orgChart1"/>
    <dgm:cxn modelId="{0F67EEA2-F5DA-4F10-A760-0814AB17A250}" type="presParOf" srcId="{F4EA9C86-D231-4522-AAB8-68F4464CC659}" destId="{4EF106D4-4E71-417C-A9B3-8960EFD1F553}" srcOrd="2" destOrd="0" presId="urn:microsoft.com/office/officeart/2005/8/layout/orgChart1"/>
    <dgm:cxn modelId="{32A647C1-B2F1-4E39-8FF1-856AE0F6D2D2}" type="presParOf" srcId="{8CDE316D-C131-49AF-95F9-E9BB9042420E}" destId="{9AD99E3F-CBD6-449F-80CD-93CDEE42FB95}" srcOrd="2" destOrd="0" presId="urn:microsoft.com/office/officeart/2005/8/layout/orgChart1"/>
    <dgm:cxn modelId="{80F72DA6-0287-435A-BAA3-69BAA5B9E7AB}" type="presParOf" srcId="{0AEC58C2-0E2F-4AE7-9F1D-CE775E15E25E}" destId="{F971DD21-3DAB-490B-99DD-5427330F7ED3}" srcOrd="2" destOrd="0" presId="urn:microsoft.com/office/officeart/2005/8/layout/orgChart1"/>
    <dgm:cxn modelId="{B221E154-C337-4E10-B6D1-0E4E685F1BCF}" type="presParOf" srcId="{BF69850C-2422-47FD-831C-9075D1C6E874}" destId="{6F7782C9-1FE2-417F-AE48-EC1B6697D5C0}" srcOrd="6" destOrd="0" presId="urn:microsoft.com/office/officeart/2005/8/layout/orgChart1"/>
    <dgm:cxn modelId="{E03D28C8-F162-4A1B-A0D4-54E2F91F17A3}" type="presParOf" srcId="{BF69850C-2422-47FD-831C-9075D1C6E874}" destId="{F6DDB0EF-189F-48AC-A0CC-3755B1A075F8}" srcOrd="7" destOrd="0" presId="urn:microsoft.com/office/officeart/2005/8/layout/orgChart1"/>
    <dgm:cxn modelId="{C2662561-8693-4440-8969-F265BA139D56}" type="presParOf" srcId="{F6DDB0EF-189F-48AC-A0CC-3755B1A075F8}" destId="{6C78015E-9036-45A1-AAD2-AF627C6066F2}" srcOrd="0" destOrd="0" presId="urn:microsoft.com/office/officeart/2005/8/layout/orgChart1"/>
    <dgm:cxn modelId="{29A38462-3DDA-460F-80C6-F4F8B31FE618}" type="presParOf" srcId="{6C78015E-9036-45A1-AAD2-AF627C6066F2}" destId="{1F6D1544-13DC-47C5-B04E-E2D25E1A6EC6}" srcOrd="0" destOrd="0" presId="urn:microsoft.com/office/officeart/2005/8/layout/orgChart1"/>
    <dgm:cxn modelId="{50321875-C899-43AF-BD84-49EA93472F8A}" type="presParOf" srcId="{6C78015E-9036-45A1-AAD2-AF627C6066F2}" destId="{393DC6B8-B45F-4763-8D39-23F1B1A13532}" srcOrd="1" destOrd="0" presId="urn:microsoft.com/office/officeart/2005/8/layout/orgChart1"/>
    <dgm:cxn modelId="{67CE6C04-53F4-4D68-B12F-04253D11554F}" type="presParOf" srcId="{F6DDB0EF-189F-48AC-A0CC-3755B1A075F8}" destId="{66248FA4-95E1-42CA-ADC8-70E1E65E3B69}" srcOrd="1" destOrd="0" presId="urn:microsoft.com/office/officeart/2005/8/layout/orgChart1"/>
    <dgm:cxn modelId="{BBAD3186-097D-472D-9831-93BF75045D2C}" type="presParOf" srcId="{F6DDB0EF-189F-48AC-A0CC-3755B1A075F8}" destId="{107E8F70-031C-4D84-8638-B6B77202CF1A}" srcOrd="2" destOrd="0" presId="urn:microsoft.com/office/officeart/2005/8/layout/orgChart1"/>
    <dgm:cxn modelId="{91FEC1C6-CBBD-40CA-91AF-F6D4740181E4}" type="presParOf" srcId="{DC6EFDC7-831F-4310-B1B0-58F004296E47}" destId="{FE249519-417B-47DD-B327-70350072037D}" srcOrd="2" destOrd="0" presId="urn:microsoft.com/office/officeart/2005/8/layout/orgChart1"/>
    <dgm:cxn modelId="{127B011C-A5C9-45F0-95F9-8D2E18B3ECF9}" type="presParOf" srcId="{5C872CB8-0B35-4B74-8FD9-56ADCB5E2BA5}" destId="{E9507C8F-D6CC-4A60-8255-D029FA6AD9FE}" srcOrd="2" destOrd="0" presId="urn:microsoft.com/office/officeart/2005/8/layout/orgChart1"/>
    <dgm:cxn modelId="{820110BF-5F09-4F25-9A98-356559E69DD8}" type="presParOf" srcId="{5C872CB8-0B35-4B74-8FD9-56ADCB5E2BA5}" destId="{10729532-AE11-4DF3-B7C6-24C58D25845E}" srcOrd="3" destOrd="0" presId="urn:microsoft.com/office/officeart/2005/8/layout/orgChart1"/>
    <dgm:cxn modelId="{A61F5399-2183-4954-AD8C-5CD582FB1808}" type="presParOf" srcId="{10729532-AE11-4DF3-B7C6-24C58D25845E}" destId="{54AB7FC0-4051-40C7-A69C-46C319B29653}" srcOrd="0" destOrd="0" presId="urn:microsoft.com/office/officeart/2005/8/layout/orgChart1"/>
    <dgm:cxn modelId="{C38E9F79-754C-49F7-89EE-A51E67249F5B}" type="presParOf" srcId="{54AB7FC0-4051-40C7-A69C-46C319B29653}" destId="{7B4C3248-C014-4152-8B1B-6FD27F688B7F}" srcOrd="0" destOrd="0" presId="urn:microsoft.com/office/officeart/2005/8/layout/orgChart1"/>
    <dgm:cxn modelId="{69B466DE-1749-4569-B4BD-7B3537504D77}" type="presParOf" srcId="{54AB7FC0-4051-40C7-A69C-46C319B29653}" destId="{B3DC57D5-0ABC-4D50-B8BC-EE1F1E69C679}" srcOrd="1" destOrd="0" presId="urn:microsoft.com/office/officeart/2005/8/layout/orgChart1"/>
    <dgm:cxn modelId="{8B7EB0B9-3587-4057-9F6F-9AE5603436D4}" type="presParOf" srcId="{10729532-AE11-4DF3-B7C6-24C58D25845E}" destId="{1F91F2EC-5CBC-4568-87A0-BC08ACFD5738}" srcOrd="1" destOrd="0" presId="urn:microsoft.com/office/officeart/2005/8/layout/orgChart1"/>
    <dgm:cxn modelId="{AA4CC241-BCC6-4DE3-ADEC-9E614D2196F5}" type="presParOf" srcId="{1F91F2EC-5CBC-4568-87A0-BC08ACFD5738}" destId="{529A8D5A-1FCA-4B58-A345-AF097CFCE2D7}" srcOrd="0" destOrd="0" presId="urn:microsoft.com/office/officeart/2005/8/layout/orgChart1"/>
    <dgm:cxn modelId="{5EB9CBC3-BD42-4343-BABD-379D20830193}" type="presParOf" srcId="{1F91F2EC-5CBC-4568-87A0-BC08ACFD5738}" destId="{80843886-675A-41E9-8344-145FB173ADA6}" srcOrd="1" destOrd="0" presId="urn:microsoft.com/office/officeart/2005/8/layout/orgChart1"/>
    <dgm:cxn modelId="{524043F9-2F29-444A-8E27-50B8F6D9F835}" type="presParOf" srcId="{80843886-675A-41E9-8344-145FB173ADA6}" destId="{984E531B-F9F8-47AD-9906-FB0511526EA6}" srcOrd="0" destOrd="0" presId="urn:microsoft.com/office/officeart/2005/8/layout/orgChart1"/>
    <dgm:cxn modelId="{C26740A3-8B51-455A-A94C-8DB935C704F4}" type="presParOf" srcId="{984E531B-F9F8-47AD-9906-FB0511526EA6}" destId="{C0791C7D-C8F2-4953-98E3-E0F61937F460}" srcOrd="0" destOrd="0" presId="urn:microsoft.com/office/officeart/2005/8/layout/orgChart1"/>
    <dgm:cxn modelId="{39E4E7A2-99BC-484F-BCA3-77B17B918ABA}" type="presParOf" srcId="{984E531B-F9F8-47AD-9906-FB0511526EA6}" destId="{73590E22-09D2-4D72-A7BA-C2F0098A41C7}" srcOrd="1" destOrd="0" presId="urn:microsoft.com/office/officeart/2005/8/layout/orgChart1"/>
    <dgm:cxn modelId="{09A28B78-2A27-46B0-B834-068C905C5D45}" type="presParOf" srcId="{80843886-675A-41E9-8344-145FB173ADA6}" destId="{BD81EC04-BC3C-440D-B167-97D930F6F1EC}" srcOrd="1" destOrd="0" presId="urn:microsoft.com/office/officeart/2005/8/layout/orgChart1"/>
    <dgm:cxn modelId="{903D443C-0354-416A-87FE-0263362E4A00}" type="presParOf" srcId="{80843886-675A-41E9-8344-145FB173ADA6}" destId="{6B67BC03-B081-45EC-980B-3A088BE6CE01}" srcOrd="2" destOrd="0" presId="urn:microsoft.com/office/officeart/2005/8/layout/orgChart1"/>
    <dgm:cxn modelId="{5CDF0B91-9CC5-4BF8-9F69-B9FC48CBFC94}" type="presParOf" srcId="{1F91F2EC-5CBC-4568-87A0-BC08ACFD5738}" destId="{F2B87DC5-0A8E-4472-A1F6-98998447486D}" srcOrd="2" destOrd="0" presId="urn:microsoft.com/office/officeart/2005/8/layout/orgChart1"/>
    <dgm:cxn modelId="{AFF64D00-15D9-4798-87AA-3856AD39AA14}" type="presParOf" srcId="{1F91F2EC-5CBC-4568-87A0-BC08ACFD5738}" destId="{429B41ED-4B75-4898-909F-A2E30E70AE5C}" srcOrd="3" destOrd="0" presId="urn:microsoft.com/office/officeart/2005/8/layout/orgChart1"/>
    <dgm:cxn modelId="{83FA4945-D96E-4CD1-B04E-AFB24264E7AF}" type="presParOf" srcId="{429B41ED-4B75-4898-909F-A2E30E70AE5C}" destId="{13A3A117-FE41-4064-8082-F15273C7F861}" srcOrd="0" destOrd="0" presId="urn:microsoft.com/office/officeart/2005/8/layout/orgChart1"/>
    <dgm:cxn modelId="{3E15C325-FED7-4F26-84CA-1216DA54E08E}" type="presParOf" srcId="{13A3A117-FE41-4064-8082-F15273C7F861}" destId="{DB3D8D28-F347-478D-80B9-09271E9D8739}" srcOrd="0" destOrd="0" presId="urn:microsoft.com/office/officeart/2005/8/layout/orgChart1"/>
    <dgm:cxn modelId="{2F7D1C7B-D8A5-435B-969A-81A3AEAC01D2}" type="presParOf" srcId="{13A3A117-FE41-4064-8082-F15273C7F861}" destId="{D8202049-7D0C-4054-8FDE-EC42E9A2AF66}" srcOrd="1" destOrd="0" presId="urn:microsoft.com/office/officeart/2005/8/layout/orgChart1"/>
    <dgm:cxn modelId="{DDA9FC89-1A28-408D-8554-96414DC5347A}" type="presParOf" srcId="{429B41ED-4B75-4898-909F-A2E30E70AE5C}" destId="{97D2C804-86CA-40CA-B9AC-8D3EBFB452C3}" srcOrd="1" destOrd="0" presId="urn:microsoft.com/office/officeart/2005/8/layout/orgChart1"/>
    <dgm:cxn modelId="{817719AB-CAFD-4AD9-B872-CF55D547B261}" type="presParOf" srcId="{429B41ED-4B75-4898-909F-A2E30E70AE5C}" destId="{296EFF09-5C2F-472C-AC8F-8219E1102225}" srcOrd="2" destOrd="0" presId="urn:microsoft.com/office/officeart/2005/8/layout/orgChart1"/>
    <dgm:cxn modelId="{6D645780-8127-483E-A835-257933291C34}" type="presParOf" srcId="{1F91F2EC-5CBC-4568-87A0-BC08ACFD5738}" destId="{22A3347A-69F1-4C80-A0AC-F2AD042B1E83}" srcOrd="4" destOrd="0" presId="urn:microsoft.com/office/officeart/2005/8/layout/orgChart1"/>
    <dgm:cxn modelId="{BAC827F7-1021-436F-917A-0C8BB04D2880}" type="presParOf" srcId="{1F91F2EC-5CBC-4568-87A0-BC08ACFD5738}" destId="{79E39915-88D0-46A9-AB36-D6EDECA73FEE}" srcOrd="5" destOrd="0" presId="urn:microsoft.com/office/officeart/2005/8/layout/orgChart1"/>
    <dgm:cxn modelId="{93B2D181-56CC-4F29-A734-B2F784F16F5E}" type="presParOf" srcId="{79E39915-88D0-46A9-AB36-D6EDECA73FEE}" destId="{8563C64F-93E1-454C-9689-8B6CF51A9F6F}" srcOrd="0" destOrd="0" presId="urn:microsoft.com/office/officeart/2005/8/layout/orgChart1"/>
    <dgm:cxn modelId="{8361E82A-8F0E-4951-A77F-0A362B179336}" type="presParOf" srcId="{8563C64F-93E1-454C-9689-8B6CF51A9F6F}" destId="{811E302E-5C9A-475A-A2F1-9DE6535EADA8}" srcOrd="0" destOrd="0" presId="urn:microsoft.com/office/officeart/2005/8/layout/orgChart1"/>
    <dgm:cxn modelId="{27DF722D-F312-47F5-A906-3797C85B6CCE}" type="presParOf" srcId="{8563C64F-93E1-454C-9689-8B6CF51A9F6F}" destId="{4D258EEE-4B9C-45EB-AF8E-10FCFA280CDE}" srcOrd="1" destOrd="0" presId="urn:microsoft.com/office/officeart/2005/8/layout/orgChart1"/>
    <dgm:cxn modelId="{E3E86559-0DDE-4CA4-8573-77DF38D0EA75}" type="presParOf" srcId="{79E39915-88D0-46A9-AB36-D6EDECA73FEE}" destId="{E854C1B6-3DBC-4CCA-8206-B6956D5BEEFB}" srcOrd="1" destOrd="0" presId="urn:microsoft.com/office/officeart/2005/8/layout/orgChart1"/>
    <dgm:cxn modelId="{32F4DEE2-4036-4CB8-83D6-A5F8FDC52408}" type="presParOf" srcId="{E854C1B6-3DBC-4CCA-8206-B6956D5BEEFB}" destId="{85DD0DEE-D582-4EF4-8CD1-AE76475086C4}" srcOrd="0" destOrd="0" presId="urn:microsoft.com/office/officeart/2005/8/layout/orgChart1"/>
    <dgm:cxn modelId="{2955F752-6B16-405C-B8ED-C184049A06D6}" type="presParOf" srcId="{E854C1B6-3DBC-4CCA-8206-B6956D5BEEFB}" destId="{67EA803C-7450-4985-8A76-C28587E29B66}" srcOrd="1" destOrd="0" presId="urn:microsoft.com/office/officeart/2005/8/layout/orgChart1"/>
    <dgm:cxn modelId="{6F34B184-C101-4760-BC51-1EA6568D19CA}" type="presParOf" srcId="{67EA803C-7450-4985-8A76-C28587E29B66}" destId="{E930DE6D-4007-4128-97EF-7E735988CA4B}" srcOrd="0" destOrd="0" presId="urn:microsoft.com/office/officeart/2005/8/layout/orgChart1"/>
    <dgm:cxn modelId="{00980DE5-B6CB-402A-8EA1-C28138347840}" type="presParOf" srcId="{E930DE6D-4007-4128-97EF-7E735988CA4B}" destId="{47D13409-34C5-4007-944E-B149823BC834}" srcOrd="0" destOrd="0" presId="urn:microsoft.com/office/officeart/2005/8/layout/orgChart1"/>
    <dgm:cxn modelId="{448C2A06-48DF-462C-A31B-0C8C7CEE8AD2}" type="presParOf" srcId="{E930DE6D-4007-4128-97EF-7E735988CA4B}" destId="{F7C7DE63-4381-4BDC-8049-A086A72E0E1E}" srcOrd="1" destOrd="0" presId="urn:microsoft.com/office/officeart/2005/8/layout/orgChart1"/>
    <dgm:cxn modelId="{A7A2FCCA-4CC7-4A3F-A29C-D02C95E61BEF}" type="presParOf" srcId="{67EA803C-7450-4985-8A76-C28587E29B66}" destId="{6821A218-8C85-49EC-92EF-599CE819FC08}" srcOrd="1" destOrd="0" presId="urn:microsoft.com/office/officeart/2005/8/layout/orgChart1"/>
    <dgm:cxn modelId="{068FACB3-10ED-42F4-B755-68D06A6F1F1E}" type="presParOf" srcId="{6821A218-8C85-49EC-92EF-599CE819FC08}" destId="{869BF990-61D5-4B8D-AF6A-B23C99CF8000}" srcOrd="0" destOrd="0" presId="urn:microsoft.com/office/officeart/2005/8/layout/orgChart1"/>
    <dgm:cxn modelId="{4519B8B9-CC54-41F6-909A-05DDEC49F834}" type="presParOf" srcId="{6821A218-8C85-49EC-92EF-599CE819FC08}" destId="{7DD6184C-5C76-46BB-8966-103BB589CEB2}" srcOrd="1" destOrd="0" presId="urn:microsoft.com/office/officeart/2005/8/layout/orgChart1"/>
    <dgm:cxn modelId="{2CB7AE69-756F-4CE5-B4BF-1654AE2242F3}" type="presParOf" srcId="{7DD6184C-5C76-46BB-8966-103BB589CEB2}" destId="{73E04FC8-ACB0-4963-A780-26C6D8532987}" srcOrd="0" destOrd="0" presId="urn:microsoft.com/office/officeart/2005/8/layout/orgChart1"/>
    <dgm:cxn modelId="{4D65CB35-67EE-44C5-B144-A3F3D521F933}" type="presParOf" srcId="{73E04FC8-ACB0-4963-A780-26C6D8532987}" destId="{714CE7D1-B6FC-4877-B8A0-928AA6205CD8}" srcOrd="0" destOrd="0" presId="urn:microsoft.com/office/officeart/2005/8/layout/orgChart1"/>
    <dgm:cxn modelId="{A9E461E4-D0AF-4C0F-B2EF-33A0DF2CD152}" type="presParOf" srcId="{73E04FC8-ACB0-4963-A780-26C6D8532987}" destId="{59430F4C-FE15-4270-8A28-BDB18175C89E}" srcOrd="1" destOrd="0" presId="urn:microsoft.com/office/officeart/2005/8/layout/orgChart1"/>
    <dgm:cxn modelId="{FE85FBA9-4D2E-433F-83FB-9F39DE984855}" type="presParOf" srcId="{7DD6184C-5C76-46BB-8966-103BB589CEB2}" destId="{3674209B-2C40-49FF-9563-215F9E19B238}" srcOrd="1" destOrd="0" presId="urn:microsoft.com/office/officeart/2005/8/layout/orgChart1"/>
    <dgm:cxn modelId="{9866C3DC-FFEF-49BF-9299-438A6A3D464F}" type="presParOf" srcId="{7DD6184C-5C76-46BB-8966-103BB589CEB2}" destId="{101C24F7-27AF-43DB-A880-2E1CED498689}" srcOrd="2" destOrd="0" presId="urn:microsoft.com/office/officeart/2005/8/layout/orgChart1"/>
    <dgm:cxn modelId="{85735B18-ABFE-4397-8EB7-C31F164B93C4}" type="presParOf" srcId="{67EA803C-7450-4985-8A76-C28587E29B66}" destId="{0C79E541-56D0-4569-9B9A-B5513515B602}" srcOrd="2" destOrd="0" presId="urn:microsoft.com/office/officeart/2005/8/layout/orgChart1"/>
    <dgm:cxn modelId="{B47E42D4-FB9F-4A8B-BC43-C8B7B32671D8}" type="presParOf" srcId="{79E39915-88D0-46A9-AB36-D6EDECA73FEE}" destId="{6017787E-FBE4-403B-900C-0F36FDB1AF3D}" srcOrd="2" destOrd="0" presId="urn:microsoft.com/office/officeart/2005/8/layout/orgChart1"/>
    <dgm:cxn modelId="{1ED176B5-74B1-4960-88E4-86942CF5380E}" type="presParOf" srcId="{1F91F2EC-5CBC-4568-87A0-BC08ACFD5738}" destId="{7A852707-A65C-4F22-B030-B5081F3E4211}" srcOrd="6" destOrd="0" presId="urn:microsoft.com/office/officeart/2005/8/layout/orgChart1"/>
    <dgm:cxn modelId="{680DEA09-F5B5-4D47-9400-4A1175DF3D78}" type="presParOf" srcId="{1F91F2EC-5CBC-4568-87A0-BC08ACFD5738}" destId="{9B515EE9-CB4F-40AD-A3CF-CDD9222C2970}" srcOrd="7" destOrd="0" presId="urn:microsoft.com/office/officeart/2005/8/layout/orgChart1"/>
    <dgm:cxn modelId="{D8F965B4-404D-497E-9203-C22569B6089E}" type="presParOf" srcId="{9B515EE9-CB4F-40AD-A3CF-CDD9222C2970}" destId="{C26B6B3B-8D65-4C96-A125-7BD385AFA8C9}" srcOrd="0" destOrd="0" presId="urn:microsoft.com/office/officeart/2005/8/layout/orgChart1"/>
    <dgm:cxn modelId="{9884BAC1-CA46-4C8F-9C6C-3677B9F85452}" type="presParOf" srcId="{C26B6B3B-8D65-4C96-A125-7BD385AFA8C9}" destId="{80E30675-65E5-4DB4-8D7F-0F6CB96EC70A}" srcOrd="0" destOrd="0" presId="urn:microsoft.com/office/officeart/2005/8/layout/orgChart1"/>
    <dgm:cxn modelId="{F2411C88-6B9B-4E6E-8E50-55BDD6F8EB78}" type="presParOf" srcId="{C26B6B3B-8D65-4C96-A125-7BD385AFA8C9}" destId="{D8BB0006-8008-4CD1-9149-4CDEEE773626}" srcOrd="1" destOrd="0" presId="urn:microsoft.com/office/officeart/2005/8/layout/orgChart1"/>
    <dgm:cxn modelId="{D7972F61-1781-4793-AB8E-E23C1EFE6A73}" type="presParOf" srcId="{9B515EE9-CB4F-40AD-A3CF-CDD9222C2970}" destId="{77A641D8-E603-4E62-8048-F2B9E9218933}" srcOrd="1" destOrd="0" presId="urn:microsoft.com/office/officeart/2005/8/layout/orgChart1"/>
    <dgm:cxn modelId="{0F1682EC-4F0E-429C-A46C-C5A86BC7A047}" type="presParOf" srcId="{9B515EE9-CB4F-40AD-A3CF-CDD9222C2970}" destId="{34341577-3080-4E17-A8E9-AC78A81D25FE}" srcOrd="2" destOrd="0" presId="urn:microsoft.com/office/officeart/2005/8/layout/orgChart1"/>
    <dgm:cxn modelId="{D31303D1-400E-4A65-BA71-29B8E8739291}" type="presParOf" srcId="{10729532-AE11-4DF3-B7C6-24C58D25845E}" destId="{3E4F18B4-E3EB-438F-8BF1-2A317F0A4A14}" srcOrd="2" destOrd="0" presId="urn:microsoft.com/office/officeart/2005/8/layout/orgChart1"/>
    <dgm:cxn modelId="{0943141B-C970-4345-B039-BAD8D9290630}" type="presParOf" srcId="{5C872CB8-0B35-4B74-8FD9-56ADCB5E2BA5}" destId="{83633B22-AA04-4960-B753-488629B4A227}" srcOrd="4" destOrd="0" presId="urn:microsoft.com/office/officeart/2005/8/layout/orgChart1"/>
    <dgm:cxn modelId="{BB6D3C62-D6BE-48C5-9943-3960975BD416}" type="presParOf" srcId="{5C872CB8-0B35-4B74-8FD9-56ADCB5E2BA5}" destId="{6A04FBCA-5163-45BF-856B-F5845CB783B2}" srcOrd="5" destOrd="0" presId="urn:microsoft.com/office/officeart/2005/8/layout/orgChart1"/>
    <dgm:cxn modelId="{6035242D-C5AF-4DE5-857E-AB6E7CEAC051}" type="presParOf" srcId="{6A04FBCA-5163-45BF-856B-F5845CB783B2}" destId="{B11E613E-24FA-42F5-8872-740D919C921C}" srcOrd="0" destOrd="0" presId="urn:microsoft.com/office/officeart/2005/8/layout/orgChart1"/>
    <dgm:cxn modelId="{3E0675E4-702C-42C5-92E2-6880F8A2FFCF}" type="presParOf" srcId="{B11E613E-24FA-42F5-8872-740D919C921C}" destId="{37A2750B-C563-4551-9A6A-889F4BB697BA}" srcOrd="0" destOrd="0" presId="urn:microsoft.com/office/officeart/2005/8/layout/orgChart1"/>
    <dgm:cxn modelId="{389D3B78-BA78-4518-B524-729AE50C7260}" type="presParOf" srcId="{B11E613E-24FA-42F5-8872-740D919C921C}" destId="{14416840-A1AB-48D5-AA5B-A8A512400AFD}" srcOrd="1" destOrd="0" presId="urn:microsoft.com/office/officeart/2005/8/layout/orgChart1"/>
    <dgm:cxn modelId="{5C56D0C0-FC39-4435-8B2A-EC3617EDBEE2}" type="presParOf" srcId="{6A04FBCA-5163-45BF-856B-F5845CB783B2}" destId="{01651BA0-0BA7-4CF1-85CA-C7805DE1D747}" srcOrd="1" destOrd="0" presId="urn:microsoft.com/office/officeart/2005/8/layout/orgChart1"/>
    <dgm:cxn modelId="{3BFA969A-D468-4E45-BAA9-45D88E8A41BB}" type="presParOf" srcId="{01651BA0-0BA7-4CF1-85CA-C7805DE1D747}" destId="{B461B84D-25C6-4742-8A97-8DA8373B89DC}" srcOrd="0" destOrd="0" presId="urn:microsoft.com/office/officeart/2005/8/layout/orgChart1"/>
    <dgm:cxn modelId="{2A575FB6-DFBF-4BF7-AFD3-E6FAD94B3096}" type="presParOf" srcId="{01651BA0-0BA7-4CF1-85CA-C7805DE1D747}" destId="{B695278C-BB36-4506-9964-F8A317EA0FFC}" srcOrd="1" destOrd="0" presId="urn:microsoft.com/office/officeart/2005/8/layout/orgChart1"/>
    <dgm:cxn modelId="{B406566C-D08B-491F-8CF0-55B192344D1D}" type="presParOf" srcId="{B695278C-BB36-4506-9964-F8A317EA0FFC}" destId="{1834C76D-020C-40BB-A990-20F9C04A715F}" srcOrd="0" destOrd="0" presId="urn:microsoft.com/office/officeart/2005/8/layout/orgChart1"/>
    <dgm:cxn modelId="{B2D2C837-F97E-46ED-91CF-92F67F2139C9}" type="presParOf" srcId="{1834C76D-020C-40BB-A990-20F9C04A715F}" destId="{C6813111-2C43-4D32-AF1E-EAFB4AB398CF}" srcOrd="0" destOrd="0" presId="urn:microsoft.com/office/officeart/2005/8/layout/orgChart1"/>
    <dgm:cxn modelId="{730C18F2-2EA7-4EF2-B984-96E4E9BBF1F8}" type="presParOf" srcId="{1834C76D-020C-40BB-A990-20F9C04A715F}" destId="{1C40460A-ED0A-439F-A342-7B13A4338D24}" srcOrd="1" destOrd="0" presId="urn:microsoft.com/office/officeart/2005/8/layout/orgChart1"/>
    <dgm:cxn modelId="{964D692A-CEF3-4718-8B35-C2B9491B069E}" type="presParOf" srcId="{B695278C-BB36-4506-9964-F8A317EA0FFC}" destId="{BD817328-6C86-423F-AE39-A5F11D5B8927}" srcOrd="1" destOrd="0" presId="urn:microsoft.com/office/officeart/2005/8/layout/orgChart1"/>
    <dgm:cxn modelId="{EA639642-2AAF-4AD7-B187-0AAF7AE1CF30}" type="presParOf" srcId="{B695278C-BB36-4506-9964-F8A317EA0FFC}" destId="{5D3F1FED-2BEC-4C6E-A6EE-69572D4E72B1}" srcOrd="2" destOrd="0" presId="urn:microsoft.com/office/officeart/2005/8/layout/orgChart1"/>
    <dgm:cxn modelId="{6AF1AE92-DD2B-4025-A5C0-D361BADF6A6E}" type="presParOf" srcId="{01651BA0-0BA7-4CF1-85CA-C7805DE1D747}" destId="{A6C6514E-7BAC-422A-807E-7C47F7780F19}" srcOrd="2" destOrd="0" presId="urn:microsoft.com/office/officeart/2005/8/layout/orgChart1"/>
    <dgm:cxn modelId="{969B108D-9F3C-4315-AD30-DC2064C76751}" type="presParOf" srcId="{01651BA0-0BA7-4CF1-85CA-C7805DE1D747}" destId="{83F48C8C-8BCB-4781-A22C-9E88850150AD}" srcOrd="3" destOrd="0" presId="urn:microsoft.com/office/officeart/2005/8/layout/orgChart1"/>
    <dgm:cxn modelId="{50810258-FA3B-40C2-AE41-CC0080C8FDB0}" type="presParOf" srcId="{83F48C8C-8BCB-4781-A22C-9E88850150AD}" destId="{8C805657-758B-4DFF-82C4-14ED25FCA8F0}" srcOrd="0" destOrd="0" presId="urn:microsoft.com/office/officeart/2005/8/layout/orgChart1"/>
    <dgm:cxn modelId="{B1BFC069-E4A1-4E58-8A51-17CB02753F52}" type="presParOf" srcId="{8C805657-758B-4DFF-82C4-14ED25FCA8F0}" destId="{C9D06DCD-5E20-4D70-AA4F-AE1E3F1C3487}" srcOrd="0" destOrd="0" presId="urn:microsoft.com/office/officeart/2005/8/layout/orgChart1"/>
    <dgm:cxn modelId="{42D973FD-28C3-48DB-A53E-6F822CC13EC7}" type="presParOf" srcId="{8C805657-758B-4DFF-82C4-14ED25FCA8F0}" destId="{F21733E4-BDD8-4E1F-9404-541D052B11DC}" srcOrd="1" destOrd="0" presId="urn:microsoft.com/office/officeart/2005/8/layout/orgChart1"/>
    <dgm:cxn modelId="{D0C5D53B-D7F5-4E82-B2DD-3F0C686C0495}" type="presParOf" srcId="{83F48C8C-8BCB-4781-A22C-9E88850150AD}" destId="{8B9B6077-42B9-4179-8684-20BAE28382C6}" srcOrd="1" destOrd="0" presId="urn:microsoft.com/office/officeart/2005/8/layout/orgChart1"/>
    <dgm:cxn modelId="{96E82B3B-AB31-4CF5-8957-30C3017BB5FB}" type="presParOf" srcId="{83F48C8C-8BCB-4781-A22C-9E88850150AD}" destId="{734ABC75-9562-47AA-9331-F7FD9C7B0AB3}" srcOrd="2" destOrd="0" presId="urn:microsoft.com/office/officeart/2005/8/layout/orgChart1"/>
    <dgm:cxn modelId="{90F39196-6569-4158-95D7-9E5F7A51F8F4}" type="presParOf" srcId="{01651BA0-0BA7-4CF1-85CA-C7805DE1D747}" destId="{15B8BAFD-3E8D-4E69-B444-0CBBF36859CD}" srcOrd="4" destOrd="0" presId="urn:microsoft.com/office/officeart/2005/8/layout/orgChart1"/>
    <dgm:cxn modelId="{692B9D26-D165-4407-8F53-F893685C656A}" type="presParOf" srcId="{01651BA0-0BA7-4CF1-85CA-C7805DE1D747}" destId="{88E86418-8A8C-43E0-931C-E69A4ACA7733}" srcOrd="5" destOrd="0" presId="urn:microsoft.com/office/officeart/2005/8/layout/orgChart1"/>
    <dgm:cxn modelId="{9E799DD3-E124-4204-A580-993D72879057}" type="presParOf" srcId="{88E86418-8A8C-43E0-931C-E69A4ACA7733}" destId="{126EB5A9-6A0A-4412-9D73-2CD4013B9A09}" srcOrd="0" destOrd="0" presId="urn:microsoft.com/office/officeart/2005/8/layout/orgChart1"/>
    <dgm:cxn modelId="{BE3921BC-FD38-4180-B82A-E23B093A48A4}" type="presParOf" srcId="{126EB5A9-6A0A-4412-9D73-2CD4013B9A09}" destId="{9EC60285-79E2-4DC9-ADAF-397CF0765B5C}" srcOrd="0" destOrd="0" presId="urn:microsoft.com/office/officeart/2005/8/layout/orgChart1"/>
    <dgm:cxn modelId="{3E2E4E0F-A75A-48E8-AF1C-D67359847745}" type="presParOf" srcId="{126EB5A9-6A0A-4412-9D73-2CD4013B9A09}" destId="{4121D088-75CE-4A40-8324-5283A3682DDE}" srcOrd="1" destOrd="0" presId="urn:microsoft.com/office/officeart/2005/8/layout/orgChart1"/>
    <dgm:cxn modelId="{A1E77ED2-FD1E-4492-858C-6ADD3C9D9CDE}" type="presParOf" srcId="{88E86418-8A8C-43E0-931C-E69A4ACA7733}" destId="{C364A2BC-98B1-495F-A5F0-459679CBC748}" srcOrd="1" destOrd="0" presId="urn:microsoft.com/office/officeart/2005/8/layout/orgChart1"/>
    <dgm:cxn modelId="{753C634D-B8F7-4CEB-9447-7EBA3812F9A1}" type="presParOf" srcId="{C364A2BC-98B1-495F-A5F0-459679CBC748}" destId="{1874C671-D704-4A5C-9462-A9F704FC9CCF}" srcOrd="0" destOrd="0" presId="urn:microsoft.com/office/officeart/2005/8/layout/orgChart1"/>
    <dgm:cxn modelId="{71914C9C-1FB1-4B20-B5BE-48B475A3F37D}" type="presParOf" srcId="{C364A2BC-98B1-495F-A5F0-459679CBC748}" destId="{6CFAFDD2-1040-436A-8248-50061F67E5FE}" srcOrd="1" destOrd="0" presId="urn:microsoft.com/office/officeart/2005/8/layout/orgChart1"/>
    <dgm:cxn modelId="{6B43076A-0DE7-4532-AAFD-1BB0B1354C25}" type="presParOf" srcId="{6CFAFDD2-1040-436A-8248-50061F67E5FE}" destId="{3C775DE9-252B-454C-B5C0-51820185E809}" srcOrd="0" destOrd="0" presId="urn:microsoft.com/office/officeart/2005/8/layout/orgChart1"/>
    <dgm:cxn modelId="{993F8FC8-86E8-47B6-B812-F3C2A6293089}" type="presParOf" srcId="{3C775DE9-252B-454C-B5C0-51820185E809}" destId="{BE55F697-67B9-4C66-8C96-30B0CBB3232A}" srcOrd="0" destOrd="0" presId="urn:microsoft.com/office/officeart/2005/8/layout/orgChart1"/>
    <dgm:cxn modelId="{BCCDC177-26CB-429D-918E-0B0BF7B74F6B}" type="presParOf" srcId="{3C775DE9-252B-454C-B5C0-51820185E809}" destId="{35C401CB-152D-4A17-9F35-0628ADBD31DD}" srcOrd="1" destOrd="0" presId="urn:microsoft.com/office/officeart/2005/8/layout/orgChart1"/>
    <dgm:cxn modelId="{A04F95CF-3B53-4A44-B72A-FCC7F391EF31}" type="presParOf" srcId="{6CFAFDD2-1040-436A-8248-50061F67E5FE}" destId="{75D6AD53-5ADF-4B3B-AD57-E5116B8BBC82}" srcOrd="1" destOrd="0" presId="urn:microsoft.com/office/officeart/2005/8/layout/orgChart1"/>
    <dgm:cxn modelId="{053D406E-F3BC-4B2B-9A4E-C33775B9B358}" type="presParOf" srcId="{75D6AD53-5ADF-4B3B-AD57-E5116B8BBC82}" destId="{BBD6E2CD-A41A-4306-AA55-429D50DC931A}" srcOrd="0" destOrd="0" presId="urn:microsoft.com/office/officeart/2005/8/layout/orgChart1"/>
    <dgm:cxn modelId="{58CD786B-A0C3-4964-954B-015D14DE1DBE}" type="presParOf" srcId="{75D6AD53-5ADF-4B3B-AD57-E5116B8BBC82}" destId="{F2A70AE9-DA28-42FA-9AC4-07BB09B777A4}" srcOrd="1" destOrd="0" presId="urn:microsoft.com/office/officeart/2005/8/layout/orgChart1"/>
    <dgm:cxn modelId="{D62FF601-5EAD-4EE3-A686-5427EF9066F9}" type="presParOf" srcId="{F2A70AE9-DA28-42FA-9AC4-07BB09B777A4}" destId="{1697A1D1-D520-4804-886B-275B64D242A3}" srcOrd="0" destOrd="0" presId="urn:microsoft.com/office/officeart/2005/8/layout/orgChart1"/>
    <dgm:cxn modelId="{2BC20621-C8A2-464D-8979-98BB816FFE84}" type="presParOf" srcId="{1697A1D1-D520-4804-886B-275B64D242A3}" destId="{630C847C-67CC-471B-B103-360179317959}" srcOrd="0" destOrd="0" presId="urn:microsoft.com/office/officeart/2005/8/layout/orgChart1"/>
    <dgm:cxn modelId="{057B1EB7-84A8-4920-BAB2-6DEFCE2D4197}" type="presParOf" srcId="{1697A1D1-D520-4804-886B-275B64D242A3}" destId="{0AF320FF-BF1C-4FB9-BD6C-A0EB93C4F4C5}" srcOrd="1" destOrd="0" presId="urn:microsoft.com/office/officeart/2005/8/layout/orgChart1"/>
    <dgm:cxn modelId="{CB1C2FDD-ED00-4645-8DEF-D2D968C4801D}" type="presParOf" srcId="{F2A70AE9-DA28-42FA-9AC4-07BB09B777A4}" destId="{F51639C1-3339-4A6C-BB0F-2BACC688A81E}" srcOrd="1" destOrd="0" presId="urn:microsoft.com/office/officeart/2005/8/layout/orgChart1"/>
    <dgm:cxn modelId="{CECB85B8-3BD8-4DF6-A30E-BD992DC7A87C}" type="presParOf" srcId="{F2A70AE9-DA28-42FA-9AC4-07BB09B777A4}" destId="{FB225844-7D23-4EA7-8466-5C62859AA9E7}" srcOrd="2" destOrd="0" presId="urn:microsoft.com/office/officeart/2005/8/layout/orgChart1"/>
    <dgm:cxn modelId="{199BC71B-0934-4292-AFC9-03C938F6AB63}" type="presParOf" srcId="{6CFAFDD2-1040-436A-8248-50061F67E5FE}" destId="{0DFD0CE3-E5D1-4B4C-A07C-49134F15543A}" srcOrd="2" destOrd="0" presId="urn:microsoft.com/office/officeart/2005/8/layout/orgChart1"/>
    <dgm:cxn modelId="{5F178434-0412-4C9F-9B17-98DF98F3C728}" type="presParOf" srcId="{88E86418-8A8C-43E0-931C-E69A4ACA7733}" destId="{FBB407DA-0925-4F7A-B5AC-6F26F6142689}" srcOrd="2" destOrd="0" presId="urn:microsoft.com/office/officeart/2005/8/layout/orgChart1"/>
    <dgm:cxn modelId="{0BAB4BD0-6C39-4BF7-8AA9-CC644A7CC6D6}" type="presParOf" srcId="{01651BA0-0BA7-4CF1-85CA-C7805DE1D747}" destId="{DB6C08EF-266D-4549-8A7B-B1C5FF33B65D}" srcOrd="6" destOrd="0" presId="urn:microsoft.com/office/officeart/2005/8/layout/orgChart1"/>
    <dgm:cxn modelId="{DF78C526-2D1A-4E24-9F3D-8625F76A1FF1}" type="presParOf" srcId="{01651BA0-0BA7-4CF1-85CA-C7805DE1D747}" destId="{6C565A33-4755-4D5B-90B0-AC829B317631}" srcOrd="7" destOrd="0" presId="urn:microsoft.com/office/officeart/2005/8/layout/orgChart1"/>
    <dgm:cxn modelId="{AB891B75-DBB6-4FBE-A8A2-F47BF8757CCE}" type="presParOf" srcId="{6C565A33-4755-4D5B-90B0-AC829B317631}" destId="{440DA556-BD7C-40EB-B60F-E3704636B98F}" srcOrd="0" destOrd="0" presId="urn:microsoft.com/office/officeart/2005/8/layout/orgChart1"/>
    <dgm:cxn modelId="{66166B75-6193-4B37-B840-F67562101236}" type="presParOf" srcId="{440DA556-BD7C-40EB-B60F-E3704636B98F}" destId="{06ABC633-336D-40CB-ADC4-2274CFD09B02}" srcOrd="0" destOrd="0" presId="urn:microsoft.com/office/officeart/2005/8/layout/orgChart1"/>
    <dgm:cxn modelId="{356C3D81-5EBD-400B-B9DA-04761F4D9F8F}" type="presParOf" srcId="{440DA556-BD7C-40EB-B60F-E3704636B98F}" destId="{3F8B4F9A-5C0B-47D4-B6FB-8D89ED7AE2F0}" srcOrd="1" destOrd="0" presId="urn:microsoft.com/office/officeart/2005/8/layout/orgChart1"/>
    <dgm:cxn modelId="{DB2F465B-7F15-4933-9168-42C30E568F24}" type="presParOf" srcId="{6C565A33-4755-4D5B-90B0-AC829B317631}" destId="{A4D5E602-7E48-4E26-9BBB-A842D072F818}" srcOrd="1" destOrd="0" presId="urn:microsoft.com/office/officeart/2005/8/layout/orgChart1"/>
    <dgm:cxn modelId="{43C4D491-699B-4B03-BD68-8A06A6094F68}" type="presParOf" srcId="{6C565A33-4755-4D5B-90B0-AC829B317631}" destId="{9A919B3B-82E3-4E29-8F75-EECC2A26603A}" srcOrd="2" destOrd="0" presId="urn:microsoft.com/office/officeart/2005/8/layout/orgChart1"/>
    <dgm:cxn modelId="{47FEB488-0F16-4FE8-BEE7-F9FF12B91D02}" type="presParOf" srcId="{6A04FBCA-5163-45BF-856B-F5845CB783B2}" destId="{0B18B6A6-0D2D-408E-B7B6-22A5D48CE0A4}" srcOrd="2" destOrd="0" presId="urn:microsoft.com/office/officeart/2005/8/layout/orgChart1"/>
    <dgm:cxn modelId="{B82EA30D-C201-4390-AE03-388E35AFB620}" type="presParOf" srcId="{72B4AF15-43DF-4B04-A985-62D36EF6F553}" destId="{CF38975C-E088-4831-ACA5-9E400BD808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C9205F-CFF1-4E40-AB95-1D4C16595952}" type="doc">
      <dgm:prSet loTypeId="urn:microsoft.com/office/officeart/2005/8/layout/orgChart1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ED10DE0A-3EC4-40D8-8914-414650D80C0B}">
      <dgm:prSet phldrT="[Texte]" phldr="0"/>
      <dgm:spPr/>
      <dgm:t>
        <a:bodyPr/>
        <a:lstStyle/>
        <a:p>
          <a:r>
            <a:rPr lang="fr-FR">
              <a:latin typeface="Calibri Light" panose="020F0302020204030204"/>
            </a:rPr>
            <a:t>Budget</a:t>
          </a:r>
          <a:endParaRPr lang="fr-FR"/>
        </a:p>
      </dgm:t>
    </dgm:pt>
    <dgm:pt modelId="{F814A755-09B1-4CFE-A434-46444E7740D7}" type="parTrans" cxnId="{FB77C977-5F51-4558-AC8C-44F8796C4782}">
      <dgm:prSet/>
      <dgm:spPr/>
      <dgm:t>
        <a:bodyPr/>
        <a:lstStyle/>
        <a:p>
          <a:endParaRPr lang="fr-FR"/>
        </a:p>
      </dgm:t>
    </dgm:pt>
    <dgm:pt modelId="{480A7BB5-8F35-4A2B-9186-1E21773CC24F}" type="sibTrans" cxnId="{FB77C977-5F51-4558-AC8C-44F8796C4782}">
      <dgm:prSet/>
      <dgm:spPr/>
      <dgm:t>
        <a:bodyPr/>
        <a:lstStyle/>
        <a:p>
          <a:endParaRPr lang="fr-FR"/>
        </a:p>
      </dgm:t>
    </dgm:pt>
    <dgm:pt modelId="{F9FFA165-B283-40DB-A968-E71CA0D6FE4C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Capital Initial</a:t>
          </a:r>
          <a:endParaRPr lang="fr-FR"/>
        </a:p>
      </dgm:t>
    </dgm:pt>
    <dgm:pt modelId="{42074AA0-CB5C-48DE-943D-4E0733F49D71}" type="parTrans" cxnId="{2AEE56D8-1125-4884-96F7-25A9C1108694}">
      <dgm:prSet/>
      <dgm:spPr/>
      <dgm:t>
        <a:bodyPr/>
        <a:lstStyle/>
        <a:p>
          <a:endParaRPr lang="fr-FR"/>
        </a:p>
      </dgm:t>
    </dgm:pt>
    <dgm:pt modelId="{8B6AC710-63B0-4ACE-9D15-56E18DFC77F3}" type="sibTrans" cxnId="{2AEE56D8-1125-4884-96F7-25A9C1108694}">
      <dgm:prSet/>
      <dgm:spPr/>
      <dgm:t>
        <a:bodyPr/>
        <a:lstStyle/>
        <a:p>
          <a:endParaRPr lang="fr-FR"/>
        </a:p>
      </dgm:t>
    </dgm:pt>
    <dgm:pt modelId="{A8EFFDA4-5E5C-4E12-82A8-AAC37477D902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C.A</a:t>
          </a:r>
          <a:endParaRPr lang="fr-FR"/>
        </a:p>
      </dgm:t>
    </dgm:pt>
    <dgm:pt modelId="{9C5C1677-8A89-4318-B58D-34F09612A6FD}" type="parTrans" cxnId="{AE825DCB-39E2-430C-B66E-D9780ACB7841}">
      <dgm:prSet/>
      <dgm:spPr/>
      <dgm:t>
        <a:bodyPr/>
        <a:lstStyle/>
        <a:p>
          <a:endParaRPr lang="fr-FR"/>
        </a:p>
      </dgm:t>
    </dgm:pt>
    <dgm:pt modelId="{8C41228B-9D72-49A4-AF16-BD70FD2168C7}" type="sibTrans" cxnId="{AE825DCB-39E2-430C-B66E-D9780ACB7841}">
      <dgm:prSet/>
      <dgm:spPr/>
      <dgm:t>
        <a:bodyPr/>
        <a:lstStyle/>
        <a:p>
          <a:endParaRPr lang="fr-FR"/>
        </a:p>
      </dgm:t>
    </dgm:pt>
    <dgm:pt modelId="{8A537F66-FD5A-4A73-8C3A-4A357CED2F3E}">
      <dgm:prSet phldrT="[Texte]"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Charges </a:t>
          </a:r>
          <a:endParaRPr lang="fr-FR"/>
        </a:p>
      </dgm:t>
    </dgm:pt>
    <dgm:pt modelId="{DD840BD1-3BA3-4C35-A027-AE0DD561D925}" type="parTrans" cxnId="{C44CBD29-DC41-48A5-A5F1-73227343D2BF}">
      <dgm:prSet/>
      <dgm:spPr/>
      <dgm:t>
        <a:bodyPr/>
        <a:lstStyle/>
        <a:p>
          <a:endParaRPr lang="fr-FR"/>
        </a:p>
      </dgm:t>
    </dgm:pt>
    <dgm:pt modelId="{AD31FEC8-B64C-4E12-B4CB-8095D2BEDB61}" type="sibTrans" cxnId="{C44CBD29-DC41-48A5-A5F1-73227343D2BF}">
      <dgm:prSet/>
      <dgm:spPr/>
      <dgm:t>
        <a:bodyPr/>
        <a:lstStyle/>
        <a:p>
          <a:endParaRPr lang="fr-FR"/>
        </a:p>
      </dgm:t>
    </dgm:pt>
    <dgm:pt modelId="{9F8DCC16-66D6-41EF-AE52-315202D605E9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Subvention par individu</a:t>
          </a:r>
        </a:p>
      </dgm:t>
    </dgm:pt>
    <dgm:pt modelId="{AEE356F0-6AA4-4D8B-980D-EE65ED189D50}" type="parTrans" cxnId="{83E37253-783D-4ACC-8682-2A7C3A902A9D}">
      <dgm:prSet/>
      <dgm:spPr/>
    </dgm:pt>
    <dgm:pt modelId="{3176D8B1-1589-475F-8546-658B2675675C}" type="sibTrans" cxnId="{83E37253-783D-4ACC-8682-2A7C3A902A9D}">
      <dgm:prSet/>
      <dgm:spPr/>
    </dgm:pt>
    <dgm:pt modelId="{326D7C3D-FFCA-44EE-93D7-9408793E2EA0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Nombre visiteurs</a:t>
          </a:r>
        </a:p>
      </dgm:t>
    </dgm:pt>
    <dgm:pt modelId="{E88436FB-93EB-4549-8681-EA787A39CE21}" type="parTrans" cxnId="{5A864534-F1A4-4DC3-AC32-F97683E2B34E}">
      <dgm:prSet/>
      <dgm:spPr/>
    </dgm:pt>
    <dgm:pt modelId="{D0D736B4-744D-4FB1-814A-A49356A17C6D}" type="sibTrans" cxnId="{5A864534-F1A4-4DC3-AC32-F97683E2B34E}">
      <dgm:prSet/>
      <dgm:spPr/>
    </dgm:pt>
    <dgm:pt modelId="{295116A7-742E-4758-8EAC-E1173DAD7D4F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Tigre</a:t>
          </a:r>
        </a:p>
      </dgm:t>
    </dgm:pt>
    <dgm:pt modelId="{F57AA5E2-3C65-4CEB-AE0F-7AED8A280BB6}" type="parTrans" cxnId="{C5E6D5DE-D525-42F8-83D0-70799470B364}">
      <dgm:prSet/>
      <dgm:spPr/>
    </dgm:pt>
    <dgm:pt modelId="{31611198-2E5E-4092-A108-01F0F1AA6ED5}" type="sibTrans" cxnId="{C5E6D5DE-D525-42F8-83D0-70799470B364}">
      <dgm:prSet/>
      <dgm:spPr/>
    </dgm:pt>
    <dgm:pt modelId="{ACC16052-7C75-4DD9-AACF-F6529CE56725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Aigle</a:t>
          </a:r>
        </a:p>
      </dgm:t>
    </dgm:pt>
    <dgm:pt modelId="{572035E7-BF39-4A2F-892D-D34117C5C094}" type="parTrans" cxnId="{A90F48B3-CA86-4530-9F96-90F0E3F5E07C}">
      <dgm:prSet/>
      <dgm:spPr/>
    </dgm:pt>
    <dgm:pt modelId="{0B8DDA63-C09F-48C6-BB22-D1250A604206}" type="sibTrans" cxnId="{A90F48B3-CA86-4530-9F96-90F0E3F5E07C}">
      <dgm:prSet/>
      <dgm:spPr/>
    </dgm:pt>
    <dgm:pt modelId="{652BC80C-60E7-4B7A-923B-95029989B563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Achats animaux</a:t>
          </a:r>
        </a:p>
      </dgm:t>
    </dgm:pt>
    <dgm:pt modelId="{87770BD5-C025-442A-AF20-DE0BECCC0E9A}" type="parTrans" cxnId="{F56D2232-1204-4ACB-A61F-3E01956FC1A6}">
      <dgm:prSet/>
      <dgm:spPr/>
    </dgm:pt>
    <dgm:pt modelId="{F4383150-81FB-4ADC-8972-C4A4877CD6A6}" type="sibTrans" cxnId="{F56D2232-1204-4ACB-A61F-3E01956FC1A6}">
      <dgm:prSet/>
      <dgm:spPr/>
    </dgm:pt>
    <dgm:pt modelId="{64BFDE9E-DD34-4769-A385-4018C2A208A5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Achats habitats</a:t>
          </a:r>
        </a:p>
      </dgm:t>
    </dgm:pt>
    <dgm:pt modelId="{D45033A2-90B7-4721-BB98-29A5CD276B29}" type="parTrans" cxnId="{5A28B454-46A4-461B-BA09-E63F4182AE8E}">
      <dgm:prSet/>
      <dgm:spPr/>
    </dgm:pt>
    <dgm:pt modelId="{D82603C9-01C0-4F5E-9813-623EB85AA147}" type="sibTrans" cxnId="{5A28B454-46A4-461B-BA09-E63F4182AE8E}">
      <dgm:prSet/>
      <dgm:spPr/>
    </dgm:pt>
    <dgm:pt modelId="{925A1A92-DF2D-4110-9EE3-3E4A497D71CE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Achats nourritures</a:t>
          </a:r>
        </a:p>
      </dgm:t>
    </dgm:pt>
    <dgm:pt modelId="{0AB99227-F43E-4BD3-8B81-405D165B4BCA}" type="parTrans" cxnId="{B7B6174D-C81F-4928-B5C7-C29B5FCDC67D}">
      <dgm:prSet/>
      <dgm:spPr/>
    </dgm:pt>
    <dgm:pt modelId="{E95D417A-1ED3-4F78-8F94-C0E00E8CC773}" type="sibTrans" cxnId="{B7B6174D-C81F-4928-B5C7-C29B5FCDC67D}">
      <dgm:prSet/>
      <dgm:spPr/>
    </dgm:pt>
    <dgm:pt modelId="{39F5FB28-F7C3-4457-957B-BDB44C042795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Vente Animal</a:t>
          </a:r>
        </a:p>
      </dgm:t>
    </dgm:pt>
    <dgm:pt modelId="{2ACE363F-C5AF-4C0D-B72F-B0323D9E3BB6}" type="parTrans" cxnId="{9312CB0B-C0EB-464F-BBFF-19D5146D84F8}">
      <dgm:prSet/>
      <dgm:spPr/>
    </dgm:pt>
    <dgm:pt modelId="{BF2946E6-74ED-4DF3-A71F-68C7A8EB938D}" type="sibTrans" cxnId="{9312CB0B-C0EB-464F-BBFF-19D5146D84F8}">
      <dgm:prSet/>
      <dgm:spPr/>
    </dgm:pt>
    <dgm:pt modelId="{E0FB3071-EB4A-4E80-81F4-E3A6CA0BE7D3}">
      <dgm:prSet phldr="0"/>
      <dgm:spPr/>
      <dgm:t>
        <a:bodyPr/>
        <a:lstStyle/>
        <a:p>
          <a:r>
            <a:rPr lang="fr-FR">
              <a:latin typeface="Calibri Light" panose="020F0302020204030204"/>
            </a:rPr>
            <a:t>Vente Habitat</a:t>
          </a:r>
          <a:endParaRPr lang="fr-FR"/>
        </a:p>
      </dgm:t>
    </dgm:pt>
    <dgm:pt modelId="{4DB90C58-B6CA-4C31-9D62-AE675E32AC76}" type="parTrans" cxnId="{4B1B700D-1461-4D24-B360-303F3F662C29}">
      <dgm:prSet/>
      <dgm:spPr/>
    </dgm:pt>
    <dgm:pt modelId="{D46D118C-511F-4F19-9B2A-A03A127207BE}" type="sibTrans" cxnId="{4B1B700D-1461-4D24-B360-303F3F662C29}">
      <dgm:prSet/>
      <dgm:spPr/>
    </dgm:pt>
    <dgm:pt modelId="{5592B4E5-7E24-40B2-814A-3E5AC1C14C21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Saison Haute </a:t>
          </a:r>
        </a:p>
      </dgm:t>
    </dgm:pt>
    <dgm:pt modelId="{CE7803E7-8FEE-445E-B4AC-0764FADF8E93}" type="parTrans" cxnId="{0965EBE4-A1A8-4C42-895A-2BBFD3207E51}">
      <dgm:prSet/>
      <dgm:spPr/>
    </dgm:pt>
    <dgm:pt modelId="{6613809F-D08B-4157-A387-FBDE489C7B3F}" type="sibTrans" cxnId="{0965EBE4-A1A8-4C42-895A-2BBFD3207E51}">
      <dgm:prSet/>
      <dgm:spPr/>
    </dgm:pt>
    <dgm:pt modelId="{C4723ACA-5BFF-4894-9DA7-7C3EE08DA526}">
      <dgm:prSet phldr="0"/>
      <dgm:spPr/>
      <dgm:t>
        <a:bodyPr/>
        <a:lstStyle/>
        <a:p>
          <a:pPr rtl="0"/>
          <a:r>
            <a:rPr lang="fr-FR">
              <a:latin typeface="Calibri Light" panose="020F0302020204030204"/>
            </a:rPr>
            <a:t> Saison Basse</a:t>
          </a:r>
        </a:p>
      </dgm:t>
    </dgm:pt>
    <dgm:pt modelId="{88A1FD84-C232-4430-B802-03297D9630C0}" type="parTrans" cxnId="{E68F9DBA-5471-41DF-B8D2-E80457075FEC}">
      <dgm:prSet/>
      <dgm:spPr/>
    </dgm:pt>
    <dgm:pt modelId="{60DAA4E5-7D74-42ED-99D1-1BC97A740711}" type="sibTrans" cxnId="{E68F9DBA-5471-41DF-B8D2-E80457075FEC}">
      <dgm:prSet/>
      <dgm:spPr/>
    </dgm:pt>
    <dgm:pt modelId="{CA26CABF-551D-430C-A862-D175B70B15AA}" type="pres">
      <dgm:prSet presAssocID="{19C9205F-CFF1-4E40-AB95-1D4C16595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D87C88-5D4D-4150-BC92-44B7D235A3D5}" type="pres">
      <dgm:prSet presAssocID="{ED10DE0A-3EC4-40D8-8914-414650D80C0B}" presName="hierRoot1" presStyleCnt="0">
        <dgm:presLayoutVars>
          <dgm:hierBranch val="init"/>
        </dgm:presLayoutVars>
      </dgm:prSet>
      <dgm:spPr/>
    </dgm:pt>
    <dgm:pt modelId="{69772CC8-27F1-4C7E-9B94-889943645051}" type="pres">
      <dgm:prSet presAssocID="{ED10DE0A-3EC4-40D8-8914-414650D80C0B}" presName="rootComposite1" presStyleCnt="0"/>
      <dgm:spPr/>
    </dgm:pt>
    <dgm:pt modelId="{2E3F8A7F-F34D-4F10-AEBA-7D681519B084}" type="pres">
      <dgm:prSet presAssocID="{ED10DE0A-3EC4-40D8-8914-414650D80C0B}" presName="rootText1" presStyleLbl="node0" presStyleIdx="0" presStyleCnt="1">
        <dgm:presLayoutVars>
          <dgm:chPref val="3"/>
        </dgm:presLayoutVars>
      </dgm:prSet>
      <dgm:spPr/>
    </dgm:pt>
    <dgm:pt modelId="{53451D2D-DD40-46AA-8F22-D9D16333E878}" type="pres">
      <dgm:prSet presAssocID="{ED10DE0A-3EC4-40D8-8914-414650D80C0B}" presName="rootConnector1" presStyleLbl="node1" presStyleIdx="0" presStyleCnt="0"/>
      <dgm:spPr/>
    </dgm:pt>
    <dgm:pt modelId="{77D0BE50-C716-400B-817F-5DA238D85027}" type="pres">
      <dgm:prSet presAssocID="{ED10DE0A-3EC4-40D8-8914-414650D80C0B}" presName="hierChild2" presStyleCnt="0"/>
      <dgm:spPr/>
    </dgm:pt>
    <dgm:pt modelId="{6881D4B9-B139-4746-BD35-4F7A3EFE609D}" type="pres">
      <dgm:prSet presAssocID="{42074AA0-CB5C-48DE-943D-4E0733F49D71}" presName="Name37" presStyleLbl="parChTrans1D2" presStyleIdx="0" presStyleCnt="4"/>
      <dgm:spPr/>
    </dgm:pt>
    <dgm:pt modelId="{C501835C-C82A-469A-ACA9-EABE002A05DA}" type="pres">
      <dgm:prSet presAssocID="{F9FFA165-B283-40DB-A968-E71CA0D6FE4C}" presName="hierRoot2" presStyleCnt="0">
        <dgm:presLayoutVars>
          <dgm:hierBranch val="init"/>
        </dgm:presLayoutVars>
      </dgm:prSet>
      <dgm:spPr/>
    </dgm:pt>
    <dgm:pt modelId="{5C127B65-5CA7-4299-8006-987FB15B8AAA}" type="pres">
      <dgm:prSet presAssocID="{F9FFA165-B283-40DB-A968-E71CA0D6FE4C}" presName="rootComposite" presStyleCnt="0"/>
      <dgm:spPr/>
    </dgm:pt>
    <dgm:pt modelId="{9FA79235-CFB4-45AA-A062-27069EEAA705}" type="pres">
      <dgm:prSet presAssocID="{F9FFA165-B283-40DB-A968-E71CA0D6FE4C}" presName="rootText" presStyleLbl="node2" presStyleIdx="0" presStyleCnt="4">
        <dgm:presLayoutVars>
          <dgm:chPref val="3"/>
        </dgm:presLayoutVars>
      </dgm:prSet>
      <dgm:spPr/>
    </dgm:pt>
    <dgm:pt modelId="{F45E8FDE-B374-4AA5-8694-87EBD1348E1E}" type="pres">
      <dgm:prSet presAssocID="{F9FFA165-B283-40DB-A968-E71CA0D6FE4C}" presName="rootConnector" presStyleLbl="node2" presStyleIdx="0" presStyleCnt="4"/>
      <dgm:spPr/>
    </dgm:pt>
    <dgm:pt modelId="{2EF264C4-813D-4168-A8D1-890500CAE772}" type="pres">
      <dgm:prSet presAssocID="{F9FFA165-B283-40DB-A968-E71CA0D6FE4C}" presName="hierChild4" presStyleCnt="0"/>
      <dgm:spPr/>
    </dgm:pt>
    <dgm:pt modelId="{72F94648-F9A4-4B22-8E4A-CCE633D06CBC}" type="pres">
      <dgm:prSet presAssocID="{F9FFA165-B283-40DB-A968-E71CA0D6FE4C}" presName="hierChild5" presStyleCnt="0"/>
      <dgm:spPr/>
    </dgm:pt>
    <dgm:pt modelId="{3932021C-B3C4-4ADD-9711-D9163A67B5C8}" type="pres">
      <dgm:prSet presAssocID="{9C5C1677-8A89-4318-B58D-34F09612A6FD}" presName="Name37" presStyleLbl="parChTrans1D2" presStyleIdx="1" presStyleCnt="4"/>
      <dgm:spPr/>
    </dgm:pt>
    <dgm:pt modelId="{355A4D37-4E7C-43D0-9C83-3E3841D0ABBC}" type="pres">
      <dgm:prSet presAssocID="{A8EFFDA4-5E5C-4E12-82A8-AAC37477D902}" presName="hierRoot2" presStyleCnt="0">
        <dgm:presLayoutVars>
          <dgm:hierBranch val="init"/>
        </dgm:presLayoutVars>
      </dgm:prSet>
      <dgm:spPr/>
    </dgm:pt>
    <dgm:pt modelId="{44D28F24-F16B-47C6-B74F-4709730F77F1}" type="pres">
      <dgm:prSet presAssocID="{A8EFFDA4-5E5C-4E12-82A8-AAC37477D902}" presName="rootComposite" presStyleCnt="0"/>
      <dgm:spPr/>
    </dgm:pt>
    <dgm:pt modelId="{DB4B201D-32DB-472B-96A1-A0EC6C389F05}" type="pres">
      <dgm:prSet presAssocID="{A8EFFDA4-5E5C-4E12-82A8-AAC37477D902}" presName="rootText" presStyleLbl="node2" presStyleIdx="1" presStyleCnt="4">
        <dgm:presLayoutVars>
          <dgm:chPref val="3"/>
        </dgm:presLayoutVars>
      </dgm:prSet>
      <dgm:spPr/>
    </dgm:pt>
    <dgm:pt modelId="{CC4F2BA2-B435-42B7-BB6A-9701A8A12082}" type="pres">
      <dgm:prSet presAssocID="{A8EFFDA4-5E5C-4E12-82A8-AAC37477D902}" presName="rootConnector" presStyleLbl="node2" presStyleIdx="1" presStyleCnt="4"/>
      <dgm:spPr/>
    </dgm:pt>
    <dgm:pt modelId="{FBC3661B-5A1C-4993-9D1D-5DF9FBBB42F7}" type="pres">
      <dgm:prSet presAssocID="{A8EFFDA4-5E5C-4E12-82A8-AAC37477D902}" presName="hierChild4" presStyleCnt="0"/>
      <dgm:spPr/>
    </dgm:pt>
    <dgm:pt modelId="{F52C2177-D479-4754-BCB1-AD35883C18A7}" type="pres">
      <dgm:prSet presAssocID="{E88436FB-93EB-4549-8681-EA787A39CE21}" presName="Name37" presStyleLbl="parChTrans1D3" presStyleIdx="0" presStyleCnt="8"/>
      <dgm:spPr/>
    </dgm:pt>
    <dgm:pt modelId="{F36EBF07-B043-4743-B1F5-7B5DA0A8627A}" type="pres">
      <dgm:prSet presAssocID="{326D7C3D-FFCA-44EE-93D7-9408793E2EA0}" presName="hierRoot2" presStyleCnt="0">
        <dgm:presLayoutVars>
          <dgm:hierBranch val="init"/>
        </dgm:presLayoutVars>
      </dgm:prSet>
      <dgm:spPr/>
    </dgm:pt>
    <dgm:pt modelId="{803B3B22-BA1D-4A89-B9A8-CC3ACC219BB0}" type="pres">
      <dgm:prSet presAssocID="{326D7C3D-FFCA-44EE-93D7-9408793E2EA0}" presName="rootComposite" presStyleCnt="0"/>
      <dgm:spPr/>
    </dgm:pt>
    <dgm:pt modelId="{B36F9DEB-29FF-4F26-90FE-53CC5341DE60}" type="pres">
      <dgm:prSet presAssocID="{326D7C3D-FFCA-44EE-93D7-9408793E2EA0}" presName="rootText" presStyleLbl="node3" presStyleIdx="0" presStyleCnt="8">
        <dgm:presLayoutVars>
          <dgm:chPref val="3"/>
        </dgm:presLayoutVars>
      </dgm:prSet>
      <dgm:spPr/>
    </dgm:pt>
    <dgm:pt modelId="{B9957E1A-B292-44CE-A470-961B3B7522EB}" type="pres">
      <dgm:prSet presAssocID="{326D7C3D-FFCA-44EE-93D7-9408793E2EA0}" presName="rootConnector" presStyleLbl="node3" presStyleIdx="0" presStyleCnt="8"/>
      <dgm:spPr/>
    </dgm:pt>
    <dgm:pt modelId="{CE57FE1E-7634-4B39-BEA8-97626DC418A2}" type="pres">
      <dgm:prSet presAssocID="{326D7C3D-FFCA-44EE-93D7-9408793E2EA0}" presName="hierChild4" presStyleCnt="0"/>
      <dgm:spPr/>
    </dgm:pt>
    <dgm:pt modelId="{2C248802-9EF3-4BF2-89F3-34177FFC736C}" type="pres">
      <dgm:prSet presAssocID="{CE7803E7-8FEE-445E-B4AC-0764FADF8E93}" presName="Name37" presStyleLbl="parChTrans1D4" presStyleIdx="0" presStyleCnt="2"/>
      <dgm:spPr/>
    </dgm:pt>
    <dgm:pt modelId="{99E852B6-E840-4A06-B7BF-27E9D1FA6E20}" type="pres">
      <dgm:prSet presAssocID="{5592B4E5-7E24-40B2-814A-3E5AC1C14C21}" presName="hierRoot2" presStyleCnt="0">
        <dgm:presLayoutVars>
          <dgm:hierBranch val="init"/>
        </dgm:presLayoutVars>
      </dgm:prSet>
      <dgm:spPr/>
    </dgm:pt>
    <dgm:pt modelId="{55AA6187-BA0E-4694-BC61-2356955E2442}" type="pres">
      <dgm:prSet presAssocID="{5592B4E5-7E24-40B2-814A-3E5AC1C14C21}" presName="rootComposite" presStyleCnt="0"/>
      <dgm:spPr/>
    </dgm:pt>
    <dgm:pt modelId="{9B25F53A-F84C-46F6-B511-B4ED71F6350F}" type="pres">
      <dgm:prSet presAssocID="{5592B4E5-7E24-40B2-814A-3E5AC1C14C21}" presName="rootText" presStyleLbl="node4" presStyleIdx="0" presStyleCnt="2">
        <dgm:presLayoutVars>
          <dgm:chPref val="3"/>
        </dgm:presLayoutVars>
      </dgm:prSet>
      <dgm:spPr/>
    </dgm:pt>
    <dgm:pt modelId="{E26D0E5A-BCAA-48F1-AE4B-9E344BD2E7AC}" type="pres">
      <dgm:prSet presAssocID="{5592B4E5-7E24-40B2-814A-3E5AC1C14C21}" presName="rootConnector" presStyleLbl="node4" presStyleIdx="0" presStyleCnt="2"/>
      <dgm:spPr/>
    </dgm:pt>
    <dgm:pt modelId="{123D3E8C-3C46-423B-966C-3B9BA6BC9B8B}" type="pres">
      <dgm:prSet presAssocID="{5592B4E5-7E24-40B2-814A-3E5AC1C14C21}" presName="hierChild4" presStyleCnt="0"/>
      <dgm:spPr/>
    </dgm:pt>
    <dgm:pt modelId="{35E1E6CB-6F82-4856-8376-5F178DECC05E}" type="pres">
      <dgm:prSet presAssocID="{5592B4E5-7E24-40B2-814A-3E5AC1C14C21}" presName="hierChild5" presStyleCnt="0"/>
      <dgm:spPr/>
    </dgm:pt>
    <dgm:pt modelId="{099CE640-3ED4-49D5-B5A9-A61A57874194}" type="pres">
      <dgm:prSet presAssocID="{88A1FD84-C232-4430-B802-03297D9630C0}" presName="Name37" presStyleLbl="parChTrans1D4" presStyleIdx="1" presStyleCnt="2"/>
      <dgm:spPr/>
    </dgm:pt>
    <dgm:pt modelId="{BAFDDA6D-BE1C-4B8F-9C2C-F7759B8F27E6}" type="pres">
      <dgm:prSet presAssocID="{C4723ACA-5BFF-4894-9DA7-7C3EE08DA526}" presName="hierRoot2" presStyleCnt="0">
        <dgm:presLayoutVars>
          <dgm:hierBranch val="init"/>
        </dgm:presLayoutVars>
      </dgm:prSet>
      <dgm:spPr/>
    </dgm:pt>
    <dgm:pt modelId="{358DBADE-0C00-48D4-9ABD-7F0755AEA2FA}" type="pres">
      <dgm:prSet presAssocID="{C4723ACA-5BFF-4894-9DA7-7C3EE08DA526}" presName="rootComposite" presStyleCnt="0"/>
      <dgm:spPr/>
    </dgm:pt>
    <dgm:pt modelId="{FA444544-193E-48A6-A79E-1B8FF44A12D4}" type="pres">
      <dgm:prSet presAssocID="{C4723ACA-5BFF-4894-9DA7-7C3EE08DA526}" presName="rootText" presStyleLbl="node4" presStyleIdx="1" presStyleCnt="2">
        <dgm:presLayoutVars>
          <dgm:chPref val="3"/>
        </dgm:presLayoutVars>
      </dgm:prSet>
      <dgm:spPr/>
    </dgm:pt>
    <dgm:pt modelId="{805797AE-8C97-4D77-8EF0-3CAB2D44008D}" type="pres">
      <dgm:prSet presAssocID="{C4723ACA-5BFF-4894-9DA7-7C3EE08DA526}" presName="rootConnector" presStyleLbl="node4" presStyleIdx="1" presStyleCnt="2"/>
      <dgm:spPr/>
    </dgm:pt>
    <dgm:pt modelId="{6ADD5723-B04C-4D75-A6E1-2AA3F6A4475B}" type="pres">
      <dgm:prSet presAssocID="{C4723ACA-5BFF-4894-9DA7-7C3EE08DA526}" presName="hierChild4" presStyleCnt="0"/>
      <dgm:spPr/>
    </dgm:pt>
    <dgm:pt modelId="{1D18E8D8-5428-4806-8ADC-D823C7596287}" type="pres">
      <dgm:prSet presAssocID="{C4723ACA-5BFF-4894-9DA7-7C3EE08DA526}" presName="hierChild5" presStyleCnt="0"/>
      <dgm:spPr/>
    </dgm:pt>
    <dgm:pt modelId="{4DC5DF6A-184D-4F8F-9BEB-CB07B83E28C0}" type="pres">
      <dgm:prSet presAssocID="{326D7C3D-FFCA-44EE-93D7-9408793E2EA0}" presName="hierChild5" presStyleCnt="0"/>
      <dgm:spPr/>
    </dgm:pt>
    <dgm:pt modelId="{D39762AF-C52C-4364-85B7-FA20EA6C0F52}" type="pres">
      <dgm:prSet presAssocID="{2ACE363F-C5AF-4C0D-B72F-B0323D9E3BB6}" presName="Name37" presStyleLbl="parChTrans1D3" presStyleIdx="1" presStyleCnt="8"/>
      <dgm:spPr/>
    </dgm:pt>
    <dgm:pt modelId="{5C4A8BDF-B46D-4F07-95B4-88EB90548BB7}" type="pres">
      <dgm:prSet presAssocID="{39F5FB28-F7C3-4457-957B-BDB44C042795}" presName="hierRoot2" presStyleCnt="0">
        <dgm:presLayoutVars>
          <dgm:hierBranch val="init"/>
        </dgm:presLayoutVars>
      </dgm:prSet>
      <dgm:spPr/>
    </dgm:pt>
    <dgm:pt modelId="{36463E26-AC5B-44BB-82AF-16DEF4C3F2C3}" type="pres">
      <dgm:prSet presAssocID="{39F5FB28-F7C3-4457-957B-BDB44C042795}" presName="rootComposite" presStyleCnt="0"/>
      <dgm:spPr/>
    </dgm:pt>
    <dgm:pt modelId="{1BD2334E-30F0-4384-B071-CB82006C87E5}" type="pres">
      <dgm:prSet presAssocID="{39F5FB28-F7C3-4457-957B-BDB44C042795}" presName="rootText" presStyleLbl="node3" presStyleIdx="1" presStyleCnt="8">
        <dgm:presLayoutVars>
          <dgm:chPref val="3"/>
        </dgm:presLayoutVars>
      </dgm:prSet>
      <dgm:spPr/>
    </dgm:pt>
    <dgm:pt modelId="{D240A49F-AAA5-407B-94AB-681C7274BBCE}" type="pres">
      <dgm:prSet presAssocID="{39F5FB28-F7C3-4457-957B-BDB44C042795}" presName="rootConnector" presStyleLbl="node3" presStyleIdx="1" presStyleCnt="8"/>
      <dgm:spPr/>
    </dgm:pt>
    <dgm:pt modelId="{94E8E0EC-C82B-492F-A344-9A37FE68E0E4}" type="pres">
      <dgm:prSet presAssocID="{39F5FB28-F7C3-4457-957B-BDB44C042795}" presName="hierChild4" presStyleCnt="0"/>
      <dgm:spPr/>
    </dgm:pt>
    <dgm:pt modelId="{C0AC6EB5-E995-438D-A161-9EF57CC4AF98}" type="pres">
      <dgm:prSet presAssocID="{39F5FB28-F7C3-4457-957B-BDB44C042795}" presName="hierChild5" presStyleCnt="0"/>
      <dgm:spPr/>
    </dgm:pt>
    <dgm:pt modelId="{969F7B10-D53D-4C77-9D89-7CCFDE3A80D1}" type="pres">
      <dgm:prSet presAssocID="{4DB90C58-B6CA-4C31-9D62-AE675E32AC76}" presName="Name37" presStyleLbl="parChTrans1D3" presStyleIdx="2" presStyleCnt="8"/>
      <dgm:spPr/>
    </dgm:pt>
    <dgm:pt modelId="{EBF8D440-214E-40C5-8450-DFCE4C1A2CD7}" type="pres">
      <dgm:prSet presAssocID="{E0FB3071-EB4A-4E80-81F4-E3A6CA0BE7D3}" presName="hierRoot2" presStyleCnt="0">
        <dgm:presLayoutVars>
          <dgm:hierBranch val="init"/>
        </dgm:presLayoutVars>
      </dgm:prSet>
      <dgm:spPr/>
    </dgm:pt>
    <dgm:pt modelId="{970D5C72-3DD9-42E2-B595-969B38075BF6}" type="pres">
      <dgm:prSet presAssocID="{E0FB3071-EB4A-4E80-81F4-E3A6CA0BE7D3}" presName="rootComposite" presStyleCnt="0"/>
      <dgm:spPr/>
    </dgm:pt>
    <dgm:pt modelId="{D45A88B4-CA13-4CC8-8E46-E56130F41543}" type="pres">
      <dgm:prSet presAssocID="{E0FB3071-EB4A-4E80-81F4-E3A6CA0BE7D3}" presName="rootText" presStyleLbl="node3" presStyleIdx="2" presStyleCnt="8">
        <dgm:presLayoutVars>
          <dgm:chPref val="3"/>
        </dgm:presLayoutVars>
      </dgm:prSet>
      <dgm:spPr/>
    </dgm:pt>
    <dgm:pt modelId="{32C158BC-34D9-4B16-BEA0-91752B733695}" type="pres">
      <dgm:prSet presAssocID="{E0FB3071-EB4A-4E80-81F4-E3A6CA0BE7D3}" presName="rootConnector" presStyleLbl="node3" presStyleIdx="2" presStyleCnt="8"/>
      <dgm:spPr/>
    </dgm:pt>
    <dgm:pt modelId="{FFCE73BD-5CE6-484A-B942-685D7E95CFB1}" type="pres">
      <dgm:prSet presAssocID="{E0FB3071-EB4A-4E80-81F4-E3A6CA0BE7D3}" presName="hierChild4" presStyleCnt="0"/>
      <dgm:spPr/>
    </dgm:pt>
    <dgm:pt modelId="{6214AE73-3374-4EE7-A119-15F30105E3C3}" type="pres">
      <dgm:prSet presAssocID="{E0FB3071-EB4A-4E80-81F4-E3A6CA0BE7D3}" presName="hierChild5" presStyleCnt="0"/>
      <dgm:spPr/>
    </dgm:pt>
    <dgm:pt modelId="{73697F8E-3E4D-4E4F-A0F4-BA1496CF256F}" type="pres">
      <dgm:prSet presAssocID="{A8EFFDA4-5E5C-4E12-82A8-AAC37477D902}" presName="hierChild5" presStyleCnt="0"/>
      <dgm:spPr/>
    </dgm:pt>
    <dgm:pt modelId="{ADEC171C-D9A4-4F70-88A8-DB07A57DE6DE}" type="pres">
      <dgm:prSet presAssocID="{DD840BD1-3BA3-4C35-A027-AE0DD561D925}" presName="Name37" presStyleLbl="parChTrans1D2" presStyleIdx="2" presStyleCnt="4"/>
      <dgm:spPr/>
    </dgm:pt>
    <dgm:pt modelId="{E139BA72-B251-4F27-BA54-2AE3ADF8C7DD}" type="pres">
      <dgm:prSet presAssocID="{8A537F66-FD5A-4A73-8C3A-4A357CED2F3E}" presName="hierRoot2" presStyleCnt="0">
        <dgm:presLayoutVars>
          <dgm:hierBranch val="init"/>
        </dgm:presLayoutVars>
      </dgm:prSet>
      <dgm:spPr/>
    </dgm:pt>
    <dgm:pt modelId="{97A09537-16F1-4D90-A5BF-7DE0FFD6506D}" type="pres">
      <dgm:prSet presAssocID="{8A537F66-FD5A-4A73-8C3A-4A357CED2F3E}" presName="rootComposite" presStyleCnt="0"/>
      <dgm:spPr/>
    </dgm:pt>
    <dgm:pt modelId="{3EF48CFC-3301-42A2-8626-547F831FA7C5}" type="pres">
      <dgm:prSet presAssocID="{8A537F66-FD5A-4A73-8C3A-4A357CED2F3E}" presName="rootText" presStyleLbl="node2" presStyleIdx="2" presStyleCnt="4">
        <dgm:presLayoutVars>
          <dgm:chPref val="3"/>
        </dgm:presLayoutVars>
      </dgm:prSet>
      <dgm:spPr/>
    </dgm:pt>
    <dgm:pt modelId="{B134963C-0DDF-494F-B28F-0022327A293E}" type="pres">
      <dgm:prSet presAssocID="{8A537F66-FD5A-4A73-8C3A-4A357CED2F3E}" presName="rootConnector" presStyleLbl="node2" presStyleIdx="2" presStyleCnt="4"/>
      <dgm:spPr/>
    </dgm:pt>
    <dgm:pt modelId="{375D5A50-0E49-4934-9EF3-0FC292B303D8}" type="pres">
      <dgm:prSet presAssocID="{8A537F66-FD5A-4A73-8C3A-4A357CED2F3E}" presName="hierChild4" presStyleCnt="0"/>
      <dgm:spPr/>
    </dgm:pt>
    <dgm:pt modelId="{722EEC0F-12E3-49F1-80E5-DA3AD27DB73D}" type="pres">
      <dgm:prSet presAssocID="{87770BD5-C025-442A-AF20-DE0BECCC0E9A}" presName="Name37" presStyleLbl="parChTrans1D3" presStyleIdx="3" presStyleCnt="8"/>
      <dgm:spPr/>
    </dgm:pt>
    <dgm:pt modelId="{1448938D-32EB-492C-B097-F993A7FB9EF9}" type="pres">
      <dgm:prSet presAssocID="{652BC80C-60E7-4B7A-923B-95029989B563}" presName="hierRoot2" presStyleCnt="0">
        <dgm:presLayoutVars>
          <dgm:hierBranch val="init"/>
        </dgm:presLayoutVars>
      </dgm:prSet>
      <dgm:spPr/>
    </dgm:pt>
    <dgm:pt modelId="{30EAFA61-2F1C-42C3-8DA0-74FB4D1F66C3}" type="pres">
      <dgm:prSet presAssocID="{652BC80C-60E7-4B7A-923B-95029989B563}" presName="rootComposite" presStyleCnt="0"/>
      <dgm:spPr/>
    </dgm:pt>
    <dgm:pt modelId="{3C42A1FB-09A3-4149-8B67-EA03F61941A5}" type="pres">
      <dgm:prSet presAssocID="{652BC80C-60E7-4B7A-923B-95029989B563}" presName="rootText" presStyleLbl="node3" presStyleIdx="3" presStyleCnt="8">
        <dgm:presLayoutVars>
          <dgm:chPref val="3"/>
        </dgm:presLayoutVars>
      </dgm:prSet>
      <dgm:spPr/>
    </dgm:pt>
    <dgm:pt modelId="{B5DB3DEA-EA54-45D7-AFC3-7B85AC7D81CE}" type="pres">
      <dgm:prSet presAssocID="{652BC80C-60E7-4B7A-923B-95029989B563}" presName="rootConnector" presStyleLbl="node3" presStyleIdx="3" presStyleCnt="8"/>
      <dgm:spPr/>
    </dgm:pt>
    <dgm:pt modelId="{FC8A05A3-19C9-4216-84F0-FEF0E13B2B38}" type="pres">
      <dgm:prSet presAssocID="{652BC80C-60E7-4B7A-923B-95029989B563}" presName="hierChild4" presStyleCnt="0"/>
      <dgm:spPr/>
    </dgm:pt>
    <dgm:pt modelId="{F362EF0A-A0FE-4C99-B35F-DB322B5CA8B1}" type="pres">
      <dgm:prSet presAssocID="{652BC80C-60E7-4B7A-923B-95029989B563}" presName="hierChild5" presStyleCnt="0"/>
      <dgm:spPr/>
    </dgm:pt>
    <dgm:pt modelId="{F97A83F4-82A2-4ADB-8093-92B83BA873E9}" type="pres">
      <dgm:prSet presAssocID="{D45033A2-90B7-4721-BB98-29A5CD276B29}" presName="Name37" presStyleLbl="parChTrans1D3" presStyleIdx="4" presStyleCnt="8"/>
      <dgm:spPr/>
    </dgm:pt>
    <dgm:pt modelId="{8338BCC5-EF97-453D-B175-CDBDD743E333}" type="pres">
      <dgm:prSet presAssocID="{64BFDE9E-DD34-4769-A385-4018C2A208A5}" presName="hierRoot2" presStyleCnt="0">
        <dgm:presLayoutVars>
          <dgm:hierBranch val="init"/>
        </dgm:presLayoutVars>
      </dgm:prSet>
      <dgm:spPr/>
    </dgm:pt>
    <dgm:pt modelId="{2EF3A747-A57B-43D4-B16A-1DE3FE94B983}" type="pres">
      <dgm:prSet presAssocID="{64BFDE9E-DD34-4769-A385-4018C2A208A5}" presName="rootComposite" presStyleCnt="0"/>
      <dgm:spPr/>
    </dgm:pt>
    <dgm:pt modelId="{F2F34EDA-DAA4-4B17-B4FC-C0767D2036A9}" type="pres">
      <dgm:prSet presAssocID="{64BFDE9E-DD34-4769-A385-4018C2A208A5}" presName="rootText" presStyleLbl="node3" presStyleIdx="4" presStyleCnt="8">
        <dgm:presLayoutVars>
          <dgm:chPref val="3"/>
        </dgm:presLayoutVars>
      </dgm:prSet>
      <dgm:spPr/>
    </dgm:pt>
    <dgm:pt modelId="{91F2FE0C-8871-4E62-BC83-94BB8E1D79C0}" type="pres">
      <dgm:prSet presAssocID="{64BFDE9E-DD34-4769-A385-4018C2A208A5}" presName="rootConnector" presStyleLbl="node3" presStyleIdx="4" presStyleCnt="8"/>
      <dgm:spPr/>
    </dgm:pt>
    <dgm:pt modelId="{14A18CF0-207C-4404-99FD-AB55BB890C99}" type="pres">
      <dgm:prSet presAssocID="{64BFDE9E-DD34-4769-A385-4018C2A208A5}" presName="hierChild4" presStyleCnt="0"/>
      <dgm:spPr/>
    </dgm:pt>
    <dgm:pt modelId="{FE9890E5-F77F-496D-9B16-73FEF25D8066}" type="pres">
      <dgm:prSet presAssocID="{64BFDE9E-DD34-4769-A385-4018C2A208A5}" presName="hierChild5" presStyleCnt="0"/>
      <dgm:spPr/>
    </dgm:pt>
    <dgm:pt modelId="{A09D2CB4-B73A-4FDC-8046-6799059696A8}" type="pres">
      <dgm:prSet presAssocID="{0AB99227-F43E-4BD3-8B81-405D165B4BCA}" presName="Name37" presStyleLbl="parChTrans1D3" presStyleIdx="5" presStyleCnt="8"/>
      <dgm:spPr/>
    </dgm:pt>
    <dgm:pt modelId="{EBA0C304-DD6D-478C-89B7-D29A9F812648}" type="pres">
      <dgm:prSet presAssocID="{925A1A92-DF2D-4110-9EE3-3E4A497D71CE}" presName="hierRoot2" presStyleCnt="0">
        <dgm:presLayoutVars>
          <dgm:hierBranch val="init"/>
        </dgm:presLayoutVars>
      </dgm:prSet>
      <dgm:spPr/>
    </dgm:pt>
    <dgm:pt modelId="{E6BEA7CE-1874-4F17-B1AA-3986C9500A69}" type="pres">
      <dgm:prSet presAssocID="{925A1A92-DF2D-4110-9EE3-3E4A497D71CE}" presName="rootComposite" presStyleCnt="0"/>
      <dgm:spPr/>
    </dgm:pt>
    <dgm:pt modelId="{B2F6E161-AFBE-496F-BCB6-B3B23198A11B}" type="pres">
      <dgm:prSet presAssocID="{925A1A92-DF2D-4110-9EE3-3E4A497D71CE}" presName="rootText" presStyleLbl="node3" presStyleIdx="5" presStyleCnt="8">
        <dgm:presLayoutVars>
          <dgm:chPref val="3"/>
        </dgm:presLayoutVars>
      </dgm:prSet>
      <dgm:spPr/>
    </dgm:pt>
    <dgm:pt modelId="{7DBB74F3-4199-4061-B341-3EF939274D4F}" type="pres">
      <dgm:prSet presAssocID="{925A1A92-DF2D-4110-9EE3-3E4A497D71CE}" presName="rootConnector" presStyleLbl="node3" presStyleIdx="5" presStyleCnt="8"/>
      <dgm:spPr/>
    </dgm:pt>
    <dgm:pt modelId="{25CCA35D-7F6E-45CE-A4BD-59669FD0765D}" type="pres">
      <dgm:prSet presAssocID="{925A1A92-DF2D-4110-9EE3-3E4A497D71CE}" presName="hierChild4" presStyleCnt="0"/>
      <dgm:spPr/>
    </dgm:pt>
    <dgm:pt modelId="{67A2A7C4-910B-43BD-B6C7-94B21D7FC1E4}" type="pres">
      <dgm:prSet presAssocID="{925A1A92-DF2D-4110-9EE3-3E4A497D71CE}" presName="hierChild5" presStyleCnt="0"/>
      <dgm:spPr/>
    </dgm:pt>
    <dgm:pt modelId="{0B148E4E-208C-44F6-886F-413ACA8E3BFD}" type="pres">
      <dgm:prSet presAssocID="{8A537F66-FD5A-4A73-8C3A-4A357CED2F3E}" presName="hierChild5" presStyleCnt="0"/>
      <dgm:spPr/>
    </dgm:pt>
    <dgm:pt modelId="{BD11A61A-D3D4-4842-B9E6-17E3B2F16E9D}" type="pres">
      <dgm:prSet presAssocID="{AEE356F0-6AA4-4D8B-980D-EE65ED189D50}" presName="Name37" presStyleLbl="parChTrans1D2" presStyleIdx="3" presStyleCnt="4"/>
      <dgm:spPr/>
    </dgm:pt>
    <dgm:pt modelId="{22DBB669-4490-435A-869E-4E1DF949FC99}" type="pres">
      <dgm:prSet presAssocID="{9F8DCC16-66D6-41EF-AE52-315202D605E9}" presName="hierRoot2" presStyleCnt="0">
        <dgm:presLayoutVars>
          <dgm:hierBranch val="init"/>
        </dgm:presLayoutVars>
      </dgm:prSet>
      <dgm:spPr/>
    </dgm:pt>
    <dgm:pt modelId="{2595C24C-A29D-44E0-8542-55BF88EFFBE3}" type="pres">
      <dgm:prSet presAssocID="{9F8DCC16-66D6-41EF-AE52-315202D605E9}" presName="rootComposite" presStyleCnt="0"/>
      <dgm:spPr/>
    </dgm:pt>
    <dgm:pt modelId="{C495DCA8-76F0-49C4-8B27-2972FCB9D386}" type="pres">
      <dgm:prSet presAssocID="{9F8DCC16-66D6-41EF-AE52-315202D605E9}" presName="rootText" presStyleLbl="node2" presStyleIdx="3" presStyleCnt="4">
        <dgm:presLayoutVars>
          <dgm:chPref val="3"/>
        </dgm:presLayoutVars>
      </dgm:prSet>
      <dgm:spPr/>
    </dgm:pt>
    <dgm:pt modelId="{901F976F-8C0C-4615-88FA-4E1C4903FB83}" type="pres">
      <dgm:prSet presAssocID="{9F8DCC16-66D6-41EF-AE52-315202D605E9}" presName="rootConnector" presStyleLbl="node2" presStyleIdx="3" presStyleCnt="4"/>
      <dgm:spPr/>
    </dgm:pt>
    <dgm:pt modelId="{A1605C1C-3C3D-4926-B04A-9B7FC9ADEAB9}" type="pres">
      <dgm:prSet presAssocID="{9F8DCC16-66D6-41EF-AE52-315202D605E9}" presName="hierChild4" presStyleCnt="0"/>
      <dgm:spPr/>
    </dgm:pt>
    <dgm:pt modelId="{96C6A841-C80D-45F5-902D-BA76A29A1382}" type="pres">
      <dgm:prSet presAssocID="{F57AA5E2-3C65-4CEB-AE0F-7AED8A280BB6}" presName="Name37" presStyleLbl="parChTrans1D3" presStyleIdx="6" presStyleCnt="8"/>
      <dgm:spPr/>
    </dgm:pt>
    <dgm:pt modelId="{C6BD5520-AFD7-4B83-88B6-11BE5901D5F5}" type="pres">
      <dgm:prSet presAssocID="{295116A7-742E-4758-8EAC-E1173DAD7D4F}" presName="hierRoot2" presStyleCnt="0">
        <dgm:presLayoutVars>
          <dgm:hierBranch val="init"/>
        </dgm:presLayoutVars>
      </dgm:prSet>
      <dgm:spPr/>
    </dgm:pt>
    <dgm:pt modelId="{3DD4E081-E75F-48FA-9564-C7FE5EBAA493}" type="pres">
      <dgm:prSet presAssocID="{295116A7-742E-4758-8EAC-E1173DAD7D4F}" presName="rootComposite" presStyleCnt="0"/>
      <dgm:spPr/>
    </dgm:pt>
    <dgm:pt modelId="{8C68633C-208C-42E7-965A-FD4FA44B1A65}" type="pres">
      <dgm:prSet presAssocID="{295116A7-742E-4758-8EAC-E1173DAD7D4F}" presName="rootText" presStyleLbl="node3" presStyleIdx="6" presStyleCnt="8">
        <dgm:presLayoutVars>
          <dgm:chPref val="3"/>
        </dgm:presLayoutVars>
      </dgm:prSet>
      <dgm:spPr/>
    </dgm:pt>
    <dgm:pt modelId="{761B1934-DB2D-40C2-982A-98C004647E68}" type="pres">
      <dgm:prSet presAssocID="{295116A7-742E-4758-8EAC-E1173DAD7D4F}" presName="rootConnector" presStyleLbl="node3" presStyleIdx="6" presStyleCnt="8"/>
      <dgm:spPr/>
    </dgm:pt>
    <dgm:pt modelId="{5F0BEBBD-3442-4D60-8253-BAF48E385F40}" type="pres">
      <dgm:prSet presAssocID="{295116A7-742E-4758-8EAC-E1173DAD7D4F}" presName="hierChild4" presStyleCnt="0"/>
      <dgm:spPr/>
    </dgm:pt>
    <dgm:pt modelId="{CDA793D8-4185-4711-BB81-AFE81BA69B9E}" type="pres">
      <dgm:prSet presAssocID="{295116A7-742E-4758-8EAC-E1173DAD7D4F}" presName="hierChild5" presStyleCnt="0"/>
      <dgm:spPr/>
    </dgm:pt>
    <dgm:pt modelId="{E2E62DB8-F226-47EC-A0A0-9009A1D40446}" type="pres">
      <dgm:prSet presAssocID="{572035E7-BF39-4A2F-892D-D34117C5C094}" presName="Name37" presStyleLbl="parChTrans1D3" presStyleIdx="7" presStyleCnt="8"/>
      <dgm:spPr/>
    </dgm:pt>
    <dgm:pt modelId="{FB564E72-CBBA-44A1-9CA8-03E8AC1FEC44}" type="pres">
      <dgm:prSet presAssocID="{ACC16052-7C75-4DD9-AACF-F6529CE56725}" presName="hierRoot2" presStyleCnt="0">
        <dgm:presLayoutVars>
          <dgm:hierBranch val="init"/>
        </dgm:presLayoutVars>
      </dgm:prSet>
      <dgm:spPr/>
    </dgm:pt>
    <dgm:pt modelId="{A73C8490-4A6B-4A3D-A62A-B3746131AF31}" type="pres">
      <dgm:prSet presAssocID="{ACC16052-7C75-4DD9-AACF-F6529CE56725}" presName="rootComposite" presStyleCnt="0"/>
      <dgm:spPr/>
    </dgm:pt>
    <dgm:pt modelId="{49B708C0-BE01-4B39-B56F-111034494646}" type="pres">
      <dgm:prSet presAssocID="{ACC16052-7C75-4DD9-AACF-F6529CE56725}" presName="rootText" presStyleLbl="node3" presStyleIdx="7" presStyleCnt="8">
        <dgm:presLayoutVars>
          <dgm:chPref val="3"/>
        </dgm:presLayoutVars>
      </dgm:prSet>
      <dgm:spPr/>
    </dgm:pt>
    <dgm:pt modelId="{B3BBFD38-4655-4E86-AE7C-7FAA7A34894D}" type="pres">
      <dgm:prSet presAssocID="{ACC16052-7C75-4DD9-AACF-F6529CE56725}" presName="rootConnector" presStyleLbl="node3" presStyleIdx="7" presStyleCnt="8"/>
      <dgm:spPr/>
    </dgm:pt>
    <dgm:pt modelId="{5B7B301B-353A-4BBE-961B-E2827FA8BC50}" type="pres">
      <dgm:prSet presAssocID="{ACC16052-7C75-4DD9-AACF-F6529CE56725}" presName="hierChild4" presStyleCnt="0"/>
      <dgm:spPr/>
    </dgm:pt>
    <dgm:pt modelId="{279D2DBC-75C7-499B-B568-20EC8AAD648E}" type="pres">
      <dgm:prSet presAssocID="{ACC16052-7C75-4DD9-AACF-F6529CE56725}" presName="hierChild5" presStyleCnt="0"/>
      <dgm:spPr/>
    </dgm:pt>
    <dgm:pt modelId="{29A7ABA7-C765-4581-93E6-11CCEFA51828}" type="pres">
      <dgm:prSet presAssocID="{9F8DCC16-66D6-41EF-AE52-315202D605E9}" presName="hierChild5" presStyleCnt="0"/>
      <dgm:spPr/>
    </dgm:pt>
    <dgm:pt modelId="{AC4AEBA6-513E-4A38-9970-28431326FB24}" type="pres">
      <dgm:prSet presAssocID="{ED10DE0A-3EC4-40D8-8914-414650D80C0B}" presName="hierChild3" presStyleCnt="0"/>
      <dgm:spPr/>
    </dgm:pt>
  </dgm:ptLst>
  <dgm:cxnLst>
    <dgm:cxn modelId="{1BCC7703-FB86-4809-B927-1DD038AAF8A5}" type="presOf" srcId="{DD840BD1-3BA3-4C35-A027-AE0DD561D925}" destId="{ADEC171C-D9A4-4F70-88A8-DB07A57DE6DE}" srcOrd="0" destOrd="0" presId="urn:microsoft.com/office/officeart/2005/8/layout/orgChart1"/>
    <dgm:cxn modelId="{74459F05-E718-433F-94F5-53A9CD2A36EF}" type="presOf" srcId="{9C5C1677-8A89-4318-B58D-34F09612A6FD}" destId="{3932021C-B3C4-4ADD-9711-D9163A67B5C8}" srcOrd="0" destOrd="0" presId="urn:microsoft.com/office/officeart/2005/8/layout/orgChart1"/>
    <dgm:cxn modelId="{B90B1409-0943-4110-A21A-727DB8934690}" type="presOf" srcId="{5592B4E5-7E24-40B2-814A-3E5AC1C14C21}" destId="{E26D0E5A-BCAA-48F1-AE4B-9E344BD2E7AC}" srcOrd="1" destOrd="0" presId="urn:microsoft.com/office/officeart/2005/8/layout/orgChart1"/>
    <dgm:cxn modelId="{EDAC090B-2D4B-4CE3-898A-1D079A8ED52F}" type="presOf" srcId="{572035E7-BF39-4A2F-892D-D34117C5C094}" destId="{E2E62DB8-F226-47EC-A0A0-9009A1D40446}" srcOrd="0" destOrd="0" presId="urn:microsoft.com/office/officeart/2005/8/layout/orgChart1"/>
    <dgm:cxn modelId="{9312CB0B-C0EB-464F-BBFF-19D5146D84F8}" srcId="{A8EFFDA4-5E5C-4E12-82A8-AAC37477D902}" destId="{39F5FB28-F7C3-4457-957B-BDB44C042795}" srcOrd="1" destOrd="0" parTransId="{2ACE363F-C5AF-4C0D-B72F-B0323D9E3BB6}" sibTransId="{BF2946E6-74ED-4DF3-A71F-68C7A8EB938D}"/>
    <dgm:cxn modelId="{4B1B700D-1461-4D24-B360-303F3F662C29}" srcId="{A8EFFDA4-5E5C-4E12-82A8-AAC37477D902}" destId="{E0FB3071-EB4A-4E80-81F4-E3A6CA0BE7D3}" srcOrd="2" destOrd="0" parTransId="{4DB90C58-B6CA-4C31-9D62-AE675E32AC76}" sibTransId="{D46D118C-511F-4F19-9B2A-A03A127207BE}"/>
    <dgm:cxn modelId="{07990519-5F76-45A6-9A06-CA567526D3BA}" type="presOf" srcId="{652BC80C-60E7-4B7A-923B-95029989B563}" destId="{B5DB3DEA-EA54-45D7-AFC3-7B85AC7D81CE}" srcOrd="1" destOrd="0" presId="urn:microsoft.com/office/officeart/2005/8/layout/orgChart1"/>
    <dgm:cxn modelId="{4719991B-2A6D-4FE2-BA4B-773D2288CB64}" type="presOf" srcId="{E0FB3071-EB4A-4E80-81F4-E3A6CA0BE7D3}" destId="{D45A88B4-CA13-4CC8-8E46-E56130F41543}" srcOrd="0" destOrd="0" presId="urn:microsoft.com/office/officeart/2005/8/layout/orgChart1"/>
    <dgm:cxn modelId="{DB688B1C-8D44-4105-9421-F0CE8AB592BA}" type="presOf" srcId="{AEE356F0-6AA4-4D8B-980D-EE65ED189D50}" destId="{BD11A61A-D3D4-4842-B9E6-17E3B2F16E9D}" srcOrd="0" destOrd="0" presId="urn:microsoft.com/office/officeart/2005/8/layout/orgChart1"/>
    <dgm:cxn modelId="{506A0421-BC08-4FC8-B35B-875A62D4B486}" type="presOf" srcId="{39F5FB28-F7C3-4457-957B-BDB44C042795}" destId="{D240A49F-AAA5-407B-94AB-681C7274BBCE}" srcOrd="1" destOrd="0" presId="urn:microsoft.com/office/officeart/2005/8/layout/orgChart1"/>
    <dgm:cxn modelId="{C44CBD29-DC41-48A5-A5F1-73227343D2BF}" srcId="{ED10DE0A-3EC4-40D8-8914-414650D80C0B}" destId="{8A537F66-FD5A-4A73-8C3A-4A357CED2F3E}" srcOrd="2" destOrd="0" parTransId="{DD840BD1-3BA3-4C35-A027-AE0DD561D925}" sibTransId="{AD31FEC8-B64C-4E12-B4CB-8095D2BEDB61}"/>
    <dgm:cxn modelId="{F56D2232-1204-4ACB-A61F-3E01956FC1A6}" srcId="{8A537F66-FD5A-4A73-8C3A-4A357CED2F3E}" destId="{652BC80C-60E7-4B7A-923B-95029989B563}" srcOrd="0" destOrd="0" parTransId="{87770BD5-C025-442A-AF20-DE0BECCC0E9A}" sibTransId="{F4383150-81FB-4ADC-8972-C4A4877CD6A6}"/>
    <dgm:cxn modelId="{5A864534-F1A4-4DC3-AC32-F97683E2B34E}" srcId="{A8EFFDA4-5E5C-4E12-82A8-AAC37477D902}" destId="{326D7C3D-FFCA-44EE-93D7-9408793E2EA0}" srcOrd="0" destOrd="0" parTransId="{E88436FB-93EB-4549-8681-EA787A39CE21}" sibTransId="{D0D736B4-744D-4FB1-814A-A49356A17C6D}"/>
    <dgm:cxn modelId="{E8D7213D-444B-4469-AFB1-935450767713}" type="presOf" srcId="{326D7C3D-FFCA-44EE-93D7-9408793E2EA0}" destId="{B36F9DEB-29FF-4F26-90FE-53CC5341DE60}" srcOrd="0" destOrd="0" presId="urn:microsoft.com/office/officeart/2005/8/layout/orgChart1"/>
    <dgm:cxn modelId="{276B165E-CC9F-4309-A395-F5FE09F068D7}" type="presOf" srcId="{ACC16052-7C75-4DD9-AACF-F6529CE56725}" destId="{B3BBFD38-4655-4E86-AE7C-7FAA7A34894D}" srcOrd="1" destOrd="0" presId="urn:microsoft.com/office/officeart/2005/8/layout/orgChart1"/>
    <dgm:cxn modelId="{83178E5E-5AC9-4B8C-9548-313C9847C326}" type="presOf" srcId="{39F5FB28-F7C3-4457-957B-BDB44C042795}" destId="{1BD2334E-30F0-4384-B071-CB82006C87E5}" srcOrd="0" destOrd="0" presId="urn:microsoft.com/office/officeart/2005/8/layout/orgChart1"/>
    <dgm:cxn modelId="{980E825F-E926-46DC-9941-C3A45F2B5575}" type="presOf" srcId="{8A537F66-FD5A-4A73-8C3A-4A357CED2F3E}" destId="{3EF48CFC-3301-42A2-8626-547F831FA7C5}" srcOrd="0" destOrd="0" presId="urn:microsoft.com/office/officeart/2005/8/layout/orgChart1"/>
    <dgm:cxn modelId="{3FFABF62-1EEC-4D7D-9F37-F6B3E79D59B7}" type="presOf" srcId="{ED10DE0A-3EC4-40D8-8914-414650D80C0B}" destId="{2E3F8A7F-F34D-4F10-AEBA-7D681519B084}" srcOrd="0" destOrd="0" presId="urn:microsoft.com/office/officeart/2005/8/layout/orgChart1"/>
    <dgm:cxn modelId="{DD66D945-2033-428B-9315-C7985999AFB3}" type="presOf" srcId="{9F8DCC16-66D6-41EF-AE52-315202D605E9}" destId="{C495DCA8-76F0-49C4-8B27-2972FCB9D386}" srcOrd="0" destOrd="0" presId="urn:microsoft.com/office/officeart/2005/8/layout/orgChart1"/>
    <dgm:cxn modelId="{C4698166-86D8-4E15-85AA-6322168E59CB}" type="presOf" srcId="{925A1A92-DF2D-4110-9EE3-3E4A497D71CE}" destId="{B2F6E161-AFBE-496F-BCB6-B3B23198A11B}" srcOrd="0" destOrd="0" presId="urn:microsoft.com/office/officeart/2005/8/layout/orgChart1"/>
    <dgm:cxn modelId="{21D3B86C-03C4-44E2-945E-7D8D34B95E42}" type="presOf" srcId="{64BFDE9E-DD34-4769-A385-4018C2A208A5}" destId="{91F2FE0C-8871-4E62-BC83-94BB8E1D79C0}" srcOrd="1" destOrd="0" presId="urn:microsoft.com/office/officeart/2005/8/layout/orgChart1"/>
    <dgm:cxn modelId="{B7B6174D-C81F-4928-B5C7-C29B5FCDC67D}" srcId="{8A537F66-FD5A-4A73-8C3A-4A357CED2F3E}" destId="{925A1A92-DF2D-4110-9EE3-3E4A497D71CE}" srcOrd="2" destOrd="0" parTransId="{0AB99227-F43E-4BD3-8B81-405D165B4BCA}" sibTransId="{E95D417A-1ED3-4F78-8F94-C0E00E8CC773}"/>
    <dgm:cxn modelId="{0C43644D-D86B-410C-8EB3-8CAD7ADD3870}" type="presOf" srcId="{F57AA5E2-3C65-4CEB-AE0F-7AED8A280BB6}" destId="{96C6A841-C80D-45F5-902D-BA76A29A1382}" srcOrd="0" destOrd="0" presId="urn:microsoft.com/office/officeart/2005/8/layout/orgChart1"/>
    <dgm:cxn modelId="{9CBD1E70-ADFB-4165-BF65-3F341F04AC9E}" type="presOf" srcId="{326D7C3D-FFCA-44EE-93D7-9408793E2EA0}" destId="{B9957E1A-B292-44CE-A470-961B3B7522EB}" srcOrd="1" destOrd="0" presId="urn:microsoft.com/office/officeart/2005/8/layout/orgChart1"/>
    <dgm:cxn modelId="{C9958D72-FE24-45E5-8533-62C881D295E0}" type="presOf" srcId="{D45033A2-90B7-4721-BB98-29A5CD276B29}" destId="{F97A83F4-82A2-4ADB-8093-92B83BA873E9}" srcOrd="0" destOrd="0" presId="urn:microsoft.com/office/officeart/2005/8/layout/orgChart1"/>
    <dgm:cxn modelId="{83E37253-783D-4ACC-8682-2A7C3A902A9D}" srcId="{ED10DE0A-3EC4-40D8-8914-414650D80C0B}" destId="{9F8DCC16-66D6-41EF-AE52-315202D605E9}" srcOrd="3" destOrd="0" parTransId="{AEE356F0-6AA4-4D8B-980D-EE65ED189D50}" sibTransId="{3176D8B1-1589-475F-8546-658B2675675C}"/>
    <dgm:cxn modelId="{5A28B454-46A4-461B-BA09-E63F4182AE8E}" srcId="{8A537F66-FD5A-4A73-8C3A-4A357CED2F3E}" destId="{64BFDE9E-DD34-4769-A385-4018C2A208A5}" srcOrd="1" destOrd="0" parTransId="{D45033A2-90B7-4721-BB98-29A5CD276B29}" sibTransId="{D82603C9-01C0-4F5E-9813-623EB85AA147}"/>
    <dgm:cxn modelId="{C838AF76-2758-404D-B263-68F429414069}" type="presOf" srcId="{0AB99227-F43E-4BD3-8B81-405D165B4BCA}" destId="{A09D2CB4-B73A-4FDC-8046-6799059696A8}" srcOrd="0" destOrd="0" presId="urn:microsoft.com/office/officeart/2005/8/layout/orgChart1"/>
    <dgm:cxn modelId="{FB77C977-5F51-4558-AC8C-44F8796C4782}" srcId="{19C9205F-CFF1-4E40-AB95-1D4C16595952}" destId="{ED10DE0A-3EC4-40D8-8914-414650D80C0B}" srcOrd="0" destOrd="0" parTransId="{F814A755-09B1-4CFE-A434-46444E7740D7}" sibTransId="{480A7BB5-8F35-4A2B-9186-1E21773CC24F}"/>
    <dgm:cxn modelId="{CB335078-C1E4-47DB-BF0D-DD5068372920}" type="presOf" srcId="{C4723ACA-5BFF-4894-9DA7-7C3EE08DA526}" destId="{805797AE-8C97-4D77-8EF0-3CAB2D44008D}" srcOrd="1" destOrd="0" presId="urn:microsoft.com/office/officeart/2005/8/layout/orgChart1"/>
    <dgm:cxn modelId="{436AC079-AFAF-4DD2-A7C1-130AB65D5C10}" type="presOf" srcId="{C4723ACA-5BFF-4894-9DA7-7C3EE08DA526}" destId="{FA444544-193E-48A6-A79E-1B8FF44A12D4}" srcOrd="0" destOrd="0" presId="urn:microsoft.com/office/officeart/2005/8/layout/orgChart1"/>
    <dgm:cxn modelId="{3EFB4D7A-E063-4CC2-922D-42FD033A31BF}" type="presOf" srcId="{88A1FD84-C232-4430-B802-03297D9630C0}" destId="{099CE640-3ED4-49D5-B5A9-A61A57874194}" srcOrd="0" destOrd="0" presId="urn:microsoft.com/office/officeart/2005/8/layout/orgChart1"/>
    <dgm:cxn modelId="{3EE63182-164E-4A41-B752-A4121CD31080}" type="presOf" srcId="{F9FFA165-B283-40DB-A968-E71CA0D6FE4C}" destId="{F45E8FDE-B374-4AA5-8694-87EBD1348E1E}" srcOrd="1" destOrd="0" presId="urn:microsoft.com/office/officeart/2005/8/layout/orgChart1"/>
    <dgm:cxn modelId="{5A011683-0915-4C0A-99AC-71B0CFC3DC8E}" type="presOf" srcId="{ED10DE0A-3EC4-40D8-8914-414650D80C0B}" destId="{53451D2D-DD40-46AA-8F22-D9D16333E878}" srcOrd="1" destOrd="0" presId="urn:microsoft.com/office/officeart/2005/8/layout/orgChart1"/>
    <dgm:cxn modelId="{F2F54E88-58CA-4740-A959-8E633110E1E7}" type="presOf" srcId="{42074AA0-CB5C-48DE-943D-4E0733F49D71}" destId="{6881D4B9-B139-4746-BD35-4F7A3EFE609D}" srcOrd="0" destOrd="0" presId="urn:microsoft.com/office/officeart/2005/8/layout/orgChart1"/>
    <dgm:cxn modelId="{4A006C8A-F68E-4DC2-A9BF-898571EB88AC}" type="presOf" srcId="{925A1A92-DF2D-4110-9EE3-3E4A497D71CE}" destId="{7DBB74F3-4199-4061-B341-3EF939274D4F}" srcOrd="1" destOrd="0" presId="urn:microsoft.com/office/officeart/2005/8/layout/orgChart1"/>
    <dgm:cxn modelId="{65AC978E-D7EB-4AF8-A918-7C335338F9DD}" type="presOf" srcId="{652BC80C-60E7-4B7A-923B-95029989B563}" destId="{3C42A1FB-09A3-4149-8B67-EA03F61941A5}" srcOrd="0" destOrd="0" presId="urn:microsoft.com/office/officeart/2005/8/layout/orgChart1"/>
    <dgm:cxn modelId="{1604069C-A674-488F-B475-2BA47642EAD3}" type="presOf" srcId="{5592B4E5-7E24-40B2-814A-3E5AC1C14C21}" destId="{9B25F53A-F84C-46F6-B511-B4ED71F6350F}" srcOrd="0" destOrd="0" presId="urn:microsoft.com/office/officeart/2005/8/layout/orgChart1"/>
    <dgm:cxn modelId="{4D6E519E-9B9D-40A8-B408-186BCC6F3995}" type="presOf" srcId="{19C9205F-CFF1-4E40-AB95-1D4C16595952}" destId="{CA26CABF-551D-430C-A862-D175B70B15AA}" srcOrd="0" destOrd="0" presId="urn:microsoft.com/office/officeart/2005/8/layout/orgChart1"/>
    <dgm:cxn modelId="{07EF71A7-850A-4CF8-BED4-9DAA5AA48276}" type="presOf" srcId="{2ACE363F-C5AF-4C0D-B72F-B0323D9E3BB6}" destId="{D39762AF-C52C-4364-85B7-FA20EA6C0F52}" srcOrd="0" destOrd="0" presId="urn:microsoft.com/office/officeart/2005/8/layout/orgChart1"/>
    <dgm:cxn modelId="{F49418AF-AA03-4DE1-9AE1-72206C92E807}" type="presOf" srcId="{E88436FB-93EB-4549-8681-EA787A39CE21}" destId="{F52C2177-D479-4754-BCB1-AD35883C18A7}" srcOrd="0" destOrd="0" presId="urn:microsoft.com/office/officeart/2005/8/layout/orgChart1"/>
    <dgm:cxn modelId="{A90F48B3-CA86-4530-9F96-90F0E3F5E07C}" srcId="{9F8DCC16-66D6-41EF-AE52-315202D605E9}" destId="{ACC16052-7C75-4DD9-AACF-F6529CE56725}" srcOrd="1" destOrd="0" parTransId="{572035E7-BF39-4A2F-892D-D34117C5C094}" sibTransId="{0B8DDA63-C09F-48C6-BB22-D1250A604206}"/>
    <dgm:cxn modelId="{81E675B8-5171-4240-B9E9-2924887DCF44}" type="presOf" srcId="{9F8DCC16-66D6-41EF-AE52-315202D605E9}" destId="{901F976F-8C0C-4615-88FA-4E1C4903FB83}" srcOrd="1" destOrd="0" presId="urn:microsoft.com/office/officeart/2005/8/layout/orgChart1"/>
    <dgm:cxn modelId="{99A5E2B8-3E30-4184-A127-FA4E7556BDEE}" type="presOf" srcId="{87770BD5-C025-442A-AF20-DE0BECCC0E9A}" destId="{722EEC0F-12E3-49F1-80E5-DA3AD27DB73D}" srcOrd="0" destOrd="0" presId="urn:microsoft.com/office/officeart/2005/8/layout/orgChart1"/>
    <dgm:cxn modelId="{E68F9DBA-5471-41DF-B8D2-E80457075FEC}" srcId="{326D7C3D-FFCA-44EE-93D7-9408793E2EA0}" destId="{C4723ACA-5BFF-4894-9DA7-7C3EE08DA526}" srcOrd="1" destOrd="0" parTransId="{88A1FD84-C232-4430-B802-03297D9630C0}" sibTransId="{60DAA4E5-7D74-42ED-99D1-1BC97A740711}"/>
    <dgm:cxn modelId="{B4275ABE-A518-4A70-880D-443D4B94DB0D}" type="presOf" srcId="{A8EFFDA4-5E5C-4E12-82A8-AAC37477D902}" destId="{CC4F2BA2-B435-42B7-BB6A-9701A8A12082}" srcOrd="1" destOrd="0" presId="urn:microsoft.com/office/officeart/2005/8/layout/orgChart1"/>
    <dgm:cxn modelId="{AE825DCB-39E2-430C-B66E-D9780ACB7841}" srcId="{ED10DE0A-3EC4-40D8-8914-414650D80C0B}" destId="{A8EFFDA4-5E5C-4E12-82A8-AAC37477D902}" srcOrd="1" destOrd="0" parTransId="{9C5C1677-8A89-4318-B58D-34F09612A6FD}" sibTransId="{8C41228B-9D72-49A4-AF16-BD70FD2168C7}"/>
    <dgm:cxn modelId="{1346DBCD-E980-4FAD-8B72-32E9156A2241}" type="presOf" srcId="{CE7803E7-8FEE-445E-B4AC-0764FADF8E93}" destId="{2C248802-9EF3-4BF2-89F3-34177FFC736C}" srcOrd="0" destOrd="0" presId="urn:microsoft.com/office/officeart/2005/8/layout/orgChart1"/>
    <dgm:cxn modelId="{7A54EBD0-63B4-48DE-ABFA-03DD45CC2656}" type="presOf" srcId="{295116A7-742E-4758-8EAC-E1173DAD7D4F}" destId="{8C68633C-208C-42E7-965A-FD4FA44B1A65}" srcOrd="0" destOrd="0" presId="urn:microsoft.com/office/officeart/2005/8/layout/orgChart1"/>
    <dgm:cxn modelId="{C06DCFD3-1B8E-4058-AC65-31EB9A2B038D}" type="presOf" srcId="{A8EFFDA4-5E5C-4E12-82A8-AAC37477D902}" destId="{DB4B201D-32DB-472B-96A1-A0EC6C389F05}" srcOrd="0" destOrd="0" presId="urn:microsoft.com/office/officeart/2005/8/layout/orgChart1"/>
    <dgm:cxn modelId="{76CECCD4-C0B9-461A-B1C9-E8E6D026DBD7}" type="presOf" srcId="{64BFDE9E-DD34-4769-A385-4018C2A208A5}" destId="{F2F34EDA-DAA4-4B17-B4FC-C0767D2036A9}" srcOrd="0" destOrd="0" presId="urn:microsoft.com/office/officeart/2005/8/layout/orgChart1"/>
    <dgm:cxn modelId="{D70D20D5-7420-4DE2-BB88-D1D9D73BECFE}" type="presOf" srcId="{F9FFA165-B283-40DB-A968-E71CA0D6FE4C}" destId="{9FA79235-CFB4-45AA-A062-27069EEAA705}" srcOrd="0" destOrd="0" presId="urn:microsoft.com/office/officeart/2005/8/layout/orgChart1"/>
    <dgm:cxn modelId="{2AEE56D8-1125-4884-96F7-25A9C1108694}" srcId="{ED10DE0A-3EC4-40D8-8914-414650D80C0B}" destId="{F9FFA165-B283-40DB-A968-E71CA0D6FE4C}" srcOrd="0" destOrd="0" parTransId="{42074AA0-CB5C-48DE-943D-4E0733F49D71}" sibTransId="{8B6AC710-63B0-4ACE-9D15-56E18DFC77F3}"/>
    <dgm:cxn modelId="{DC8FE4D8-B767-4B44-B4CE-F86E0114398A}" type="presOf" srcId="{4DB90C58-B6CA-4C31-9D62-AE675E32AC76}" destId="{969F7B10-D53D-4C77-9D89-7CCFDE3A80D1}" srcOrd="0" destOrd="0" presId="urn:microsoft.com/office/officeart/2005/8/layout/orgChart1"/>
    <dgm:cxn modelId="{C5E6D5DE-D525-42F8-83D0-70799470B364}" srcId="{9F8DCC16-66D6-41EF-AE52-315202D605E9}" destId="{295116A7-742E-4758-8EAC-E1173DAD7D4F}" srcOrd="0" destOrd="0" parTransId="{F57AA5E2-3C65-4CEB-AE0F-7AED8A280BB6}" sibTransId="{31611198-2E5E-4092-A108-01F0F1AA6ED5}"/>
    <dgm:cxn modelId="{0965EBE4-A1A8-4C42-895A-2BBFD3207E51}" srcId="{326D7C3D-FFCA-44EE-93D7-9408793E2EA0}" destId="{5592B4E5-7E24-40B2-814A-3E5AC1C14C21}" srcOrd="0" destOrd="0" parTransId="{CE7803E7-8FEE-445E-B4AC-0764FADF8E93}" sibTransId="{6613809F-D08B-4157-A387-FBDE489C7B3F}"/>
    <dgm:cxn modelId="{F8D2ECE9-5F8A-4BE5-9823-03BF2A3F06A6}" type="presOf" srcId="{E0FB3071-EB4A-4E80-81F4-E3A6CA0BE7D3}" destId="{32C158BC-34D9-4B16-BEA0-91752B733695}" srcOrd="1" destOrd="0" presId="urn:microsoft.com/office/officeart/2005/8/layout/orgChart1"/>
    <dgm:cxn modelId="{EF5F4BEB-0456-474F-AC8D-3199EDC115D4}" type="presOf" srcId="{ACC16052-7C75-4DD9-AACF-F6529CE56725}" destId="{49B708C0-BE01-4B39-B56F-111034494646}" srcOrd="0" destOrd="0" presId="urn:microsoft.com/office/officeart/2005/8/layout/orgChart1"/>
    <dgm:cxn modelId="{33F170F4-7EF4-4DAF-BA2A-B661F550D6F9}" type="presOf" srcId="{8A537F66-FD5A-4A73-8C3A-4A357CED2F3E}" destId="{B134963C-0DDF-494F-B28F-0022327A293E}" srcOrd="1" destOrd="0" presId="urn:microsoft.com/office/officeart/2005/8/layout/orgChart1"/>
    <dgm:cxn modelId="{1ED6FCFF-FC9A-47A9-8948-C0E04F2AD326}" type="presOf" srcId="{295116A7-742E-4758-8EAC-E1173DAD7D4F}" destId="{761B1934-DB2D-40C2-982A-98C004647E68}" srcOrd="1" destOrd="0" presId="urn:microsoft.com/office/officeart/2005/8/layout/orgChart1"/>
    <dgm:cxn modelId="{66CE5004-F5D1-411E-982B-DDEDB803E7C9}" type="presParOf" srcId="{CA26CABF-551D-430C-A862-D175B70B15AA}" destId="{B4D87C88-5D4D-4150-BC92-44B7D235A3D5}" srcOrd="0" destOrd="0" presId="urn:microsoft.com/office/officeart/2005/8/layout/orgChart1"/>
    <dgm:cxn modelId="{82C1C997-B8B2-4524-944E-0DE8AF79CEE4}" type="presParOf" srcId="{B4D87C88-5D4D-4150-BC92-44B7D235A3D5}" destId="{69772CC8-27F1-4C7E-9B94-889943645051}" srcOrd="0" destOrd="0" presId="urn:microsoft.com/office/officeart/2005/8/layout/orgChart1"/>
    <dgm:cxn modelId="{F7DE80A1-0BA0-4D2B-82D2-B872B99FB077}" type="presParOf" srcId="{69772CC8-27F1-4C7E-9B94-889943645051}" destId="{2E3F8A7F-F34D-4F10-AEBA-7D681519B084}" srcOrd="0" destOrd="0" presId="urn:microsoft.com/office/officeart/2005/8/layout/orgChart1"/>
    <dgm:cxn modelId="{E2A37A1A-DE35-4C37-8593-AED513178321}" type="presParOf" srcId="{69772CC8-27F1-4C7E-9B94-889943645051}" destId="{53451D2D-DD40-46AA-8F22-D9D16333E878}" srcOrd="1" destOrd="0" presId="urn:microsoft.com/office/officeart/2005/8/layout/orgChart1"/>
    <dgm:cxn modelId="{ECFF6E08-E994-48F7-ADE0-DA80899859B9}" type="presParOf" srcId="{B4D87C88-5D4D-4150-BC92-44B7D235A3D5}" destId="{77D0BE50-C716-400B-817F-5DA238D85027}" srcOrd="1" destOrd="0" presId="urn:microsoft.com/office/officeart/2005/8/layout/orgChart1"/>
    <dgm:cxn modelId="{2CB89893-4090-4270-B544-B15477748FB0}" type="presParOf" srcId="{77D0BE50-C716-400B-817F-5DA238D85027}" destId="{6881D4B9-B139-4746-BD35-4F7A3EFE609D}" srcOrd="0" destOrd="0" presId="urn:microsoft.com/office/officeart/2005/8/layout/orgChart1"/>
    <dgm:cxn modelId="{77717E92-D203-4123-BA30-C56392419D9B}" type="presParOf" srcId="{77D0BE50-C716-400B-817F-5DA238D85027}" destId="{C501835C-C82A-469A-ACA9-EABE002A05DA}" srcOrd="1" destOrd="0" presId="urn:microsoft.com/office/officeart/2005/8/layout/orgChart1"/>
    <dgm:cxn modelId="{F7CDCAB1-C131-4A56-BD7F-EA90FC256BF6}" type="presParOf" srcId="{C501835C-C82A-469A-ACA9-EABE002A05DA}" destId="{5C127B65-5CA7-4299-8006-987FB15B8AAA}" srcOrd="0" destOrd="0" presId="urn:microsoft.com/office/officeart/2005/8/layout/orgChart1"/>
    <dgm:cxn modelId="{709C8AA3-D0F5-4647-BEC3-E8D3B6324605}" type="presParOf" srcId="{5C127B65-5CA7-4299-8006-987FB15B8AAA}" destId="{9FA79235-CFB4-45AA-A062-27069EEAA705}" srcOrd="0" destOrd="0" presId="urn:microsoft.com/office/officeart/2005/8/layout/orgChart1"/>
    <dgm:cxn modelId="{7A04195C-5290-432B-8B04-A08188A20547}" type="presParOf" srcId="{5C127B65-5CA7-4299-8006-987FB15B8AAA}" destId="{F45E8FDE-B374-4AA5-8694-87EBD1348E1E}" srcOrd="1" destOrd="0" presId="urn:microsoft.com/office/officeart/2005/8/layout/orgChart1"/>
    <dgm:cxn modelId="{F180C60A-11C7-4371-9ADE-263275741C14}" type="presParOf" srcId="{C501835C-C82A-469A-ACA9-EABE002A05DA}" destId="{2EF264C4-813D-4168-A8D1-890500CAE772}" srcOrd="1" destOrd="0" presId="urn:microsoft.com/office/officeart/2005/8/layout/orgChart1"/>
    <dgm:cxn modelId="{6A1687EB-814D-49B0-9243-097D608AA4BA}" type="presParOf" srcId="{C501835C-C82A-469A-ACA9-EABE002A05DA}" destId="{72F94648-F9A4-4B22-8E4A-CCE633D06CBC}" srcOrd="2" destOrd="0" presId="urn:microsoft.com/office/officeart/2005/8/layout/orgChart1"/>
    <dgm:cxn modelId="{03C83295-D6D4-43BA-9142-CB0FB6AF0B05}" type="presParOf" srcId="{77D0BE50-C716-400B-817F-5DA238D85027}" destId="{3932021C-B3C4-4ADD-9711-D9163A67B5C8}" srcOrd="2" destOrd="0" presId="urn:microsoft.com/office/officeart/2005/8/layout/orgChart1"/>
    <dgm:cxn modelId="{85E8A46A-79D7-469C-959B-7D6EA356BC57}" type="presParOf" srcId="{77D0BE50-C716-400B-817F-5DA238D85027}" destId="{355A4D37-4E7C-43D0-9C83-3E3841D0ABBC}" srcOrd="3" destOrd="0" presId="urn:microsoft.com/office/officeart/2005/8/layout/orgChart1"/>
    <dgm:cxn modelId="{A5E3126C-CA48-4A14-A041-BB7A62A408CB}" type="presParOf" srcId="{355A4D37-4E7C-43D0-9C83-3E3841D0ABBC}" destId="{44D28F24-F16B-47C6-B74F-4709730F77F1}" srcOrd="0" destOrd="0" presId="urn:microsoft.com/office/officeart/2005/8/layout/orgChart1"/>
    <dgm:cxn modelId="{168D14C6-A37D-4EE3-B548-6E7F077D3810}" type="presParOf" srcId="{44D28F24-F16B-47C6-B74F-4709730F77F1}" destId="{DB4B201D-32DB-472B-96A1-A0EC6C389F05}" srcOrd="0" destOrd="0" presId="urn:microsoft.com/office/officeart/2005/8/layout/orgChart1"/>
    <dgm:cxn modelId="{71FC102C-5BA6-4589-8324-FE41143B2127}" type="presParOf" srcId="{44D28F24-F16B-47C6-B74F-4709730F77F1}" destId="{CC4F2BA2-B435-42B7-BB6A-9701A8A12082}" srcOrd="1" destOrd="0" presId="urn:microsoft.com/office/officeart/2005/8/layout/orgChart1"/>
    <dgm:cxn modelId="{FB3087E2-A3E5-46CA-A393-F84761EA8A11}" type="presParOf" srcId="{355A4D37-4E7C-43D0-9C83-3E3841D0ABBC}" destId="{FBC3661B-5A1C-4993-9D1D-5DF9FBBB42F7}" srcOrd="1" destOrd="0" presId="urn:microsoft.com/office/officeart/2005/8/layout/orgChart1"/>
    <dgm:cxn modelId="{66AA6FA2-D709-4519-A240-53F076760BA2}" type="presParOf" srcId="{FBC3661B-5A1C-4993-9D1D-5DF9FBBB42F7}" destId="{F52C2177-D479-4754-BCB1-AD35883C18A7}" srcOrd="0" destOrd="0" presId="urn:microsoft.com/office/officeart/2005/8/layout/orgChart1"/>
    <dgm:cxn modelId="{DE17AFDF-1C57-49DF-9C0F-51DE73B26042}" type="presParOf" srcId="{FBC3661B-5A1C-4993-9D1D-5DF9FBBB42F7}" destId="{F36EBF07-B043-4743-B1F5-7B5DA0A8627A}" srcOrd="1" destOrd="0" presId="urn:microsoft.com/office/officeart/2005/8/layout/orgChart1"/>
    <dgm:cxn modelId="{BBAA9C6A-C0FD-474E-93A5-5DBCD6D79C1C}" type="presParOf" srcId="{F36EBF07-B043-4743-B1F5-7B5DA0A8627A}" destId="{803B3B22-BA1D-4A89-B9A8-CC3ACC219BB0}" srcOrd="0" destOrd="0" presId="urn:microsoft.com/office/officeart/2005/8/layout/orgChart1"/>
    <dgm:cxn modelId="{1AA5E72F-76B1-4A04-9855-5EC1C7969739}" type="presParOf" srcId="{803B3B22-BA1D-4A89-B9A8-CC3ACC219BB0}" destId="{B36F9DEB-29FF-4F26-90FE-53CC5341DE60}" srcOrd="0" destOrd="0" presId="urn:microsoft.com/office/officeart/2005/8/layout/orgChart1"/>
    <dgm:cxn modelId="{0333FA2E-2D11-4CA0-8791-C1C562693BDE}" type="presParOf" srcId="{803B3B22-BA1D-4A89-B9A8-CC3ACC219BB0}" destId="{B9957E1A-B292-44CE-A470-961B3B7522EB}" srcOrd="1" destOrd="0" presId="urn:microsoft.com/office/officeart/2005/8/layout/orgChart1"/>
    <dgm:cxn modelId="{9D6B5091-A31F-4125-8CB1-8E65215AFF0E}" type="presParOf" srcId="{F36EBF07-B043-4743-B1F5-7B5DA0A8627A}" destId="{CE57FE1E-7634-4B39-BEA8-97626DC418A2}" srcOrd="1" destOrd="0" presId="urn:microsoft.com/office/officeart/2005/8/layout/orgChart1"/>
    <dgm:cxn modelId="{39C4ABF3-52E0-489E-ACA5-2BCB98B28477}" type="presParOf" srcId="{CE57FE1E-7634-4B39-BEA8-97626DC418A2}" destId="{2C248802-9EF3-4BF2-89F3-34177FFC736C}" srcOrd="0" destOrd="0" presId="urn:microsoft.com/office/officeart/2005/8/layout/orgChart1"/>
    <dgm:cxn modelId="{BA40F59D-FDB8-4434-86AB-E57FD52F1E8B}" type="presParOf" srcId="{CE57FE1E-7634-4B39-BEA8-97626DC418A2}" destId="{99E852B6-E840-4A06-B7BF-27E9D1FA6E20}" srcOrd="1" destOrd="0" presId="urn:microsoft.com/office/officeart/2005/8/layout/orgChart1"/>
    <dgm:cxn modelId="{18F0143A-1CF7-4765-9D06-C23374462132}" type="presParOf" srcId="{99E852B6-E840-4A06-B7BF-27E9D1FA6E20}" destId="{55AA6187-BA0E-4694-BC61-2356955E2442}" srcOrd="0" destOrd="0" presId="urn:microsoft.com/office/officeart/2005/8/layout/orgChart1"/>
    <dgm:cxn modelId="{7457BB11-7DBC-4703-AC83-D2960C05A753}" type="presParOf" srcId="{55AA6187-BA0E-4694-BC61-2356955E2442}" destId="{9B25F53A-F84C-46F6-B511-B4ED71F6350F}" srcOrd="0" destOrd="0" presId="urn:microsoft.com/office/officeart/2005/8/layout/orgChart1"/>
    <dgm:cxn modelId="{F4366011-D05B-448B-9618-BD17E1D2EFCE}" type="presParOf" srcId="{55AA6187-BA0E-4694-BC61-2356955E2442}" destId="{E26D0E5A-BCAA-48F1-AE4B-9E344BD2E7AC}" srcOrd="1" destOrd="0" presId="urn:microsoft.com/office/officeart/2005/8/layout/orgChart1"/>
    <dgm:cxn modelId="{20536A9C-8B3F-4477-8F21-9CC23F3667C2}" type="presParOf" srcId="{99E852B6-E840-4A06-B7BF-27E9D1FA6E20}" destId="{123D3E8C-3C46-423B-966C-3B9BA6BC9B8B}" srcOrd="1" destOrd="0" presId="urn:microsoft.com/office/officeart/2005/8/layout/orgChart1"/>
    <dgm:cxn modelId="{EE4E3332-7231-45C0-B009-326E711B17BA}" type="presParOf" srcId="{99E852B6-E840-4A06-B7BF-27E9D1FA6E20}" destId="{35E1E6CB-6F82-4856-8376-5F178DECC05E}" srcOrd="2" destOrd="0" presId="urn:microsoft.com/office/officeart/2005/8/layout/orgChart1"/>
    <dgm:cxn modelId="{E8BD880D-4BA8-4D38-BC26-48D0AD03F349}" type="presParOf" srcId="{CE57FE1E-7634-4B39-BEA8-97626DC418A2}" destId="{099CE640-3ED4-49D5-B5A9-A61A57874194}" srcOrd="2" destOrd="0" presId="urn:microsoft.com/office/officeart/2005/8/layout/orgChart1"/>
    <dgm:cxn modelId="{11C2ED0C-39D0-4DB3-B072-C64989DAA21C}" type="presParOf" srcId="{CE57FE1E-7634-4B39-BEA8-97626DC418A2}" destId="{BAFDDA6D-BE1C-4B8F-9C2C-F7759B8F27E6}" srcOrd="3" destOrd="0" presId="urn:microsoft.com/office/officeart/2005/8/layout/orgChart1"/>
    <dgm:cxn modelId="{E18D81A1-AB90-449C-BCC1-070037BB9290}" type="presParOf" srcId="{BAFDDA6D-BE1C-4B8F-9C2C-F7759B8F27E6}" destId="{358DBADE-0C00-48D4-9ABD-7F0755AEA2FA}" srcOrd="0" destOrd="0" presId="urn:microsoft.com/office/officeart/2005/8/layout/orgChart1"/>
    <dgm:cxn modelId="{9603E68D-CB9D-46AB-A1B0-D01A417152E3}" type="presParOf" srcId="{358DBADE-0C00-48D4-9ABD-7F0755AEA2FA}" destId="{FA444544-193E-48A6-A79E-1B8FF44A12D4}" srcOrd="0" destOrd="0" presId="urn:microsoft.com/office/officeart/2005/8/layout/orgChart1"/>
    <dgm:cxn modelId="{AA51F7DA-3146-4C36-8F04-8BD216B59205}" type="presParOf" srcId="{358DBADE-0C00-48D4-9ABD-7F0755AEA2FA}" destId="{805797AE-8C97-4D77-8EF0-3CAB2D44008D}" srcOrd="1" destOrd="0" presId="urn:microsoft.com/office/officeart/2005/8/layout/orgChart1"/>
    <dgm:cxn modelId="{DC68D0BE-7E9C-47D4-A50C-AAD1EEBB43D3}" type="presParOf" srcId="{BAFDDA6D-BE1C-4B8F-9C2C-F7759B8F27E6}" destId="{6ADD5723-B04C-4D75-A6E1-2AA3F6A4475B}" srcOrd="1" destOrd="0" presId="urn:microsoft.com/office/officeart/2005/8/layout/orgChart1"/>
    <dgm:cxn modelId="{79F67EFA-500A-4782-A3AB-C56D7D97DFC2}" type="presParOf" srcId="{BAFDDA6D-BE1C-4B8F-9C2C-F7759B8F27E6}" destId="{1D18E8D8-5428-4806-8ADC-D823C7596287}" srcOrd="2" destOrd="0" presId="urn:microsoft.com/office/officeart/2005/8/layout/orgChart1"/>
    <dgm:cxn modelId="{69B0BE4A-CEA9-4D60-889A-9A2EE5E5A685}" type="presParOf" srcId="{F36EBF07-B043-4743-B1F5-7B5DA0A8627A}" destId="{4DC5DF6A-184D-4F8F-9BEB-CB07B83E28C0}" srcOrd="2" destOrd="0" presId="urn:microsoft.com/office/officeart/2005/8/layout/orgChart1"/>
    <dgm:cxn modelId="{1A181C7C-9FBD-4407-BCD0-F7F1DA7DD11D}" type="presParOf" srcId="{FBC3661B-5A1C-4993-9D1D-5DF9FBBB42F7}" destId="{D39762AF-C52C-4364-85B7-FA20EA6C0F52}" srcOrd="2" destOrd="0" presId="urn:microsoft.com/office/officeart/2005/8/layout/orgChart1"/>
    <dgm:cxn modelId="{F036F212-34A2-4077-93E9-49285A2C3586}" type="presParOf" srcId="{FBC3661B-5A1C-4993-9D1D-5DF9FBBB42F7}" destId="{5C4A8BDF-B46D-4F07-95B4-88EB90548BB7}" srcOrd="3" destOrd="0" presId="urn:microsoft.com/office/officeart/2005/8/layout/orgChart1"/>
    <dgm:cxn modelId="{3A596334-313A-437B-83FE-E7633CDDD818}" type="presParOf" srcId="{5C4A8BDF-B46D-4F07-95B4-88EB90548BB7}" destId="{36463E26-AC5B-44BB-82AF-16DEF4C3F2C3}" srcOrd="0" destOrd="0" presId="urn:microsoft.com/office/officeart/2005/8/layout/orgChart1"/>
    <dgm:cxn modelId="{5995B30B-753E-4390-B671-7032E40C56A1}" type="presParOf" srcId="{36463E26-AC5B-44BB-82AF-16DEF4C3F2C3}" destId="{1BD2334E-30F0-4384-B071-CB82006C87E5}" srcOrd="0" destOrd="0" presId="urn:microsoft.com/office/officeart/2005/8/layout/orgChart1"/>
    <dgm:cxn modelId="{5944187D-C713-4288-9E05-463B829DC961}" type="presParOf" srcId="{36463E26-AC5B-44BB-82AF-16DEF4C3F2C3}" destId="{D240A49F-AAA5-407B-94AB-681C7274BBCE}" srcOrd="1" destOrd="0" presId="urn:microsoft.com/office/officeart/2005/8/layout/orgChart1"/>
    <dgm:cxn modelId="{CED82FDB-617C-40AD-B686-A7CAC8191208}" type="presParOf" srcId="{5C4A8BDF-B46D-4F07-95B4-88EB90548BB7}" destId="{94E8E0EC-C82B-492F-A344-9A37FE68E0E4}" srcOrd="1" destOrd="0" presId="urn:microsoft.com/office/officeart/2005/8/layout/orgChart1"/>
    <dgm:cxn modelId="{1896C2C0-1819-402A-B838-C9B9B55F27A2}" type="presParOf" srcId="{5C4A8BDF-B46D-4F07-95B4-88EB90548BB7}" destId="{C0AC6EB5-E995-438D-A161-9EF57CC4AF98}" srcOrd="2" destOrd="0" presId="urn:microsoft.com/office/officeart/2005/8/layout/orgChart1"/>
    <dgm:cxn modelId="{3896F1C5-C18B-49C6-B7AC-6160C71A9712}" type="presParOf" srcId="{FBC3661B-5A1C-4993-9D1D-5DF9FBBB42F7}" destId="{969F7B10-D53D-4C77-9D89-7CCFDE3A80D1}" srcOrd="4" destOrd="0" presId="urn:microsoft.com/office/officeart/2005/8/layout/orgChart1"/>
    <dgm:cxn modelId="{24681627-E447-464C-B5C2-570224300D3B}" type="presParOf" srcId="{FBC3661B-5A1C-4993-9D1D-5DF9FBBB42F7}" destId="{EBF8D440-214E-40C5-8450-DFCE4C1A2CD7}" srcOrd="5" destOrd="0" presId="urn:microsoft.com/office/officeart/2005/8/layout/orgChart1"/>
    <dgm:cxn modelId="{18299D0C-1BE6-45E7-AE9E-D9C75E960B4D}" type="presParOf" srcId="{EBF8D440-214E-40C5-8450-DFCE4C1A2CD7}" destId="{970D5C72-3DD9-42E2-B595-969B38075BF6}" srcOrd="0" destOrd="0" presId="urn:microsoft.com/office/officeart/2005/8/layout/orgChart1"/>
    <dgm:cxn modelId="{B0043F1D-126F-42AE-9AF2-7E994C1510D1}" type="presParOf" srcId="{970D5C72-3DD9-42E2-B595-969B38075BF6}" destId="{D45A88B4-CA13-4CC8-8E46-E56130F41543}" srcOrd="0" destOrd="0" presId="urn:microsoft.com/office/officeart/2005/8/layout/orgChart1"/>
    <dgm:cxn modelId="{B671D178-C072-4D0C-889C-A19FC7FEC8A5}" type="presParOf" srcId="{970D5C72-3DD9-42E2-B595-969B38075BF6}" destId="{32C158BC-34D9-4B16-BEA0-91752B733695}" srcOrd="1" destOrd="0" presId="urn:microsoft.com/office/officeart/2005/8/layout/orgChart1"/>
    <dgm:cxn modelId="{D40DEA2E-BD08-4AEB-A9B2-0E8FC54AE7E0}" type="presParOf" srcId="{EBF8D440-214E-40C5-8450-DFCE4C1A2CD7}" destId="{FFCE73BD-5CE6-484A-B942-685D7E95CFB1}" srcOrd="1" destOrd="0" presId="urn:microsoft.com/office/officeart/2005/8/layout/orgChart1"/>
    <dgm:cxn modelId="{0F70E07C-3B1E-4426-9F54-10EEEC9A9087}" type="presParOf" srcId="{EBF8D440-214E-40C5-8450-DFCE4C1A2CD7}" destId="{6214AE73-3374-4EE7-A119-15F30105E3C3}" srcOrd="2" destOrd="0" presId="urn:microsoft.com/office/officeart/2005/8/layout/orgChart1"/>
    <dgm:cxn modelId="{45324708-FB1C-4C2C-B005-96D09FF60771}" type="presParOf" srcId="{355A4D37-4E7C-43D0-9C83-3E3841D0ABBC}" destId="{73697F8E-3E4D-4E4F-A0F4-BA1496CF256F}" srcOrd="2" destOrd="0" presId="urn:microsoft.com/office/officeart/2005/8/layout/orgChart1"/>
    <dgm:cxn modelId="{2D4692BF-ECC3-4F92-A40E-DE70E65BDAB2}" type="presParOf" srcId="{77D0BE50-C716-400B-817F-5DA238D85027}" destId="{ADEC171C-D9A4-4F70-88A8-DB07A57DE6DE}" srcOrd="4" destOrd="0" presId="urn:microsoft.com/office/officeart/2005/8/layout/orgChart1"/>
    <dgm:cxn modelId="{5959C269-9D9B-4635-96B2-ACA19E52F387}" type="presParOf" srcId="{77D0BE50-C716-400B-817F-5DA238D85027}" destId="{E139BA72-B251-4F27-BA54-2AE3ADF8C7DD}" srcOrd="5" destOrd="0" presId="urn:microsoft.com/office/officeart/2005/8/layout/orgChart1"/>
    <dgm:cxn modelId="{97B4456E-091E-4BAB-9C88-AEC15B16E487}" type="presParOf" srcId="{E139BA72-B251-4F27-BA54-2AE3ADF8C7DD}" destId="{97A09537-16F1-4D90-A5BF-7DE0FFD6506D}" srcOrd="0" destOrd="0" presId="urn:microsoft.com/office/officeart/2005/8/layout/orgChart1"/>
    <dgm:cxn modelId="{B637BC36-7738-472D-9795-0A5F2AD8E225}" type="presParOf" srcId="{97A09537-16F1-4D90-A5BF-7DE0FFD6506D}" destId="{3EF48CFC-3301-42A2-8626-547F831FA7C5}" srcOrd="0" destOrd="0" presId="urn:microsoft.com/office/officeart/2005/8/layout/orgChart1"/>
    <dgm:cxn modelId="{B39D2AED-E272-4A9F-9459-15402D6228C0}" type="presParOf" srcId="{97A09537-16F1-4D90-A5BF-7DE0FFD6506D}" destId="{B134963C-0DDF-494F-B28F-0022327A293E}" srcOrd="1" destOrd="0" presId="urn:microsoft.com/office/officeart/2005/8/layout/orgChart1"/>
    <dgm:cxn modelId="{1EBA5279-E374-4F3B-9A9F-68E1B2F3A8A5}" type="presParOf" srcId="{E139BA72-B251-4F27-BA54-2AE3ADF8C7DD}" destId="{375D5A50-0E49-4934-9EF3-0FC292B303D8}" srcOrd="1" destOrd="0" presId="urn:microsoft.com/office/officeart/2005/8/layout/orgChart1"/>
    <dgm:cxn modelId="{E1B526DC-DCE7-43D4-9743-888F91CFC359}" type="presParOf" srcId="{375D5A50-0E49-4934-9EF3-0FC292B303D8}" destId="{722EEC0F-12E3-49F1-80E5-DA3AD27DB73D}" srcOrd="0" destOrd="0" presId="urn:microsoft.com/office/officeart/2005/8/layout/orgChart1"/>
    <dgm:cxn modelId="{D67866C6-5394-4FF5-8FD5-C7B77C3DD592}" type="presParOf" srcId="{375D5A50-0E49-4934-9EF3-0FC292B303D8}" destId="{1448938D-32EB-492C-B097-F993A7FB9EF9}" srcOrd="1" destOrd="0" presId="urn:microsoft.com/office/officeart/2005/8/layout/orgChart1"/>
    <dgm:cxn modelId="{B1B469FC-5328-48ED-B74D-1BDAD00AA9BC}" type="presParOf" srcId="{1448938D-32EB-492C-B097-F993A7FB9EF9}" destId="{30EAFA61-2F1C-42C3-8DA0-74FB4D1F66C3}" srcOrd="0" destOrd="0" presId="urn:microsoft.com/office/officeart/2005/8/layout/orgChart1"/>
    <dgm:cxn modelId="{AA17EBF5-4082-44F3-A795-F4BA8476D8E1}" type="presParOf" srcId="{30EAFA61-2F1C-42C3-8DA0-74FB4D1F66C3}" destId="{3C42A1FB-09A3-4149-8B67-EA03F61941A5}" srcOrd="0" destOrd="0" presId="urn:microsoft.com/office/officeart/2005/8/layout/orgChart1"/>
    <dgm:cxn modelId="{A5986993-CBAE-41C7-9F92-6ADB534A0E54}" type="presParOf" srcId="{30EAFA61-2F1C-42C3-8DA0-74FB4D1F66C3}" destId="{B5DB3DEA-EA54-45D7-AFC3-7B85AC7D81CE}" srcOrd="1" destOrd="0" presId="urn:microsoft.com/office/officeart/2005/8/layout/orgChart1"/>
    <dgm:cxn modelId="{88DC7CE8-5EF9-4001-8652-B124B483AD0C}" type="presParOf" srcId="{1448938D-32EB-492C-B097-F993A7FB9EF9}" destId="{FC8A05A3-19C9-4216-84F0-FEF0E13B2B38}" srcOrd="1" destOrd="0" presId="urn:microsoft.com/office/officeart/2005/8/layout/orgChart1"/>
    <dgm:cxn modelId="{C1EFE69C-440A-4B25-981C-E83CD519BA0C}" type="presParOf" srcId="{1448938D-32EB-492C-B097-F993A7FB9EF9}" destId="{F362EF0A-A0FE-4C99-B35F-DB322B5CA8B1}" srcOrd="2" destOrd="0" presId="urn:microsoft.com/office/officeart/2005/8/layout/orgChart1"/>
    <dgm:cxn modelId="{DE0B04CB-C0B5-494F-89D0-1E0002F49D69}" type="presParOf" srcId="{375D5A50-0E49-4934-9EF3-0FC292B303D8}" destId="{F97A83F4-82A2-4ADB-8093-92B83BA873E9}" srcOrd="2" destOrd="0" presId="urn:microsoft.com/office/officeart/2005/8/layout/orgChart1"/>
    <dgm:cxn modelId="{167726F8-BDB1-4439-88A8-4810F00B94FF}" type="presParOf" srcId="{375D5A50-0E49-4934-9EF3-0FC292B303D8}" destId="{8338BCC5-EF97-453D-B175-CDBDD743E333}" srcOrd="3" destOrd="0" presId="urn:microsoft.com/office/officeart/2005/8/layout/orgChart1"/>
    <dgm:cxn modelId="{AEEF7B0C-8CB3-4CF4-A7EA-E0CDBC05FE03}" type="presParOf" srcId="{8338BCC5-EF97-453D-B175-CDBDD743E333}" destId="{2EF3A747-A57B-43D4-B16A-1DE3FE94B983}" srcOrd="0" destOrd="0" presId="urn:microsoft.com/office/officeart/2005/8/layout/orgChart1"/>
    <dgm:cxn modelId="{BE6BE041-981C-4539-AD17-C4E926D5A6CF}" type="presParOf" srcId="{2EF3A747-A57B-43D4-B16A-1DE3FE94B983}" destId="{F2F34EDA-DAA4-4B17-B4FC-C0767D2036A9}" srcOrd="0" destOrd="0" presId="urn:microsoft.com/office/officeart/2005/8/layout/orgChart1"/>
    <dgm:cxn modelId="{B84DD23B-236D-49FE-B213-F32A3A9D4A7C}" type="presParOf" srcId="{2EF3A747-A57B-43D4-B16A-1DE3FE94B983}" destId="{91F2FE0C-8871-4E62-BC83-94BB8E1D79C0}" srcOrd="1" destOrd="0" presId="urn:microsoft.com/office/officeart/2005/8/layout/orgChart1"/>
    <dgm:cxn modelId="{D3DA8EF9-58B4-4902-A964-95451C85D4DF}" type="presParOf" srcId="{8338BCC5-EF97-453D-B175-CDBDD743E333}" destId="{14A18CF0-207C-4404-99FD-AB55BB890C99}" srcOrd="1" destOrd="0" presId="urn:microsoft.com/office/officeart/2005/8/layout/orgChart1"/>
    <dgm:cxn modelId="{4A27D7BE-FC8C-4B26-960B-E2D34C9072DE}" type="presParOf" srcId="{8338BCC5-EF97-453D-B175-CDBDD743E333}" destId="{FE9890E5-F77F-496D-9B16-73FEF25D8066}" srcOrd="2" destOrd="0" presId="urn:microsoft.com/office/officeart/2005/8/layout/orgChart1"/>
    <dgm:cxn modelId="{7A4C0B84-F9F6-43D9-8FAC-FA226C4DD337}" type="presParOf" srcId="{375D5A50-0E49-4934-9EF3-0FC292B303D8}" destId="{A09D2CB4-B73A-4FDC-8046-6799059696A8}" srcOrd="4" destOrd="0" presId="urn:microsoft.com/office/officeart/2005/8/layout/orgChart1"/>
    <dgm:cxn modelId="{014CDE27-2884-4A73-ABE3-CE4BFE17E642}" type="presParOf" srcId="{375D5A50-0E49-4934-9EF3-0FC292B303D8}" destId="{EBA0C304-DD6D-478C-89B7-D29A9F812648}" srcOrd="5" destOrd="0" presId="urn:microsoft.com/office/officeart/2005/8/layout/orgChart1"/>
    <dgm:cxn modelId="{858A4449-7158-442A-9706-FCAF01748B1D}" type="presParOf" srcId="{EBA0C304-DD6D-478C-89B7-D29A9F812648}" destId="{E6BEA7CE-1874-4F17-B1AA-3986C9500A69}" srcOrd="0" destOrd="0" presId="urn:microsoft.com/office/officeart/2005/8/layout/orgChart1"/>
    <dgm:cxn modelId="{2AC5DC69-F0A4-467B-A86F-0B4EB2B16E56}" type="presParOf" srcId="{E6BEA7CE-1874-4F17-B1AA-3986C9500A69}" destId="{B2F6E161-AFBE-496F-BCB6-B3B23198A11B}" srcOrd="0" destOrd="0" presId="urn:microsoft.com/office/officeart/2005/8/layout/orgChart1"/>
    <dgm:cxn modelId="{1DD9BD35-801C-4BE2-8788-595E1B12B695}" type="presParOf" srcId="{E6BEA7CE-1874-4F17-B1AA-3986C9500A69}" destId="{7DBB74F3-4199-4061-B341-3EF939274D4F}" srcOrd="1" destOrd="0" presId="urn:microsoft.com/office/officeart/2005/8/layout/orgChart1"/>
    <dgm:cxn modelId="{D29FDA0F-218D-4C7B-BEF3-40CFCB2E18BB}" type="presParOf" srcId="{EBA0C304-DD6D-478C-89B7-D29A9F812648}" destId="{25CCA35D-7F6E-45CE-A4BD-59669FD0765D}" srcOrd="1" destOrd="0" presId="urn:microsoft.com/office/officeart/2005/8/layout/orgChart1"/>
    <dgm:cxn modelId="{90688F5B-B296-4F7C-890B-62CE3CB8D576}" type="presParOf" srcId="{EBA0C304-DD6D-478C-89B7-D29A9F812648}" destId="{67A2A7C4-910B-43BD-B6C7-94B21D7FC1E4}" srcOrd="2" destOrd="0" presId="urn:microsoft.com/office/officeart/2005/8/layout/orgChart1"/>
    <dgm:cxn modelId="{AD31B1DE-4B10-4D0F-BF8E-E4C963D61AEB}" type="presParOf" srcId="{E139BA72-B251-4F27-BA54-2AE3ADF8C7DD}" destId="{0B148E4E-208C-44F6-886F-413ACA8E3BFD}" srcOrd="2" destOrd="0" presId="urn:microsoft.com/office/officeart/2005/8/layout/orgChart1"/>
    <dgm:cxn modelId="{F5F08577-86D6-4347-BF07-E75441CFDAC4}" type="presParOf" srcId="{77D0BE50-C716-400B-817F-5DA238D85027}" destId="{BD11A61A-D3D4-4842-B9E6-17E3B2F16E9D}" srcOrd="6" destOrd="0" presId="urn:microsoft.com/office/officeart/2005/8/layout/orgChart1"/>
    <dgm:cxn modelId="{A492CE0A-CA4D-4FA4-AACC-C18B9C2864F5}" type="presParOf" srcId="{77D0BE50-C716-400B-817F-5DA238D85027}" destId="{22DBB669-4490-435A-869E-4E1DF949FC99}" srcOrd="7" destOrd="0" presId="urn:microsoft.com/office/officeart/2005/8/layout/orgChart1"/>
    <dgm:cxn modelId="{D639CAF1-6B98-4FB0-ABAC-0E32DB1009C5}" type="presParOf" srcId="{22DBB669-4490-435A-869E-4E1DF949FC99}" destId="{2595C24C-A29D-44E0-8542-55BF88EFFBE3}" srcOrd="0" destOrd="0" presId="urn:microsoft.com/office/officeart/2005/8/layout/orgChart1"/>
    <dgm:cxn modelId="{882C6D3E-57D0-4F11-924B-B5C7FD198409}" type="presParOf" srcId="{2595C24C-A29D-44E0-8542-55BF88EFFBE3}" destId="{C495DCA8-76F0-49C4-8B27-2972FCB9D386}" srcOrd="0" destOrd="0" presId="urn:microsoft.com/office/officeart/2005/8/layout/orgChart1"/>
    <dgm:cxn modelId="{36043399-E5F5-4879-B7D4-A79FC850A1D5}" type="presParOf" srcId="{2595C24C-A29D-44E0-8542-55BF88EFFBE3}" destId="{901F976F-8C0C-4615-88FA-4E1C4903FB83}" srcOrd="1" destOrd="0" presId="urn:microsoft.com/office/officeart/2005/8/layout/orgChart1"/>
    <dgm:cxn modelId="{F6EF5375-D428-4931-BD3A-312D8BFAF566}" type="presParOf" srcId="{22DBB669-4490-435A-869E-4E1DF949FC99}" destId="{A1605C1C-3C3D-4926-B04A-9B7FC9ADEAB9}" srcOrd="1" destOrd="0" presId="urn:microsoft.com/office/officeart/2005/8/layout/orgChart1"/>
    <dgm:cxn modelId="{8EC86E6B-50E3-4ACB-B684-87407F163839}" type="presParOf" srcId="{A1605C1C-3C3D-4926-B04A-9B7FC9ADEAB9}" destId="{96C6A841-C80D-45F5-902D-BA76A29A1382}" srcOrd="0" destOrd="0" presId="urn:microsoft.com/office/officeart/2005/8/layout/orgChart1"/>
    <dgm:cxn modelId="{67B61456-C61F-475B-A597-CDA9A969E019}" type="presParOf" srcId="{A1605C1C-3C3D-4926-B04A-9B7FC9ADEAB9}" destId="{C6BD5520-AFD7-4B83-88B6-11BE5901D5F5}" srcOrd="1" destOrd="0" presId="urn:microsoft.com/office/officeart/2005/8/layout/orgChart1"/>
    <dgm:cxn modelId="{48C43DC3-573B-432F-AA57-B0E830589D57}" type="presParOf" srcId="{C6BD5520-AFD7-4B83-88B6-11BE5901D5F5}" destId="{3DD4E081-E75F-48FA-9564-C7FE5EBAA493}" srcOrd="0" destOrd="0" presId="urn:microsoft.com/office/officeart/2005/8/layout/orgChart1"/>
    <dgm:cxn modelId="{0AA5A8D9-732F-4594-8AA9-150394A867D0}" type="presParOf" srcId="{3DD4E081-E75F-48FA-9564-C7FE5EBAA493}" destId="{8C68633C-208C-42E7-965A-FD4FA44B1A65}" srcOrd="0" destOrd="0" presId="urn:microsoft.com/office/officeart/2005/8/layout/orgChart1"/>
    <dgm:cxn modelId="{BCDEECF2-07F0-40D2-BB01-A65599062D81}" type="presParOf" srcId="{3DD4E081-E75F-48FA-9564-C7FE5EBAA493}" destId="{761B1934-DB2D-40C2-982A-98C004647E68}" srcOrd="1" destOrd="0" presId="urn:microsoft.com/office/officeart/2005/8/layout/orgChart1"/>
    <dgm:cxn modelId="{3B94BCFE-D838-4E29-86F0-785A6C550054}" type="presParOf" srcId="{C6BD5520-AFD7-4B83-88B6-11BE5901D5F5}" destId="{5F0BEBBD-3442-4D60-8253-BAF48E385F40}" srcOrd="1" destOrd="0" presId="urn:microsoft.com/office/officeart/2005/8/layout/orgChart1"/>
    <dgm:cxn modelId="{681EB201-E2B5-4697-9879-710C91BB2293}" type="presParOf" srcId="{C6BD5520-AFD7-4B83-88B6-11BE5901D5F5}" destId="{CDA793D8-4185-4711-BB81-AFE81BA69B9E}" srcOrd="2" destOrd="0" presId="urn:microsoft.com/office/officeart/2005/8/layout/orgChart1"/>
    <dgm:cxn modelId="{F0FD473F-77DD-484F-8F21-5BC98E3EB33B}" type="presParOf" srcId="{A1605C1C-3C3D-4926-B04A-9B7FC9ADEAB9}" destId="{E2E62DB8-F226-47EC-A0A0-9009A1D40446}" srcOrd="2" destOrd="0" presId="urn:microsoft.com/office/officeart/2005/8/layout/orgChart1"/>
    <dgm:cxn modelId="{B40327BD-EB60-4288-A26F-2400573FAE00}" type="presParOf" srcId="{A1605C1C-3C3D-4926-B04A-9B7FC9ADEAB9}" destId="{FB564E72-CBBA-44A1-9CA8-03E8AC1FEC44}" srcOrd="3" destOrd="0" presId="urn:microsoft.com/office/officeart/2005/8/layout/orgChart1"/>
    <dgm:cxn modelId="{E8923890-0870-4838-B8C1-77E1EFC3207F}" type="presParOf" srcId="{FB564E72-CBBA-44A1-9CA8-03E8AC1FEC44}" destId="{A73C8490-4A6B-4A3D-A62A-B3746131AF31}" srcOrd="0" destOrd="0" presId="urn:microsoft.com/office/officeart/2005/8/layout/orgChart1"/>
    <dgm:cxn modelId="{66FA88B6-3DAA-4747-8EA8-CEEC48514677}" type="presParOf" srcId="{A73C8490-4A6B-4A3D-A62A-B3746131AF31}" destId="{49B708C0-BE01-4B39-B56F-111034494646}" srcOrd="0" destOrd="0" presId="urn:microsoft.com/office/officeart/2005/8/layout/orgChart1"/>
    <dgm:cxn modelId="{1D3FCF7C-B03D-4FE8-82F5-D3D6CB4E41B8}" type="presParOf" srcId="{A73C8490-4A6B-4A3D-A62A-B3746131AF31}" destId="{B3BBFD38-4655-4E86-AE7C-7FAA7A34894D}" srcOrd="1" destOrd="0" presId="urn:microsoft.com/office/officeart/2005/8/layout/orgChart1"/>
    <dgm:cxn modelId="{CC6E1691-167C-4578-9323-3EDB3592A04F}" type="presParOf" srcId="{FB564E72-CBBA-44A1-9CA8-03E8AC1FEC44}" destId="{5B7B301B-353A-4BBE-961B-E2827FA8BC50}" srcOrd="1" destOrd="0" presId="urn:microsoft.com/office/officeart/2005/8/layout/orgChart1"/>
    <dgm:cxn modelId="{1053F45E-3C33-46E5-B3D5-5E5CCA1298E7}" type="presParOf" srcId="{FB564E72-CBBA-44A1-9CA8-03E8AC1FEC44}" destId="{279D2DBC-75C7-499B-B568-20EC8AAD648E}" srcOrd="2" destOrd="0" presId="urn:microsoft.com/office/officeart/2005/8/layout/orgChart1"/>
    <dgm:cxn modelId="{FD93BD63-F3D9-4A29-A42F-8A0A761960E8}" type="presParOf" srcId="{22DBB669-4490-435A-869E-4E1DF949FC99}" destId="{29A7ABA7-C765-4581-93E6-11CCEFA51828}" srcOrd="2" destOrd="0" presId="urn:microsoft.com/office/officeart/2005/8/layout/orgChart1"/>
    <dgm:cxn modelId="{58FC00A6-9C33-4803-B661-76C0C8D29493}" type="presParOf" srcId="{B4D87C88-5D4D-4150-BC92-44B7D235A3D5}" destId="{AC4AEBA6-513E-4A38-9970-28431326FB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D1923-98A8-4BEB-B0B0-D620D1460A21}">
      <dsp:nvSpPr>
        <dsp:cNvPr id="0" name=""/>
        <dsp:cNvSpPr/>
      </dsp:nvSpPr>
      <dsp:spPr>
        <a:xfrm>
          <a:off x="4806855" y="2757984"/>
          <a:ext cx="4122419" cy="286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92"/>
              </a:lnTo>
              <a:lnTo>
                <a:pt x="4122419" y="143092"/>
              </a:lnTo>
              <a:lnTo>
                <a:pt x="4122419" y="2861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26C15-8273-4F4E-883D-3ABA35BD5BC1}">
      <dsp:nvSpPr>
        <dsp:cNvPr id="0" name=""/>
        <dsp:cNvSpPr/>
      </dsp:nvSpPr>
      <dsp:spPr>
        <a:xfrm>
          <a:off x="4806855" y="2757984"/>
          <a:ext cx="2473451" cy="286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92"/>
              </a:lnTo>
              <a:lnTo>
                <a:pt x="2473451" y="143092"/>
              </a:lnTo>
              <a:lnTo>
                <a:pt x="2473451" y="2861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20A57-3803-48E9-AB03-5D725752BE5B}">
      <dsp:nvSpPr>
        <dsp:cNvPr id="0" name=""/>
        <dsp:cNvSpPr/>
      </dsp:nvSpPr>
      <dsp:spPr>
        <a:xfrm>
          <a:off x="4806855" y="2757984"/>
          <a:ext cx="824483" cy="286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92"/>
              </a:lnTo>
              <a:lnTo>
                <a:pt x="824483" y="143092"/>
              </a:lnTo>
              <a:lnTo>
                <a:pt x="824483" y="2861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598A4-34C5-4815-9E90-E9BDEE3C0084}">
      <dsp:nvSpPr>
        <dsp:cNvPr id="0" name=""/>
        <dsp:cNvSpPr/>
      </dsp:nvSpPr>
      <dsp:spPr>
        <a:xfrm>
          <a:off x="3982371" y="2757984"/>
          <a:ext cx="824483" cy="286184"/>
        </a:xfrm>
        <a:custGeom>
          <a:avLst/>
          <a:gdLst/>
          <a:ahLst/>
          <a:cxnLst/>
          <a:rect l="0" t="0" r="0" b="0"/>
          <a:pathLst>
            <a:path>
              <a:moveTo>
                <a:pt x="824483" y="0"/>
              </a:moveTo>
              <a:lnTo>
                <a:pt x="824483" y="143092"/>
              </a:lnTo>
              <a:lnTo>
                <a:pt x="0" y="143092"/>
              </a:lnTo>
              <a:lnTo>
                <a:pt x="0" y="2861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0AC84-9566-465D-8500-DDD3A3B7C32F}">
      <dsp:nvSpPr>
        <dsp:cNvPr id="0" name=""/>
        <dsp:cNvSpPr/>
      </dsp:nvSpPr>
      <dsp:spPr>
        <a:xfrm>
          <a:off x="2333403" y="2757984"/>
          <a:ext cx="2473451" cy="286184"/>
        </a:xfrm>
        <a:custGeom>
          <a:avLst/>
          <a:gdLst/>
          <a:ahLst/>
          <a:cxnLst/>
          <a:rect l="0" t="0" r="0" b="0"/>
          <a:pathLst>
            <a:path>
              <a:moveTo>
                <a:pt x="2473451" y="0"/>
              </a:moveTo>
              <a:lnTo>
                <a:pt x="2473451" y="143092"/>
              </a:lnTo>
              <a:lnTo>
                <a:pt x="0" y="143092"/>
              </a:lnTo>
              <a:lnTo>
                <a:pt x="0" y="2861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D5DA-339D-4EB8-B634-6E67C5655CAB}">
      <dsp:nvSpPr>
        <dsp:cNvPr id="0" name=""/>
        <dsp:cNvSpPr/>
      </dsp:nvSpPr>
      <dsp:spPr>
        <a:xfrm>
          <a:off x="684435" y="2757984"/>
          <a:ext cx="4122419" cy="286184"/>
        </a:xfrm>
        <a:custGeom>
          <a:avLst/>
          <a:gdLst/>
          <a:ahLst/>
          <a:cxnLst/>
          <a:rect l="0" t="0" r="0" b="0"/>
          <a:pathLst>
            <a:path>
              <a:moveTo>
                <a:pt x="4122419" y="0"/>
              </a:moveTo>
              <a:lnTo>
                <a:pt x="4122419" y="143092"/>
              </a:lnTo>
              <a:lnTo>
                <a:pt x="0" y="143092"/>
              </a:lnTo>
              <a:lnTo>
                <a:pt x="0" y="2861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217D-0691-4328-BBAA-4AB248A36D1E}">
      <dsp:nvSpPr>
        <dsp:cNvPr id="0" name=""/>
        <dsp:cNvSpPr/>
      </dsp:nvSpPr>
      <dsp:spPr>
        <a:xfrm>
          <a:off x="4125463" y="2076592"/>
          <a:ext cx="1362783" cy="68139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Zoo</a:t>
          </a:r>
          <a:endParaRPr lang="fr-FR" sz="2100" kern="1200"/>
        </a:p>
      </dsp:txBody>
      <dsp:txXfrm>
        <a:off x="4125463" y="2076592"/>
        <a:ext cx="1362783" cy="681391"/>
      </dsp:txXfrm>
    </dsp:sp>
    <dsp:sp modelId="{A24842FC-F9B5-45BF-BB0B-88021A2EAD8B}">
      <dsp:nvSpPr>
        <dsp:cNvPr id="0" name=""/>
        <dsp:cNvSpPr/>
      </dsp:nvSpPr>
      <dsp:spPr>
        <a:xfrm>
          <a:off x="3043" y="3044168"/>
          <a:ext cx="1362783" cy="6813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Menu</a:t>
          </a:r>
        </a:p>
      </dsp:txBody>
      <dsp:txXfrm>
        <a:off x="3043" y="3044168"/>
        <a:ext cx="1362783" cy="681391"/>
      </dsp:txXfrm>
    </dsp:sp>
    <dsp:sp modelId="{D1884C44-A4BF-4739-9379-655620D5E24D}">
      <dsp:nvSpPr>
        <dsp:cNvPr id="0" name=""/>
        <dsp:cNvSpPr/>
      </dsp:nvSpPr>
      <dsp:spPr>
        <a:xfrm>
          <a:off x="1652011" y="3044168"/>
          <a:ext cx="1362783" cy="6813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Affichage</a:t>
          </a:r>
        </a:p>
      </dsp:txBody>
      <dsp:txXfrm>
        <a:off x="1652011" y="3044168"/>
        <a:ext cx="1362783" cy="681391"/>
      </dsp:txXfrm>
    </dsp:sp>
    <dsp:sp modelId="{4ED4BC14-748B-41E4-9D83-07615A3A488F}">
      <dsp:nvSpPr>
        <dsp:cNvPr id="0" name=""/>
        <dsp:cNvSpPr/>
      </dsp:nvSpPr>
      <dsp:spPr>
        <a:xfrm>
          <a:off x="3300979" y="3044168"/>
          <a:ext cx="1362783" cy="6813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Budget</a:t>
          </a:r>
        </a:p>
      </dsp:txBody>
      <dsp:txXfrm>
        <a:off x="3300979" y="3044168"/>
        <a:ext cx="1362783" cy="681391"/>
      </dsp:txXfrm>
    </dsp:sp>
    <dsp:sp modelId="{2C9039D4-6573-4D2C-BCDC-46575DD1EEBB}">
      <dsp:nvSpPr>
        <dsp:cNvPr id="0" name=""/>
        <dsp:cNvSpPr/>
      </dsp:nvSpPr>
      <dsp:spPr>
        <a:xfrm>
          <a:off x="4949947" y="3044168"/>
          <a:ext cx="1362783" cy="6813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Animaux</a:t>
          </a:r>
        </a:p>
      </dsp:txBody>
      <dsp:txXfrm>
        <a:off x="4949947" y="3044168"/>
        <a:ext cx="1362783" cy="681391"/>
      </dsp:txXfrm>
    </dsp:sp>
    <dsp:sp modelId="{7E772ECC-0FF8-4ABA-B8F7-94EFFED8875A}">
      <dsp:nvSpPr>
        <dsp:cNvPr id="0" name=""/>
        <dsp:cNvSpPr/>
      </dsp:nvSpPr>
      <dsp:spPr>
        <a:xfrm>
          <a:off x="6598915" y="3044168"/>
          <a:ext cx="1362783" cy="6813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Actions</a:t>
          </a:r>
        </a:p>
      </dsp:txBody>
      <dsp:txXfrm>
        <a:off x="6598915" y="3044168"/>
        <a:ext cx="1362783" cy="681391"/>
      </dsp:txXfrm>
    </dsp:sp>
    <dsp:sp modelId="{ACD8B2D8-B390-4D14-BE6B-EF609C031005}">
      <dsp:nvSpPr>
        <dsp:cNvPr id="0" name=""/>
        <dsp:cNvSpPr/>
      </dsp:nvSpPr>
      <dsp:spPr>
        <a:xfrm>
          <a:off x="8247882" y="3044168"/>
          <a:ext cx="1362783" cy="6813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Evenements</a:t>
          </a:r>
        </a:p>
      </dsp:txBody>
      <dsp:txXfrm>
        <a:off x="8247882" y="3044168"/>
        <a:ext cx="1362783" cy="681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3DA95-B5FD-469D-A116-A3BBEC5A91F9}">
      <dsp:nvSpPr>
        <dsp:cNvPr id="0" name=""/>
        <dsp:cNvSpPr/>
      </dsp:nvSpPr>
      <dsp:spPr>
        <a:xfrm>
          <a:off x="8714419" y="2819749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BAE4D-BD91-4F3E-A5AA-20875EAECB3E}">
      <dsp:nvSpPr>
        <dsp:cNvPr id="0" name=""/>
        <dsp:cNvSpPr/>
      </dsp:nvSpPr>
      <dsp:spPr>
        <a:xfrm>
          <a:off x="8714419" y="2819749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BE335-550B-4F3B-BF4C-EDD125AF5E05}">
      <dsp:nvSpPr>
        <dsp:cNvPr id="0" name=""/>
        <dsp:cNvSpPr/>
      </dsp:nvSpPr>
      <dsp:spPr>
        <a:xfrm>
          <a:off x="7852741" y="2269824"/>
          <a:ext cx="1171494" cy="16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6"/>
              </a:lnTo>
              <a:lnTo>
                <a:pt x="1171494" y="81326"/>
              </a:lnTo>
              <a:lnTo>
                <a:pt x="1171494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D0011-095C-43FE-AD55-8A9DD6C78208}">
      <dsp:nvSpPr>
        <dsp:cNvPr id="0" name=""/>
        <dsp:cNvSpPr/>
      </dsp:nvSpPr>
      <dsp:spPr>
        <a:xfrm>
          <a:off x="7777223" y="3369674"/>
          <a:ext cx="116181" cy="1456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139"/>
              </a:lnTo>
              <a:lnTo>
                <a:pt x="116181" y="1456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91EEB-05AF-4FCA-A2CA-DABFB8A63F5C}">
      <dsp:nvSpPr>
        <dsp:cNvPr id="0" name=""/>
        <dsp:cNvSpPr/>
      </dsp:nvSpPr>
      <dsp:spPr>
        <a:xfrm>
          <a:off x="7777223" y="3369674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F11DB-198A-4389-8A47-C67C4AE3DA08}">
      <dsp:nvSpPr>
        <dsp:cNvPr id="0" name=""/>
        <dsp:cNvSpPr/>
      </dsp:nvSpPr>
      <dsp:spPr>
        <a:xfrm>
          <a:off x="7777223" y="3369674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4F32D-69E8-4B8C-B366-6F755B18182A}">
      <dsp:nvSpPr>
        <dsp:cNvPr id="0" name=""/>
        <dsp:cNvSpPr/>
      </dsp:nvSpPr>
      <dsp:spPr>
        <a:xfrm>
          <a:off x="6681246" y="2819749"/>
          <a:ext cx="1405793" cy="16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6"/>
              </a:lnTo>
              <a:lnTo>
                <a:pt x="1405793" y="81326"/>
              </a:lnTo>
              <a:lnTo>
                <a:pt x="1405793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BD8AC-83FC-4FD8-AA93-A4D9FC39AB7E}">
      <dsp:nvSpPr>
        <dsp:cNvPr id="0" name=""/>
        <dsp:cNvSpPr/>
      </dsp:nvSpPr>
      <dsp:spPr>
        <a:xfrm>
          <a:off x="6840027" y="3369674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120F2-0C5C-4BCC-ABC4-36B9FFB9033C}">
      <dsp:nvSpPr>
        <dsp:cNvPr id="0" name=""/>
        <dsp:cNvSpPr/>
      </dsp:nvSpPr>
      <dsp:spPr>
        <a:xfrm>
          <a:off x="6840027" y="3369674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02ADA-6F0B-465A-8A9F-75415184C0A3}">
      <dsp:nvSpPr>
        <dsp:cNvPr id="0" name=""/>
        <dsp:cNvSpPr/>
      </dsp:nvSpPr>
      <dsp:spPr>
        <a:xfrm>
          <a:off x="6681246" y="2819749"/>
          <a:ext cx="468597" cy="16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6"/>
              </a:lnTo>
              <a:lnTo>
                <a:pt x="468597" y="81326"/>
              </a:lnTo>
              <a:lnTo>
                <a:pt x="468597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414CE-5CD8-4047-9765-48D2D43B3850}">
      <dsp:nvSpPr>
        <dsp:cNvPr id="0" name=""/>
        <dsp:cNvSpPr/>
      </dsp:nvSpPr>
      <dsp:spPr>
        <a:xfrm>
          <a:off x="6212648" y="2819749"/>
          <a:ext cx="468597" cy="162653"/>
        </a:xfrm>
        <a:custGeom>
          <a:avLst/>
          <a:gdLst/>
          <a:ahLst/>
          <a:cxnLst/>
          <a:rect l="0" t="0" r="0" b="0"/>
          <a:pathLst>
            <a:path>
              <a:moveTo>
                <a:pt x="468597" y="0"/>
              </a:moveTo>
              <a:lnTo>
                <a:pt x="468597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8B2C-54C2-4390-AAD5-A6F93983F1AF}">
      <dsp:nvSpPr>
        <dsp:cNvPr id="0" name=""/>
        <dsp:cNvSpPr/>
      </dsp:nvSpPr>
      <dsp:spPr>
        <a:xfrm>
          <a:off x="4965636" y="3369674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35B60-7B21-499A-9A2B-A4A0921320EA}">
      <dsp:nvSpPr>
        <dsp:cNvPr id="0" name=""/>
        <dsp:cNvSpPr/>
      </dsp:nvSpPr>
      <dsp:spPr>
        <a:xfrm>
          <a:off x="4965636" y="3369674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0EC6-83D1-467F-B589-B8AF1688F676}">
      <dsp:nvSpPr>
        <dsp:cNvPr id="0" name=""/>
        <dsp:cNvSpPr/>
      </dsp:nvSpPr>
      <dsp:spPr>
        <a:xfrm>
          <a:off x="5275452" y="2819749"/>
          <a:ext cx="1405793" cy="162653"/>
        </a:xfrm>
        <a:custGeom>
          <a:avLst/>
          <a:gdLst/>
          <a:ahLst/>
          <a:cxnLst/>
          <a:rect l="0" t="0" r="0" b="0"/>
          <a:pathLst>
            <a:path>
              <a:moveTo>
                <a:pt x="1405793" y="0"/>
              </a:moveTo>
              <a:lnTo>
                <a:pt x="1405793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F8F0D-1FAE-4616-B57B-B9BF98D10D11}">
      <dsp:nvSpPr>
        <dsp:cNvPr id="0" name=""/>
        <dsp:cNvSpPr/>
      </dsp:nvSpPr>
      <dsp:spPr>
        <a:xfrm>
          <a:off x="6681246" y="2269824"/>
          <a:ext cx="1171494" cy="162653"/>
        </a:xfrm>
        <a:custGeom>
          <a:avLst/>
          <a:gdLst/>
          <a:ahLst/>
          <a:cxnLst/>
          <a:rect l="0" t="0" r="0" b="0"/>
          <a:pathLst>
            <a:path>
              <a:moveTo>
                <a:pt x="1171494" y="0"/>
              </a:moveTo>
              <a:lnTo>
                <a:pt x="1171494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ABE89-2BDD-4BFD-9AEB-17CB3DBE5C73}">
      <dsp:nvSpPr>
        <dsp:cNvPr id="0" name=""/>
        <dsp:cNvSpPr/>
      </dsp:nvSpPr>
      <dsp:spPr>
        <a:xfrm>
          <a:off x="5061485" y="1719899"/>
          <a:ext cx="2791255" cy="16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6"/>
              </a:lnTo>
              <a:lnTo>
                <a:pt x="2791255" y="81326"/>
              </a:lnTo>
              <a:lnTo>
                <a:pt x="2791255" y="1626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DBD1A-84EE-45EC-BCE7-F92117124DBD}">
      <dsp:nvSpPr>
        <dsp:cNvPr id="0" name=""/>
        <dsp:cNvSpPr/>
      </dsp:nvSpPr>
      <dsp:spPr>
        <a:xfrm>
          <a:off x="3834804" y="2269824"/>
          <a:ext cx="116181" cy="1456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139"/>
              </a:lnTo>
              <a:lnTo>
                <a:pt x="116181" y="1456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9A6B4-25C4-41B6-8F8B-5D4DD98A7840}">
      <dsp:nvSpPr>
        <dsp:cNvPr id="0" name=""/>
        <dsp:cNvSpPr/>
      </dsp:nvSpPr>
      <dsp:spPr>
        <a:xfrm>
          <a:off x="3834804" y="2269824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9BD61-C449-4623-A227-C213EF95664B}">
      <dsp:nvSpPr>
        <dsp:cNvPr id="0" name=""/>
        <dsp:cNvSpPr/>
      </dsp:nvSpPr>
      <dsp:spPr>
        <a:xfrm>
          <a:off x="3834804" y="2269824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F5032-A0EE-4596-8E90-BCAAC6D0C0F8}">
      <dsp:nvSpPr>
        <dsp:cNvPr id="0" name=""/>
        <dsp:cNvSpPr/>
      </dsp:nvSpPr>
      <dsp:spPr>
        <a:xfrm>
          <a:off x="4144621" y="1719899"/>
          <a:ext cx="916864" cy="162653"/>
        </a:xfrm>
        <a:custGeom>
          <a:avLst/>
          <a:gdLst/>
          <a:ahLst/>
          <a:cxnLst/>
          <a:rect l="0" t="0" r="0" b="0"/>
          <a:pathLst>
            <a:path>
              <a:moveTo>
                <a:pt x="916864" y="0"/>
              </a:moveTo>
              <a:lnTo>
                <a:pt x="916864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77AA3-FEC7-4999-B2EE-348DAE8C53D5}">
      <dsp:nvSpPr>
        <dsp:cNvPr id="0" name=""/>
        <dsp:cNvSpPr/>
      </dsp:nvSpPr>
      <dsp:spPr>
        <a:xfrm>
          <a:off x="2897608" y="2819749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FC047-7C92-4F91-B4C9-AEC9D66767E2}">
      <dsp:nvSpPr>
        <dsp:cNvPr id="0" name=""/>
        <dsp:cNvSpPr/>
      </dsp:nvSpPr>
      <dsp:spPr>
        <a:xfrm>
          <a:off x="2897608" y="2819749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04372-4ED1-4EE2-8BF9-098286709AD9}">
      <dsp:nvSpPr>
        <dsp:cNvPr id="0" name=""/>
        <dsp:cNvSpPr/>
      </dsp:nvSpPr>
      <dsp:spPr>
        <a:xfrm>
          <a:off x="2270229" y="2269824"/>
          <a:ext cx="937195" cy="16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6"/>
              </a:lnTo>
              <a:lnTo>
                <a:pt x="937195" y="81326"/>
              </a:lnTo>
              <a:lnTo>
                <a:pt x="937195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DF8A4-DB9F-4387-9C47-4ABBB434BD5E}">
      <dsp:nvSpPr>
        <dsp:cNvPr id="0" name=""/>
        <dsp:cNvSpPr/>
      </dsp:nvSpPr>
      <dsp:spPr>
        <a:xfrm>
          <a:off x="1960412" y="3369674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D0A7-C89D-4D34-9DC7-E911EB62B921}">
      <dsp:nvSpPr>
        <dsp:cNvPr id="0" name=""/>
        <dsp:cNvSpPr/>
      </dsp:nvSpPr>
      <dsp:spPr>
        <a:xfrm>
          <a:off x="1960412" y="3369674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9BD1A-C157-4CA9-9CAB-4007798CB333}">
      <dsp:nvSpPr>
        <dsp:cNvPr id="0" name=""/>
        <dsp:cNvSpPr/>
      </dsp:nvSpPr>
      <dsp:spPr>
        <a:xfrm>
          <a:off x="1333033" y="2819749"/>
          <a:ext cx="937195" cy="162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26"/>
              </a:lnTo>
              <a:lnTo>
                <a:pt x="937195" y="81326"/>
              </a:lnTo>
              <a:lnTo>
                <a:pt x="937195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61261-A623-4700-A894-577395F00C55}">
      <dsp:nvSpPr>
        <dsp:cNvPr id="0" name=""/>
        <dsp:cNvSpPr/>
      </dsp:nvSpPr>
      <dsp:spPr>
        <a:xfrm>
          <a:off x="1287313" y="2819749"/>
          <a:ext cx="91440" cy="162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1D5B3-58FA-4044-AA59-A072ECC149E1}">
      <dsp:nvSpPr>
        <dsp:cNvPr id="0" name=""/>
        <dsp:cNvSpPr/>
      </dsp:nvSpPr>
      <dsp:spPr>
        <a:xfrm>
          <a:off x="86021" y="3369674"/>
          <a:ext cx="116181" cy="9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214"/>
              </a:lnTo>
              <a:lnTo>
                <a:pt x="116181" y="9062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09DC2-C1E0-493F-8AA0-B59F48858B67}">
      <dsp:nvSpPr>
        <dsp:cNvPr id="0" name=""/>
        <dsp:cNvSpPr/>
      </dsp:nvSpPr>
      <dsp:spPr>
        <a:xfrm>
          <a:off x="86021" y="3369674"/>
          <a:ext cx="116181" cy="356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289"/>
              </a:lnTo>
              <a:lnTo>
                <a:pt x="116181" y="3562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B8CA4-49AF-4F15-B772-9B2E70E0EFBF}">
      <dsp:nvSpPr>
        <dsp:cNvPr id="0" name=""/>
        <dsp:cNvSpPr/>
      </dsp:nvSpPr>
      <dsp:spPr>
        <a:xfrm>
          <a:off x="395837" y="2819749"/>
          <a:ext cx="937195" cy="162653"/>
        </a:xfrm>
        <a:custGeom>
          <a:avLst/>
          <a:gdLst/>
          <a:ahLst/>
          <a:cxnLst/>
          <a:rect l="0" t="0" r="0" b="0"/>
          <a:pathLst>
            <a:path>
              <a:moveTo>
                <a:pt x="937195" y="0"/>
              </a:moveTo>
              <a:lnTo>
                <a:pt x="937195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B0284-E382-4D58-98B7-21B4F0991E6F}">
      <dsp:nvSpPr>
        <dsp:cNvPr id="0" name=""/>
        <dsp:cNvSpPr/>
      </dsp:nvSpPr>
      <dsp:spPr>
        <a:xfrm>
          <a:off x="1333033" y="2269824"/>
          <a:ext cx="937195" cy="162653"/>
        </a:xfrm>
        <a:custGeom>
          <a:avLst/>
          <a:gdLst/>
          <a:ahLst/>
          <a:cxnLst/>
          <a:rect l="0" t="0" r="0" b="0"/>
          <a:pathLst>
            <a:path>
              <a:moveTo>
                <a:pt x="937195" y="0"/>
              </a:moveTo>
              <a:lnTo>
                <a:pt x="937195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425AB-AE68-4E63-ACDE-6EB52D805A2D}">
      <dsp:nvSpPr>
        <dsp:cNvPr id="0" name=""/>
        <dsp:cNvSpPr/>
      </dsp:nvSpPr>
      <dsp:spPr>
        <a:xfrm>
          <a:off x="2270229" y="1719899"/>
          <a:ext cx="2791255" cy="162653"/>
        </a:xfrm>
        <a:custGeom>
          <a:avLst/>
          <a:gdLst/>
          <a:ahLst/>
          <a:cxnLst/>
          <a:rect l="0" t="0" r="0" b="0"/>
          <a:pathLst>
            <a:path>
              <a:moveTo>
                <a:pt x="2791255" y="0"/>
              </a:moveTo>
              <a:lnTo>
                <a:pt x="2791255" y="81326"/>
              </a:lnTo>
              <a:lnTo>
                <a:pt x="0" y="81326"/>
              </a:lnTo>
              <a:lnTo>
                <a:pt x="0" y="1626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90F2B-0415-46B6-A9A6-B99B67744515}">
      <dsp:nvSpPr>
        <dsp:cNvPr id="0" name=""/>
        <dsp:cNvSpPr/>
      </dsp:nvSpPr>
      <dsp:spPr>
        <a:xfrm>
          <a:off x="5015765" y="1169974"/>
          <a:ext cx="91440" cy="162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2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30783-C65A-4D69-9F99-06D217E73A17}">
      <dsp:nvSpPr>
        <dsp:cNvPr id="0" name=""/>
        <dsp:cNvSpPr/>
      </dsp:nvSpPr>
      <dsp:spPr>
        <a:xfrm>
          <a:off x="4674214" y="782703"/>
          <a:ext cx="774542" cy="38727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 Animal</a:t>
          </a:r>
          <a:endParaRPr lang="fr-FR" sz="1200" kern="1200"/>
        </a:p>
      </dsp:txBody>
      <dsp:txXfrm>
        <a:off x="4674214" y="782703"/>
        <a:ext cx="774542" cy="387271"/>
      </dsp:txXfrm>
    </dsp:sp>
    <dsp:sp modelId="{0553571D-B609-48AE-89DA-6499A85E4372}">
      <dsp:nvSpPr>
        <dsp:cNvPr id="0" name=""/>
        <dsp:cNvSpPr/>
      </dsp:nvSpPr>
      <dsp:spPr>
        <a:xfrm>
          <a:off x="4674214" y="1332628"/>
          <a:ext cx="774542" cy="38727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Type</a:t>
          </a:r>
        </a:p>
      </dsp:txBody>
      <dsp:txXfrm>
        <a:off x="4674214" y="1332628"/>
        <a:ext cx="774542" cy="387271"/>
      </dsp:txXfrm>
    </dsp:sp>
    <dsp:sp modelId="{931ECB82-144A-4C27-97F3-42BAB5CE454F}">
      <dsp:nvSpPr>
        <dsp:cNvPr id="0" name=""/>
        <dsp:cNvSpPr/>
      </dsp:nvSpPr>
      <dsp:spPr>
        <a:xfrm>
          <a:off x="1882958" y="1882553"/>
          <a:ext cx="774542" cy="3872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Male</a:t>
          </a:r>
          <a:endParaRPr lang="fr-FR" sz="1200" kern="1200"/>
        </a:p>
      </dsp:txBody>
      <dsp:txXfrm>
        <a:off x="1882958" y="1882553"/>
        <a:ext cx="774542" cy="387271"/>
      </dsp:txXfrm>
    </dsp:sp>
    <dsp:sp modelId="{2BA1B220-00EE-4405-8AF3-48C34FC639A3}">
      <dsp:nvSpPr>
        <dsp:cNvPr id="0" name=""/>
        <dsp:cNvSpPr/>
      </dsp:nvSpPr>
      <dsp:spPr>
        <a:xfrm>
          <a:off x="945762" y="243247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 Âge</a:t>
          </a:r>
        </a:p>
      </dsp:txBody>
      <dsp:txXfrm>
        <a:off x="945762" y="2432478"/>
        <a:ext cx="774542" cy="387271"/>
      </dsp:txXfrm>
    </dsp:sp>
    <dsp:sp modelId="{03E494D5-5AA3-46E3-9F60-534A121754EC}">
      <dsp:nvSpPr>
        <dsp:cNvPr id="0" name=""/>
        <dsp:cNvSpPr/>
      </dsp:nvSpPr>
      <dsp:spPr>
        <a:xfrm>
          <a:off x="8566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 Valeur</a:t>
          </a:r>
        </a:p>
      </dsp:txBody>
      <dsp:txXfrm>
        <a:off x="8566" y="2982403"/>
        <a:ext cx="774542" cy="387271"/>
      </dsp:txXfrm>
    </dsp:sp>
    <dsp:sp modelId="{5CB4AAB2-AC30-4C0B-98FF-D03419527B3D}">
      <dsp:nvSpPr>
        <dsp:cNvPr id="0" name=""/>
        <dsp:cNvSpPr/>
      </dsp:nvSpPr>
      <dsp:spPr>
        <a:xfrm>
          <a:off x="202202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Achat</a:t>
          </a:r>
        </a:p>
      </dsp:txBody>
      <dsp:txXfrm>
        <a:off x="202202" y="3532328"/>
        <a:ext cx="774542" cy="387271"/>
      </dsp:txXfrm>
    </dsp:sp>
    <dsp:sp modelId="{63428264-4DBA-4164-84E2-7014E17D3F47}">
      <dsp:nvSpPr>
        <dsp:cNvPr id="0" name=""/>
        <dsp:cNvSpPr/>
      </dsp:nvSpPr>
      <dsp:spPr>
        <a:xfrm>
          <a:off x="202202" y="408225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Vente</a:t>
          </a:r>
        </a:p>
      </dsp:txBody>
      <dsp:txXfrm>
        <a:off x="202202" y="4082253"/>
        <a:ext cx="774542" cy="387271"/>
      </dsp:txXfrm>
    </dsp:sp>
    <dsp:sp modelId="{70DF16EB-2891-4198-85EE-3FE925CE24B8}">
      <dsp:nvSpPr>
        <dsp:cNvPr id="0" name=""/>
        <dsp:cNvSpPr/>
      </dsp:nvSpPr>
      <dsp:spPr>
        <a:xfrm>
          <a:off x="945762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Esperance de vie</a:t>
          </a:r>
        </a:p>
      </dsp:txBody>
      <dsp:txXfrm>
        <a:off x="945762" y="2982403"/>
        <a:ext cx="774542" cy="387271"/>
      </dsp:txXfrm>
    </dsp:sp>
    <dsp:sp modelId="{0B70EAFF-C7C7-435D-AB32-D8D51108FD02}">
      <dsp:nvSpPr>
        <dsp:cNvPr id="0" name=""/>
        <dsp:cNvSpPr/>
      </dsp:nvSpPr>
      <dsp:spPr>
        <a:xfrm>
          <a:off x="1882958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Maturité sexuel</a:t>
          </a:r>
        </a:p>
      </dsp:txBody>
      <dsp:txXfrm>
        <a:off x="1882958" y="2982403"/>
        <a:ext cx="774542" cy="387271"/>
      </dsp:txXfrm>
    </dsp:sp>
    <dsp:sp modelId="{EBE5D28E-D39C-4E23-8939-B561593F2907}">
      <dsp:nvSpPr>
        <dsp:cNvPr id="0" name=""/>
        <dsp:cNvSpPr/>
      </dsp:nvSpPr>
      <dsp:spPr>
        <a:xfrm>
          <a:off x="2076594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Debut</a:t>
          </a:r>
        </a:p>
      </dsp:txBody>
      <dsp:txXfrm>
        <a:off x="2076594" y="3532328"/>
        <a:ext cx="774542" cy="387271"/>
      </dsp:txXfrm>
    </dsp:sp>
    <dsp:sp modelId="{29B988FC-30E1-4B48-A4E4-5ACCCD29F5AA}">
      <dsp:nvSpPr>
        <dsp:cNvPr id="0" name=""/>
        <dsp:cNvSpPr/>
      </dsp:nvSpPr>
      <dsp:spPr>
        <a:xfrm>
          <a:off x="2076594" y="408225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Fin</a:t>
          </a:r>
        </a:p>
      </dsp:txBody>
      <dsp:txXfrm>
        <a:off x="2076594" y="4082253"/>
        <a:ext cx="774542" cy="387271"/>
      </dsp:txXfrm>
    </dsp:sp>
    <dsp:sp modelId="{728811EB-A0BC-42FC-96AB-2DDCED0FFE02}">
      <dsp:nvSpPr>
        <dsp:cNvPr id="0" name=""/>
        <dsp:cNvSpPr/>
      </dsp:nvSpPr>
      <dsp:spPr>
        <a:xfrm>
          <a:off x="2820154" y="243247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 Nourriture</a:t>
          </a:r>
        </a:p>
      </dsp:txBody>
      <dsp:txXfrm>
        <a:off x="2820154" y="2432478"/>
        <a:ext cx="774542" cy="387271"/>
      </dsp:txXfrm>
    </dsp:sp>
    <dsp:sp modelId="{F286F5D0-8C59-4565-A5CD-9307C400C310}">
      <dsp:nvSpPr>
        <dsp:cNvPr id="0" name=""/>
        <dsp:cNvSpPr/>
      </dsp:nvSpPr>
      <dsp:spPr>
        <a:xfrm>
          <a:off x="3013790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Kilogramme</a:t>
          </a:r>
        </a:p>
      </dsp:txBody>
      <dsp:txXfrm>
        <a:off x="3013790" y="2982403"/>
        <a:ext cx="774542" cy="387271"/>
      </dsp:txXfrm>
    </dsp:sp>
    <dsp:sp modelId="{36BF7EB2-E0E1-4182-B2BD-9409257410BE}">
      <dsp:nvSpPr>
        <dsp:cNvPr id="0" name=""/>
        <dsp:cNvSpPr/>
      </dsp:nvSpPr>
      <dsp:spPr>
        <a:xfrm>
          <a:off x="3013790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Faim </a:t>
          </a:r>
        </a:p>
      </dsp:txBody>
      <dsp:txXfrm>
        <a:off x="3013790" y="3532328"/>
        <a:ext cx="774542" cy="387271"/>
      </dsp:txXfrm>
    </dsp:sp>
    <dsp:sp modelId="{77AFB481-1735-4E1D-9231-8A29F3BCE1EE}">
      <dsp:nvSpPr>
        <dsp:cNvPr id="0" name=""/>
        <dsp:cNvSpPr/>
      </dsp:nvSpPr>
      <dsp:spPr>
        <a:xfrm>
          <a:off x="3757350" y="1882553"/>
          <a:ext cx="774542" cy="3872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Maladie</a:t>
          </a:r>
          <a:endParaRPr lang="fr-FR" sz="1200" kern="1200">
            <a:latin typeface="Calibri Light" panose="020F0302020204030204"/>
          </a:endParaRPr>
        </a:p>
      </dsp:txBody>
      <dsp:txXfrm>
        <a:off x="3757350" y="1882553"/>
        <a:ext cx="774542" cy="387271"/>
      </dsp:txXfrm>
    </dsp:sp>
    <dsp:sp modelId="{5B03A494-E05B-42FF-AF31-B1BFC8C5C8C4}">
      <dsp:nvSpPr>
        <dsp:cNvPr id="0" name=""/>
        <dsp:cNvSpPr/>
      </dsp:nvSpPr>
      <dsp:spPr>
        <a:xfrm>
          <a:off x="3950986" y="243247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Proba</a:t>
          </a:r>
        </a:p>
      </dsp:txBody>
      <dsp:txXfrm>
        <a:off x="3950986" y="2432478"/>
        <a:ext cx="774542" cy="387271"/>
      </dsp:txXfrm>
    </dsp:sp>
    <dsp:sp modelId="{04941633-45A2-4F58-8A7D-895F06C42A6C}">
      <dsp:nvSpPr>
        <dsp:cNvPr id="0" name=""/>
        <dsp:cNvSpPr/>
      </dsp:nvSpPr>
      <dsp:spPr>
        <a:xfrm>
          <a:off x="3950986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Durée</a:t>
          </a:r>
        </a:p>
      </dsp:txBody>
      <dsp:txXfrm>
        <a:off x="3950986" y="2982403"/>
        <a:ext cx="774542" cy="387271"/>
      </dsp:txXfrm>
    </dsp:sp>
    <dsp:sp modelId="{24E9D7D7-4345-4712-87E2-B397EFC4D7EE}">
      <dsp:nvSpPr>
        <dsp:cNvPr id="0" name=""/>
        <dsp:cNvSpPr/>
      </dsp:nvSpPr>
      <dsp:spPr>
        <a:xfrm>
          <a:off x="3950986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Mortalité</a:t>
          </a:r>
        </a:p>
      </dsp:txBody>
      <dsp:txXfrm>
        <a:off x="3950986" y="3532328"/>
        <a:ext cx="774542" cy="387271"/>
      </dsp:txXfrm>
    </dsp:sp>
    <dsp:sp modelId="{50539DB1-84B5-465C-856B-7537957D339A}">
      <dsp:nvSpPr>
        <dsp:cNvPr id="0" name=""/>
        <dsp:cNvSpPr/>
      </dsp:nvSpPr>
      <dsp:spPr>
        <a:xfrm>
          <a:off x="7465470" y="1882553"/>
          <a:ext cx="774542" cy="3872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Femelle</a:t>
          </a:r>
        </a:p>
      </dsp:txBody>
      <dsp:txXfrm>
        <a:off x="7465470" y="1882553"/>
        <a:ext cx="774542" cy="387271"/>
      </dsp:txXfrm>
    </dsp:sp>
    <dsp:sp modelId="{40F3B377-50D1-4631-97B9-580B573FC448}">
      <dsp:nvSpPr>
        <dsp:cNvPr id="0" name=""/>
        <dsp:cNvSpPr/>
      </dsp:nvSpPr>
      <dsp:spPr>
        <a:xfrm>
          <a:off x="6293975" y="243247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Age</a:t>
          </a:r>
          <a:endParaRPr lang="fr-FR" sz="1200" kern="1200">
            <a:latin typeface="Calibri Light" panose="020F0302020204030204"/>
          </a:endParaRPr>
        </a:p>
      </dsp:txBody>
      <dsp:txXfrm>
        <a:off x="6293975" y="2432478"/>
        <a:ext cx="774542" cy="387271"/>
      </dsp:txXfrm>
    </dsp:sp>
    <dsp:sp modelId="{FEB66D5C-9F0F-4459-BB1E-A20BAA4E540C}">
      <dsp:nvSpPr>
        <dsp:cNvPr id="0" name=""/>
        <dsp:cNvSpPr/>
      </dsp:nvSpPr>
      <dsp:spPr>
        <a:xfrm>
          <a:off x="4888181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Valeur</a:t>
          </a:r>
          <a:endParaRPr lang="fr-FR" sz="1200" kern="1200"/>
        </a:p>
      </dsp:txBody>
      <dsp:txXfrm>
        <a:off x="4888181" y="2982403"/>
        <a:ext cx="774542" cy="387271"/>
      </dsp:txXfrm>
    </dsp:sp>
    <dsp:sp modelId="{FADF8803-B97D-4469-A3AB-CAAD1BA19AEB}">
      <dsp:nvSpPr>
        <dsp:cNvPr id="0" name=""/>
        <dsp:cNvSpPr/>
      </dsp:nvSpPr>
      <dsp:spPr>
        <a:xfrm>
          <a:off x="5081817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Achat</a:t>
          </a:r>
        </a:p>
      </dsp:txBody>
      <dsp:txXfrm>
        <a:off x="5081817" y="3532328"/>
        <a:ext cx="774542" cy="387271"/>
      </dsp:txXfrm>
    </dsp:sp>
    <dsp:sp modelId="{B8F31365-AA48-4954-A717-54E9CCD36C7C}">
      <dsp:nvSpPr>
        <dsp:cNvPr id="0" name=""/>
        <dsp:cNvSpPr/>
      </dsp:nvSpPr>
      <dsp:spPr>
        <a:xfrm>
          <a:off x="5081817" y="408225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Vente</a:t>
          </a:r>
        </a:p>
      </dsp:txBody>
      <dsp:txXfrm>
        <a:off x="5081817" y="4082253"/>
        <a:ext cx="774542" cy="387271"/>
      </dsp:txXfrm>
    </dsp:sp>
    <dsp:sp modelId="{45911246-30D6-46D7-B7EB-9E5F014ED033}">
      <dsp:nvSpPr>
        <dsp:cNvPr id="0" name=""/>
        <dsp:cNvSpPr/>
      </dsp:nvSpPr>
      <dsp:spPr>
        <a:xfrm>
          <a:off x="5825377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Esperance de vie</a:t>
          </a:r>
        </a:p>
      </dsp:txBody>
      <dsp:txXfrm>
        <a:off x="5825377" y="2982403"/>
        <a:ext cx="774542" cy="387271"/>
      </dsp:txXfrm>
    </dsp:sp>
    <dsp:sp modelId="{B612E9AB-B671-4C92-8CFF-1F94E0A15AC6}">
      <dsp:nvSpPr>
        <dsp:cNvPr id="0" name=""/>
        <dsp:cNvSpPr/>
      </dsp:nvSpPr>
      <dsp:spPr>
        <a:xfrm>
          <a:off x="6762573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Maturité sexuel</a:t>
          </a:r>
          <a:endParaRPr lang="fr-FR" sz="1200" kern="1200">
            <a:latin typeface="Calibri Light" panose="020F0302020204030204"/>
          </a:endParaRPr>
        </a:p>
      </dsp:txBody>
      <dsp:txXfrm>
        <a:off x="6762573" y="2982403"/>
        <a:ext cx="774542" cy="387271"/>
      </dsp:txXfrm>
    </dsp:sp>
    <dsp:sp modelId="{D7A27F93-D0E9-4BB7-B2BE-CFFD601DD2AD}">
      <dsp:nvSpPr>
        <dsp:cNvPr id="0" name=""/>
        <dsp:cNvSpPr/>
      </dsp:nvSpPr>
      <dsp:spPr>
        <a:xfrm>
          <a:off x="6956209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Debut</a:t>
          </a:r>
        </a:p>
      </dsp:txBody>
      <dsp:txXfrm>
        <a:off x="6956209" y="3532328"/>
        <a:ext cx="774542" cy="387271"/>
      </dsp:txXfrm>
    </dsp:sp>
    <dsp:sp modelId="{4D9060AC-4DD0-4E47-B3FB-2052A3AC91C8}">
      <dsp:nvSpPr>
        <dsp:cNvPr id="0" name=""/>
        <dsp:cNvSpPr/>
      </dsp:nvSpPr>
      <dsp:spPr>
        <a:xfrm>
          <a:off x="6956209" y="408225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Fin</a:t>
          </a:r>
        </a:p>
      </dsp:txBody>
      <dsp:txXfrm>
        <a:off x="6956209" y="4082253"/>
        <a:ext cx="774542" cy="387271"/>
      </dsp:txXfrm>
    </dsp:sp>
    <dsp:sp modelId="{AD5BA7A2-3702-48DA-AFAB-804415237321}">
      <dsp:nvSpPr>
        <dsp:cNvPr id="0" name=""/>
        <dsp:cNvSpPr/>
      </dsp:nvSpPr>
      <dsp:spPr>
        <a:xfrm>
          <a:off x="7699769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Gestation</a:t>
          </a:r>
          <a:endParaRPr lang="fr-FR" sz="1200" kern="1200">
            <a:latin typeface="Calibri Light" panose="020F0302020204030204"/>
          </a:endParaRPr>
        </a:p>
      </dsp:txBody>
      <dsp:txXfrm>
        <a:off x="7699769" y="2982403"/>
        <a:ext cx="774542" cy="387271"/>
      </dsp:txXfrm>
    </dsp:sp>
    <dsp:sp modelId="{02410AA2-66D5-4AD9-8939-D3D58551AB6B}">
      <dsp:nvSpPr>
        <dsp:cNvPr id="0" name=""/>
        <dsp:cNvSpPr/>
      </dsp:nvSpPr>
      <dsp:spPr>
        <a:xfrm>
          <a:off x="7893405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Portée</a:t>
          </a:r>
        </a:p>
      </dsp:txBody>
      <dsp:txXfrm>
        <a:off x="7893405" y="3532328"/>
        <a:ext cx="774542" cy="387271"/>
      </dsp:txXfrm>
    </dsp:sp>
    <dsp:sp modelId="{0FB72727-5947-4A19-AF94-3626E91F53CB}">
      <dsp:nvSpPr>
        <dsp:cNvPr id="0" name=""/>
        <dsp:cNvSpPr/>
      </dsp:nvSpPr>
      <dsp:spPr>
        <a:xfrm>
          <a:off x="7893405" y="408225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Durée</a:t>
          </a:r>
        </a:p>
      </dsp:txBody>
      <dsp:txXfrm>
        <a:off x="7893405" y="4082253"/>
        <a:ext cx="774542" cy="387271"/>
      </dsp:txXfrm>
    </dsp:sp>
    <dsp:sp modelId="{B13B7737-C3C7-474F-BBBB-D41EC193459A}">
      <dsp:nvSpPr>
        <dsp:cNvPr id="0" name=""/>
        <dsp:cNvSpPr/>
      </dsp:nvSpPr>
      <dsp:spPr>
        <a:xfrm>
          <a:off x="7893405" y="463217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>
              <a:latin typeface="Calibri Light" panose="020F0302020204030204"/>
            </a:rPr>
            <a:t>Mortalité</a:t>
          </a:r>
        </a:p>
      </dsp:txBody>
      <dsp:txXfrm>
        <a:off x="7893405" y="4632178"/>
        <a:ext cx="774542" cy="387271"/>
      </dsp:txXfrm>
    </dsp:sp>
    <dsp:sp modelId="{31999499-5460-4D7D-8946-B022F7DFBC9F}">
      <dsp:nvSpPr>
        <dsp:cNvPr id="0" name=""/>
        <dsp:cNvSpPr/>
      </dsp:nvSpPr>
      <dsp:spPr>
        <a:xfrm>
          <a:off x="8636965" y="243247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Nourriture</a:t>
          </a:r>
          <a:endParaRPr lang="en-US" sz="1200" kern="1200"/>
        </a:p>
      </dsp:txBody>
      <dsp:txXfrm>
        <a:off x="8636965" y="2432478"/>
        <a:ext cx="774542" cy="387271"/>
      </dsp:txXfrm>
    </dsp:sp>
    <dsp:sp modelId="{031FE42A-E498-4A62-A5B6-B959DE0137D0}">
      <dsp:nvSpPr>
        <dsp:cNvPr id="0" name=""/>
        <dsp:cNvSpPr/>
      </dsp:nvSpPr>
      <dsp:spPr>
        <a:xfrm>
          <a:off x="8830601" y="2982403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Kilogramme</a:t>
          </a:r>
          <a:endParaRPr lang="en-US" sz="1200" kern="1200"/>
        </a:p>
      </dsp:txBody>
      <dsp:txXfrm>
        <a:off x="8830601" y="2982403"/>
        <a:ext cx="774542" cy="387271"/>
      </dsp:txXfrm>
    </dsp:sp>
    <dsp:sp modelId="{319E4FB6-4C22-47C5-8C7F-1572B3C7EA62}">
      <dsp:nvSpPr>
        <dsp:cNvPr id="0" name=""/>
        <dsp:cNvSpPr/>
      </dsp:nvSpPr>
      <dsp:spPr>
        <a:xfrm>
          <a:off x="8830601" y="3532328"/>
          <a:ext cx="774542" cy="38727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Faim</a:t>
          </a:r>
        </a:p>
      </dsp:txBody>
      <dsp:txXfrm>
        <a:off x="8830601" y="3532328"/>
        <a:ext cx="774542" cy="387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C08EF-266D-4549-8A7B-B1C5FF33B65D}">
      <dsp:nvSpPr>
        <dsp:cNvPr id="0" name=""/>
        <dsp:cNvSpPr/>
      </dsp:nvSpPr>
      <dsp:spPr>
        <a:xfrm>
          <a:off x="8074653" y="3146427"/>
          <a:ext cx="1221046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1221046" y="70639"/>
              </a:lnTo>
              <a:lnTo>
                <a:pt x="1221046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6E2CD-A41A-4306-AA55-429D50DC931A}">
      <dsp:nvSpPr>
        <dsp:cNvPr id="0" name=""/>
        <dsp:cNvSpPr/>
      </dsp:nvSpPr>
      <dsp:spPr>
        <a:xfrm>
          <a:off x="8212567" y="4101736"/>
          <a:ext cx="100912" cy="30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466"/>
              </a:lnTo>
              <a:lnTo>
                <a:pt x="100912" y="3094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4C671-D704-4A5C-9462-A9F704FC9CCF}">
      <dsp:nvSpPr>
        <dsp:cNvPr id="0" name=""/>
        <dsp:cNvSpPr/>
      </dsp:nvSpPr>
      <dsp:spPr>
        <a:xfrm>
          <a:off x="8435949" y="3624081"/>
          <a:ext cx="91440" cy="141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78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BAFD-3E8D-4E69-B444-0CBBF36859CD}">
      <dsp:nvSpPr>
        <dsp:cNvPr id="0" name=""/>
        <dsp:cNvSpPr/>
      </dsp:nvSpPr>
      <dsp:spPr>
        <a:xfrm>
          <a:off x="8074653" y="3146427"/>
          <a:ext cx="407015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407015" y="70639"/>
              </a:lnTo>
              <a:lnTo>
                <a:pt x="407015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6514E-7BAC-422A-807E-7C47F7780F19}">
      <dsp:nvSpPr>
        <dsp:cNvPr id="0" name=""/>
        <dsp:cNvSpPr/>
      </dsp:nvSpPr>
      <dsp:spPr>
        <a:xfrm>
          <a:off x="7667637" y="3146427"/>
          <a:ext cx="407015" cy="141278"/>
        </a:xfrm>
        <a:custGeom>
          <a:avLst/>
          <a:gdLst/>
          <a:ahLst/>
          <a:cxnLst/>
          <a:rect l="0" t="0" r="0" b="0"/>
          <a:pathLst>
            <a:path>
              <a:moveTo>
                <a:pt x="407015" y="0"/>
              </a:moveTo>
              <a:lnTo>
                <a:pt x="407015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1B84D-25C6-4742-8A97-8DA8373B89DC}">
      <dsp:nvSpPr>
        <dsp:cNvPr id="0" name=""/>
        <dsp:cNvSpPr/>
      </dsp:nvSpPr>
      <dsp:spPr>
        <a:xfrm>
          <a:off x="6853606" y="3146427"/>
          <a:ext cx="1221046" cy="141278"/>
        </a:xfrm>
        <a:custGeom>
          <a:avLst/>
          <a:gdLst/>
          <a:ahLst/>
          <a:cxnLst/>
          <a:rect l="0" t="0" r="0" b="0"/>
          <a:pathLst>
            <a:path>
              <a:moveTo>
                <a:pt x="1221046" y="0"/>
              </a:moveTo>
              <a:lnTo>
                <a:pt x="1221046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33B22-AA04-4960-B753-488629B4A227}">
      <dsp:nvSpPr>
        <dsp:cNvPr id="0" name=""/>
        <dsp:cNvSpPr/>
      </dsp:nvSpPr>
      <dsp:spPr>
        <a:xfrm>
          <a:off x="4818528" y="2668772"/>
          <a:ext cx="3256124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3256124" y="70639"/>
              </a:lnTo>
              <a:lnTo>
                <a:pt x="3256124" y="14127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52707-A65C-4F22-B030-B5081F3E4211}">
      <dsp:nvSpPr>
        <dsp:cNvPr id="0" name=""/>
        <dsp:cNvSpPr/>
      </dsp:nvSpPr>
      <dsp:spPr>
        <a:xfrm>
          <a:off x="4818529" y="3146427"/>
          <a:ext cx="1221046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1221046" y="70639"/>
              </a:lnTo>
              <a:lnTo>
                <a:pt x="1221046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BF990-61D5-4B8D-AF6A-B23C99CF8000}">
      <dsp:nvSpPr>
        <dsp:cNvPr id="0" name=""/>
        <dsp:cNvSpPr/>
      </dsp:nvSpPr>
      <dsp:spPr>
        <a:xfrm>
          <a:off x="4956443" y="4101736"/>
          <a:ext cx="100912" cy="30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466"/>
              </a:lnTo>
              <a:lnTo>
                <a:pt x="100912" y="3094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D0DEE-D582-4EF4-8CD1-AE76475086C4}">
      <dsp:nvSpPr>
        <dsp:cNvPr id="0" name=""/>
        <dsp:cNvSpPr/>
      </dsp:nvSpPr>
      <dsp:spPr>
        <a:xfrm>
          <a:off x="5179824" y="3624081"/>
          <a:ext cx="91440" cy="141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78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347A-69F1-4C80-A0AC-F2AD042B1E83}">
      <dsp:nvSpPr>
        <dsp:cNvPr id="0" name=""/>
        <dsp:cNvSpPr/>
      </dsp:nvSpPr>
      <dsp:spPr>
        <a:xfrm>
          <a:off x="4818529" y="3146427"/>
          <a:ext cx="407015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407015" y="70639"/>
              </a:lnTo>
              <a:lnTo>
                <a:pt x="407015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7DC5-0A8E-4472-A1F6-98998447486D}">
      <dsp:nvSpPr>
        <dsp:cNvPr id="0" name=""/>
        <dsp:cNvSpPr/>
      </dsp:nvSpPr>
      <dsp:spPr>
        <a:xfrm>
          <a:off x="4411513" y="3146427"/>
          <a:ext cx="407015" cy="141278"/>
        </a:xfrm>
        <a:custGeom>
          <a:avLst/>
          <a:gdLst/>
          <a:ahLst/>
          <a:cxnLst/>
          <a:rect l="0" t="0" r="0" b="0"/>
          <a:pathLst>
            <a:path>
              <a:moveTo>
                <a:pt x="407015" y="0"/>
              </a:moveTo>
              <a:lnTo>
                <a:pt x="407015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A8D5A-1FCA-4B58-A345-AF097CFCE2D7}">
      <dsp:nvSpPr>
        <dsp:cNvPr id="0" name=""/>
        <dsp:cNvSpPr/>
      </dsp:nvSpPr>
      <dsp:spPr>
        <a:xfrm>
          <a:off x="3597482" y="3146427"/>
          <a:ext cx="1221046" cy="141278"/>
        </a:xfrm>
        <a:custGeom>
          <a:avLst/>
          <a:gdLst/>
          <a:ahLst/>
          <a:cxnLst/>
          <a:rect l="0" t="0" r="0" b="0"/>
          <a:pathLst>
            <a:path>
              <a:moveTo>
                <a:pt x="1221046" y="0"/>
              </a:moveTo>
              <a:lnTo>
                <a:pt x="1221046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07C8F-D6CC-4A60-8255-D029FA6AD9FE}">
      <dsp:nvSpPr>
        <dsp:cNvPr id="0" name=""/>
        <dsp:cNvSpPr/>
      </dsp:nvSpPr>
      <dsp:spPr>
        <a:xfrm>
          <a:off x="4772808" y="2668772"/>
          <a:ext cx="91440" cy="141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7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782C9-1FE2-417F-AE48-EC1B6697D5C0}">
      <dsp:nvSpPr>
        <dsp:cNvPr id="0" name=""/>
        <dsp:cNvSpPr/>
      </dsp:nvSpPr>
      <dsp:spPr>
        <a:xfrm>
          <a:off x="1562404" y="3146427"/>
          <a:ext cx="1221046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1221046" y="70639"/>
              </a:lnTo>
              <a:lnTo>
                <a:pt x="1221046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C9393-5776-4885-BC14-404C1A3D12C6}">
      <dsp:nvSpPr>
        <dsp:cNvPr id="0" name=""/>
        <dsp:cNvSpPr/>
      </dsp:nvSpPr>
      <dsp:spPr>
        <a:xfrm>
          <a:off x="1700318" y="4101736"/>
          <a:ext cx="100912" cy="30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466"/>
              </a:lnTo>
              <a:lnTo>
                <a:pt x="100912" y="309466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1E0B-2330-4ED6-B476-9559489CB021}">
      <dsp:nvSpPr>
        <dsp:cNvPr id="0" name=""/>
        <dsp:cNvSpPr/>
      </dsp:nvSpPr>
      <dsp:spPr>
        <a:xfrm>
          <a:off x="1923700" y="3624081"/>
          <a:ext cx="91440" cy="1412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78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E4C74-4DA9-4F93-93CA-560A5EA99E41}">
      <dsp:nvSpPr>
        <dsp:cNvPr id="0" name=""/>
        <dsp:cNvSpPr/>
      </dsp:nvSpPr>
      <dsp:spPr>
        <a:xfrm>
          <a:off x="1562404" y="3146427"/>
          <a:ext cx="407015" cy="14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39"/>
              </a:lnTo>
              <a:lnTo>
                <a:pt x="407015" y="70639"/>
              </a:lnTo>
              <a:lnTo>
                <a:pt x="407015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6C444-EDB2-484F-8BEE-CF07E4588A55}">
      <dsp:nvSpPr>
        <dsp:cNvPr id="0" name=""/>
        <dsp:cNvSpPr/>
      </dsp:nvSpPr>
      <dsp:spPr>
        <a:xfrm>
          <a:off x="1155388" y="3146427"/>
          <a:ext cx="407015" cy="141278"/>
        </a:xfrm>
        <a:custGeom>
          <a:avLst/>
          <a:gdLst/>
          <a:ahLst/>
          <a:cxnLst/>
          <a:rect l="0" t="0" r="0" b="0"/>
          <a:pathLst>
            <a:path>
              <a:moveTo>
                <a:pt x="407015" y="0"/>
              </a:moveTo>
              <a:lnTo>
                <a:pt x="407015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BE8F-A5F0-41D9-8590-B0E69880386A}">
      <dsp:nvSpPr>
        <dsp:cNvPr id="0" name=""/>
        <dsp:cNvSpPr/>
      </dsp:nvSpPr>
      <dsp:spPr>
        <a:xfrm>
          <a:off x="341357" y="3146427"/>
          <a:ext cx="1221046" cy="141278"/>
        </a:xfrm>
        <a:custGeom>
          <a:avLst/>
          <a:gdLst/>
          <a:ahLst/>
          <a:cxnLst/>
          <a:rect l="0" t="0" r="0" b="0"/>
          <a:pathLst>
            <a:path>
              <a:moveTo>
                <a:pt x="1221046" y="0"/>
              </a:moveTo>
              <a:lnTo>
                <a:pt x="1221046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B5BE9-4FA5-454A-B90E-861FF2672FE6}">
      <dsp:nvSpPr>
        <dsp:cNvPr id="0" name=""/>
        <dsp:cNvSpPr/>
      </dsp:nvSpPr>
      <dsp:spPr>
        <a:xfrm>
          <a:off x="1562404" y="2668772"/>
          <a:ext cx="3256124" cy="141278"/>
        </a:xfrm>
        <a:custGeom>
          <a:avLst/>
          <a:gdLst/>
          <a:ahLst/>
          <a:cxnLst/>
          <a:rect l="0" t="0" r="0" b="0"/>
          <a:pathLst>
            <a:path>
              <a:moveTo>
                <a:pt x="3256124" y="0"/>
              </a:moveTo>
              <a:lnTo>
                <a:pt x="3256124" y="70639"/>
              </a:lnTo>
              <a:lnTo>
                <a:pt x="0" y="70639"/>
              </a:lnTo>
              <a:lnTo>
                <a:pt x="0" y="14127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828F8-146B-4816-920A-EE1E87770CB8}">
      <dsp:nvSpPr>
        <dsp:cNvPr id="0" name=""/>
        <dsp:cNvSpPr/>
      </dsp:nvSpPr>
      <dsp:spPr>
        <a:xfrm>
          <a:off x="4482152" y="233239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Habitat</a:t>
          </a:r>
          <a:endParaRPr lang="fr-FR" sz="900" kern="1200"/>
        </a:p>
      </dsp:txBody>
      <dsp:txXfrm>
        <a:off x="4482152" y="2332395"/>
        <a:ext cx="672752" cy="336376"/>
      </dsp:txXfrm>
    </dsp:sp>
    <dsp:sp modelId="{0F166CF6-7CA0-4A2D-8D4E-213C5116E13C}">
      <dsp:nvSpPr>
        <dsp:cNvPr id="0" name=""/>
        <dsp:cNvSpPr/>
      </dsp:nvSpPr>
      <dsp:spPr>
        <a:xfrm>
          <a:off x="1226028" y="2810050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Hab. Tigre</a:t>
          </a:r>
          <a:endParaRPr lang="fr-FR" sz="900" kern="1200"/>
        </a:p>
      </dsp:txBody>
      <dsp:txXfrm>
        <a:off x="1226028" y="2810050"/>
        <a:ext cx="672752" cy="336376"/>
      </dsp:txXfrm>
    </dsp:sp>
    <dsp:sp modelId="{066B9C50-7D59-4FAB-A99E-42B39B75AAAE}">
      <dsp:nvSpPr>
        <dsp:cNvPr id="0" name=""/>
        <dsp:cNvSpPr/>
      </dsp:nvSpPr>
      <dsp:spPr>
        <a:xfrm>
          <a:off x="4981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Prix Achat</a:t>
          </a:r>
        </a:p>
      </dsp:txBody>
      <dsp:txXfrm>
        <a:off x="4981" y="3287705"/>
        <a:ext cx="672752" cy="336376"/>
      </dsp:txXfrm>
    </dsp:sp>
    <dsp:sp modelId="{D55E23E1-B952-4EEA-94ED-B267E28DAA2E}">
      <dsp:nvSpPr>
        <dsp:cNvPr id="0" name=""/>
        <dsp:cNvSpPr/>
      </dsp:nvSpPr>
      <dsp:spPr>
        <a:xfrm>
          <a:off x="819012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Prix Vente</a:t>
          </a:r>
        </a:p>
      </dsp:txBody>
      <dsp:txXfrm>
        <a:off x="819012" y="3287705"/>
        <a:ext cx="672752" cy="336376"/>
      </dsp:txXfrm>
    </dsp:sp>
    <dsp:sp modelId="{6CF531E6-5A4D-4F3E-9370-CDB67C987844}">
      <dsp:nvSpPr>
        <dsp:cNvPr id="0" name=""/>
        <dsp:cNvSpPr/>
      </dsp:nvSpPr>
      <dsp:spPr>
        <a:xfrm>
          <a:off x="1633043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Capacité</a:t>
          </a:r>
        </a:p>
      </dsp:txBody>
      <dsp:txXfrm>
        <a:off x="1633043" y="3287705"/>
        <a:ext cx="672752" cy="336376"/>
      </dsp:txXfrm>
    </dsp:sp>
    <dsp:sp modelId="{39F6437E-D7B9-45C5-931B-285F2F39F148}">
      <dsp:nvSpPr>
        <dsp:cNvPr id="0" name=""/>
        <dsp:cNvSpPr/>
      </dsp:nvSpPr>
      <dsp:spPr>
        <a:xfrm>
          <a:off x="1633043" y="3765359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Surpopulation</a:t>
          </a:r>
        </a:p>
      </dsp:txBody>
      <dsp:txXfrm>
        <a:off x="1633043" y="3765359"/>
        <a:ext cx="672752" cy="336376"/>
      </dsp:txXfrm>
    </dsp:sp>
    <dsp:sp modelId="{2A9576FB-A0B6-444F-A07C-1F75FBBF16AA}">
      <dsp:nvSpPr>
        <dsp:cNvPr id="0" name=""/>
        <dsp:cNvSpPr/>
      </dsp:nvSpPr>
      <dsp:spPr>
        <a:xfrm>
          <a:off x="1801231" y="4243014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Perte individu</a:t>
          </a:r>
        </a:p>
      </dsp:txBody>
      <dsp:txXfrm>
        <a:off x="1801231" y="4243014"/>
        <a:ext cx="672752" cy="336376"/>
      </dsp:txXfrm>
    </dsp:sp>
    <dsp:sp modelId="{1F6D1544-13DC-47C5-B04E-E2D25E1A6EC6}">
      <dsp:nvSpPr>
        <dsp:cNvPr id="0" name=""/>
        <dsp:cNvSpPr/>
      </dsp:nvSpPr>
      <dsp:spPr>
        <a:xfrm>
          <a:off x="2447074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Maladie</a:t>
          </a:r>
        </a:p>
      </dsp:txBody>
      <dsp:txXfrm>
        <a:off x="2447074" y="3287705"/>
        <a:ext cx="672752" cy="336376"/>
      </dsp:txXfrm>
    </dsp:sp>
    <dsp:sp modelId="{7B4C3248-C014-4152-8B1B-6FD27F688B7F}">
      <dsp:nvSpPr>
        <dsp:cNvPr id="0" name=""/>
        <dsp:cNvSpPr/>
      </dsp:nvSpPr>
      <dsp:spPr>
        <a:xfrm>
          <a:off x="4482152" y="2810050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Hab. Aigle</a:t>
          </a:r>
          <a:endParaRPr lang="fr-FR" sz="900" kern="1200"/>
        </a:p>
      </dsp:txBody>
      <dsp:txXfrm>
        <a:off x="4482152" y="2810050"/>
        <a:ext cx="672752" cy="336376"/>
      </dsp:txXfrm>
    </dsp:sp>
    <dsp:sp modelId="{C0791C7D-C8F2-4953-98E3-E0F61937F460}">
      <dsp:nvSpPr>
        <dsp:cNvPr id="0" name=""/>
        <dsp:cNvSpPr/>
      </dsp:nvSpPr>
      <dsp:spPr>
        <a:xfrm>
          <a:off x="3261105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Prix Achat</a:t>
          </a:r>
          <a:endParaRPr lang="en-US" sz="900" kern="1200"/>
        </a:p>
      </dsp:txBody>
      <dsp:txXfrm>
        <a:off x="3261105" y="3287705"/>
        <a:ext cx="672752" cy="336376"/>
      </dsp:txXfrm>
    </dsp:sp>
    <dsp:sp modelId="{DB3D8D28-F347-478D-80B9-09271E9D8739}">
      <dsp:nvSpPr>
        <dsp:cNvPr id="0" name=""/>
        <dsp:cNvSpPr/>
      </dsp:nvSpPr>
      <dsp:spPr>
        <a:xfrm>
          <a:off x="4075136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Prix Vente</a:t>
          </a:r>
          <a:endParaRPr lang="en-US" sz="900" kern="1200"/>
        </a:p>
      </dsp:txBody>
      <dsp:txXfrm>
        <a:off x="4075136" y="3287705"/>
        <a:ext cx="672752" cy="336376"/>
      </dsp:txXfrm>
    </dsp:sp>
    <dsp:sp modelId="{811E302E-5C9A-475A-A2F1-9DE6535EADA8}">
      <dsp:nvSpPr>
        <dsp:cNvPr id="0" name=""/>
        <dsp:cNvSpPr/>
      </dsp:nvSpPr>
      <dsp:spPr>
        <a:xfrm>
          <a:off x="4889168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Capacité</a:t>
          </a:r>
          <a:endParaRPr lang="en-US" sz="900" kern="1200"/>
        </a:p>
      </dsp:txBody>
      <dsp:txXfrm>
        <a:off x="4889168" y="3287705"/>
        <a:ext cx="672752" cy="336376"/>
      </dsp:txXfrm>
    </dsp:sp>
    <dsp:sp modelId="{47D13409-34C5-4007-944E-B149823BC834}">
      <dsp:nvSpPr>
        <dsp:cNvPr id="0" name=""/>
        <dsp:cNvSpPr/>
      </dsp:nvSpPr>
      <dsp:spPr>
        <a:xfrm>
          <a:off x="4889168" y="3765359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Surpopulation</a:t>
          </a:r>
          <a:endParaRPr lang="en-US" sz="900" kern="1200"/>
        </a:p>
      </dsp:txBody>
      <dsp:txXfrm>
        <a:off x="4889168" y="3765359"/>
        <a:ext cx="672752" cy="336376"/>
      </dsp:txXfrm>
    </dsp:sp>
    <dsp:sp modelId="{714CE7D1-B6FC-4877-B8A0-928AA6205CD8}">
      <dsp:nvSpPr>
        <dsp:cNvPr id="0" name=""/>
        <dsp:cNvSpPr/>
      </dsp:nvSpPr>
      <dsp:spPr>
        <a:xfrm>
          <a:off x="5057356" y="4243014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Perte individu</a:t>
          </a:r>
        </a:p>
      </dsp:txBody>
      <dsp:txXfrm>
        <a:off x="5057356" y="4243014"/>
        <a:ext cx="672752" cy="336376"/>
      </dsp:txXfrm>
    </dsp:sp>
    <dsp:sp modelId="{80E30675-65E5-4DB4-8D7F-0F6CB96EC70A}">
      <dsp:nvSpPr>
        <dsp:cNvPr id="0" name=""/>
        <dsp:cNvSpPr/>
      </dsp:nvSpPr>
      <dsp:spPr>
        <a:xfrm>
          <a:off x="5703199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Maladie</a:t>
          </a:r>
        </a:p>
      </dsp:txBody>
      <dsp:txXfrm>
        <a:off x="5703199" y="3287705"/>
        <a:ext cx="672752" cy="336376"/>
      </dsp:txXfrm>
    </dsp:sp>
    <dsp:sp modelId="{37A2750B-C563-4551-9A6A-889F4BB697BA}">
      <dsp:nvSpPr>
        <dsp:cNvPr id="0" name=""/>
        <dsp:cNvSpPr/>
      </dsp:nvSpPr>
      <dsp:spPr>
        <a:xfrm>
          <a:off x="7738277" y="2810050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Hab. Poule</a:t>
          </a:r>
          <a:endParaRPr lang="fr-FR" sz="900" kern="1200"/>
        </a:p>
      </dsp:txBody>
      <dsp:txXfrm>
        <a:off x="7738277" y="2810050"/>
        <a:ext cx="672752" cy="336376"/>
      </dsp:txXfrm>
    </dsp:sp>
    <dsp:sp modelId="{C6813111-2C43-4D32-AF1E-EAFB4AB398CF}">
      <dsp:nvSpPr>
        <dsp:cNvPr id="0" name=""/>
        <dsp:cNvSpPr/>
      </dsp:nvSpPr>
      <dsp:spPr>
        <a:xfrm>
          <a:off x="6517230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Prix Achat</a:t>
          </a:r>
          <a:endParaRPr lang="en-US" sz="900" kern="1200"/>
        </a:p>
      </dsp:txBody>
      <dsp:txXfrm>
        <a:off x="6517230" y="3287705"/>
        <a:ext cx="672752" cy="336376"/>
      </dsp:txXfrm>
    </dsp:sp>
    <dsp:sp modelId="{C9D06DCD-5E20-4D70-AA4F-AE1E3F1C3487}">
      <dsp:nvSpPr>
        <dsp:cNvPr id="0" name=""/>
        <dsp:cNvSpPr/>
      </dsp:nvSpPr>
      <dsp:spPr>
        <a:xfrm>
          <a:off x="7331261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Prix Vente</a:t>
          </a:r>
          <a:endParaRPr lang="en-US" sz="900" kern="1200"/>
        </a:p>
      </dsp:txBody>
      <dsp:txXfrm>
        <a:off x="7331261" y="3287705"/>
        <a:ext cx="672752" cy="336376"/>
      </dsp:txXfrm>
    </dsp:sp>
    <dsp:sp modelId="{9EC60285-79E2-4DC9-ADAF-397CF0765B5C}">
      <dsp:nvSpPr>
        <dsp:cNvPr id="0" name=""/>
        <dsp:cNvSpPr/>
      </dsp:nvSpPr>
      <dsp:spPr>
        <a:xfrm>
          <a:off x="8145292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Capacité</a:t>
          </a:r>
          <a:endParaRPr lang="en-US" sz="900" kern="1200"/>
        </a:p>
      </dsp:txBody>
      <dsp:txXfrm>
        <a:off x="8145292" y="3287705"/>
        <a:ext cx="672752" cy="336376"/>
      </dsp:txXfrm>
    </dsp:sp>
    <dsp:sp modelId="{BE55F697-67B9-4C66-8C96-30B0CBB3232A}">
      <dsp:nvSpPr>
        <dsp:cNvPr id="0" name=""/>
        <dsp:cNvSpPr/>
      </dsp:nvSpPr>
      <dsp:spPr>
        <a:xfrm>
          <a:off x="8145292" y="3765359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Surpopulation</a:t>
          </a:r>
          <a:endParaRPr lang="en-US" sz="900" kern="1200"/>
        </a:p>
      </dsp:txBody>
      <dsp:txXfrm>
        <a:off x="8145292" y="3765359"/>
        <a:ext cx="672752" cy="336376"/>
      </dsp:txXfrm>
    </dsp:sp>
    <dsp:sp modelId="{630C847C-67CC-471B-B103-360179317959}">
      <dsp:nvSpPr>
        <dsp:cNvPr id="0" name=""/>
        <dsp:cNvSpPr/>
      </dsp:nvSpPr>
      <dsp:spPr>
        <a:xfrm>
          <a:off x="8313480" y="4243014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>
              <a:latin typeface="Calibri Light" panose="020F0302020204030204"/>
            </a:rPr>
            <a:t>Perte individu</a:t>
          </a:r>
          <a:endParaRPr lang="en-US" sz="900" kern="1200"/>
        </a:p>
      </dsp:txBody>
      <dsp:txXfrm>
        <a:off x="8313480" y="4243014"/>
        <a:ext cx="672752" cy="336376"/>
      </dsp:txXfrm>
    </dsp:sp>
    <dsp:sp modelId="{06ABC633-336D-40CB-ADC4-2274CFD09B02}">
      <dsp:nvSpPr>
        <dsp:cNvPr id="0" name=""/>
        <dsp:cNvSpPr/>
      </dsp:nvSpPr>
      <dsp:spPr>
        <a:xfrm>
          <a:off x="8959323" y="3287705"/>
          <a:ext cx="672752" cy="336376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/>
            <a:t>Maladie</a:t>
          </a:r>
        </a:p>
      </dsp:txBody>
      <dsp:txXfrm>
        <a:off x="8959323" y="3287705"/>
        <a:ext cx="672752" cy="336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62DB8-F226-47EC-A0A0-9009A1D40446}">
      <dsp:nvSpPr>
        <dsp:cNvPr id="0" name=""/>
        <dsp:cNvSpPr/>
      </dsp:nvSpPr>
      <dsp:spPr>
        <a:xfrm>
          <a:off x="6104692" y="1727649"/>
          <a:ext cx="195225" cy="152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756"/>
              </a:lnTo>
              <a:lnTo>
                <a:pt x="195225" y="1522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6A841-C80D-45F5-902D-BA76A29A1382}">
      <dsp:nvSpPr>
        <dsp:cNvPr id="0" name=""/>
        <dsp:cNvSpPr/>
      </dsp:nvSpPr>
      <dsp:spPr>
        <a:xfrm>
          <a:off x="6104692" y="1727649"/>
          <a:ext cx="195225" cy="59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690"/>
              </a:lnTo>
              <a:lnTo>
                <a:pt x="195225" y="5986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1A61A-D3D4-4842-B9E6-17E3B2F16E9D}">
      <dsp:nvSpPr>
        <dsp:cNvPr id="0" name=""/>
        <dsp:cNvSpPr/>
      </dsp:nvSpPr>
      <dsp:spPr>
        <a:xfrm>
          <a:off x="3638346" y="803583"/>
          <a:ext cx="2986946" cy="27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57"/>
              </a:lnTo>
              <a:lnTo>
                <a:pt x="2986946" y="136657"/>
              </a:lnTo>
              <a:lnTo>
                <a:pt x="2986946" y="27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D2CB4-B73A-4FDC-8046-6799059696A8}">
      <dsp:nvSpPr>
        <dsp:cNvPr id="0" name=""/>
        <dsp:cNvSpPr/>
      </dsp:nvSpPr>
      <dsp:spPr>
        <a:xfrm>
          <a:off x="4529875" y="1727649"/>
          <a:ext cx="195225" cy="244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823"/>
              </a:lnTo>
              <a:lnTo>
                <a:pt x="195225" y="24468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A83F4-82A2-4ADB-8093-92B83BA873E9}">
      <dsp:nvSpPr>
        <dsp:cNvPr id="0" name=""/>
        <dsp:cNvSpPr/>
      </dsp:nvSpPr>
      <dsp:spPr>
        <a:xfrm>
          <a:off x="4529875" y="1727649"/>
          <a:ext cx="195225" cy="152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756"/>
              </a:lnTo>
              <a:lnTo>
                <a:pt x="195225" y="15227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EEC0F-12E3-49F1-80E5-DA3AD27DB73D}">
      <dsp:nvSpPr>
        <dsp:cNvPr id="0" name=""/>
        <dsp:cNvSpPr/>
      </dsp:nvSpPr>
      <dsp:spPr>
        <a:xfrm>
          <a:off x="4529875" y="1727649"/>
          <a:ext cx="195225" cy="59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690"/>
              </a:lnTo>
              <a:lnTo>
                <a:pt x="195225" y="5986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C171C-D9A4-4F70-88A8-DB07A57DE6DE}">
      <dsp:nvSpPr>
        <dsp:cNvPr id="0" name=""/>
        <dsp:cNvSpPr/>
      </dsp:nvSpPr>
      <dsp:spPr>
        <a:xfrm>
          <a:off x="3638346" y="803583"/>
          <a:ext cx="1412129" cy="27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57"/>
              </a:lnTo>
              <a:lnTo>
                <a:pt x="1412129" y="136657"/>
              </a:lnTo>
              <a:lnTo>
                <a:pt x="1412129" y="27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F7B10-D53D-4C77-9D89-7CCFDE3A80D1}">
      <dsp:nvSpPr>
        <dsp:cNvPr id="0" name=""/>
        <dsp:cNvSpPr/>
      </dsp:nvSpPr>
      <dsp:spPr>
        <a:xfrm>
          <a:off x="2226217" y="1727649"/>
          <a:ext cx="1574817" cy="27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57"/>
              </a:lnTo>
              <a:lnTo>
                <a:pt x="1574817" y="136657"/>
              </a:lnTo>
              <a:lnTo>
                <a:pt x="1574817" y="27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762AF-C52C-4364-85B7-FA20EA6C0F52}">
      <dsp:nvSpPr>
        <dsp:cNvPr id="0" name=""/>
        <dsp:cNvSpPr/>
      </dsp:nvSpPr>
      <dsp:spPr>
        <a:xfrm>
          <a:off x="2180497" y="1727649"/>
          <a:ext cx="91440" cy="273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CE640-3ED4-49D5-B5A9-A61A57874194}">
      <dsp:nvSpPr>
        <dsp:cNvPr id="0" name=""/>
        <dsp:cNvSpPr/>
      </dsp:nvSpPr>
      <dsp:spPr>
        <a:xfrm>
          <a:off x="130799" y="2651715"/>
          <a:ext cx="195225" cy="1522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756"/>
              </a:lnTo>
              <a:lnTo>
                <a:pt x="195225" y="15227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48802-9EF3-4BF2-89F3-34177FFC736C}">
      <dsp:nvSpPr>
        <dsp:cNvPr id="0" name=""/>
        <dsp:cNvSpPr/>
      </dsp:nvSpPr>
      <dsp:spPr>
        <a:xfrm>
          <a:off x="130799" y="2651715"/>
          <a:ext cx="195225" cy="598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690"/>
              </a:lnTo>
              <a:lnTo>
                <a:pt x="195225" y="5986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C2177-D479-4754-BCB1-AD35883C18A7}">
      <dsp:nvSpPr>
        <dsp:cNvPr id="0" name=""/>
        <dsp:cNvSpPr/>
      </dsp:nvSpPr>
      <dsp:spPr>
        <a:xfrm>
          <a:off x="651400" y="1727649"/>
          <a:ext cx="1574817" cy="273315"/>
        </a:xfrm>
        <a:custGeom>
          <a:avLst/>
          <a:gdLst/>
          <a:ahLst/>
          <a:cxnLst/>
          <a:rect l="0" t="0" r="0" b="0"/>
          <a:pathLst>
            <a:path>
              <a:moveTo>
                <a:pt x="1574817" y="0"/>
              </a:moveTo>
              <a:lnTo>
                <a:pt x="1574817" y="136657"/>
              </a:lnTo>
              <a:lnTo>
                <a:pt x="0" y="136657"/>
              </a:lnTo>
              <a:lnTo>
                <a:pt x="0" y="273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2021C-B3C4-4ADD-9711-D9163A67B5C8}">
      <dsp:nvSpPr>
        <dsp:cNvPr id="0" name=""/>
        <dsp:cNvSpPr/>
      </dsp:nvSpPr>
      <dsp:spPr>
        <a:xfrm>
          <a:off x="2226217" y="803583"/>
          <a:ext cx="1412129" cy="273315"/>
        </a:xfrm>
        <a:custGeom>
          <a:avLst/>
          <a:gdLst/>
          <a:ahLst/>
          <a:cxnLst/>
          <a:rect l="0" t="0" r="0" b="0"/>
          <a:pathLst>
            <a:path>
              <a:moveTo>
                <a:pt x="1412129" y="0"/>
              </a:moveTo>
              <a:lnTo>
                <a:pt x="1412129" y="136657"/>
              </a:lnTo>
              <a:lnTo>
                <a:pt x="0" y="136657"/>
              </a:lnTo>
              <a:lnTo>
                <a:pt x="0" y="27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1D4B9-B139-4746-BD35-4F7A3EFE609D}">
      <dsp:nvSpPr>
        <dsp:cNvPr id="0" name=""/>
        <dsp:cNvSpPr/>
      </dsp:nvSpPr>
      <dsp:spPr>
        <a:xfrm>
          <a:off x="651400" y="803583"/>
          <a:ext cx="2986946" cy="273315"/>
        </a:xfrm>
        <a:custGeom>
          <a:avLst/>
          <a:gdLst/>
          <a:ahLst/>
          <a:cxnLst/>
          <a:rect l="0" t="0" r="0" b="0"/>
          <a:pathLst>
            <a:path>
              <a:moveTo>
                <a:pt x="2986946" y="0"/>
              </a:moveTo>
              <a:lnTo>
                <a:pt x="2986946" y="136657"/>
              </a:lnTo>
              <a:lnTo>
                <a:pt x="0" y="136657"/>
              </a:lnTo>
              <a:lnTo>
                <a:pt x="0" y="273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F8A7F-F34D-4F10-AEBA-7D681519B084}">
      <dsp:nvSpPr>
        <dsp:cNvPr id="0" name=""/>
        <dsp:cNvSpPr/>
      </dsp:nvSpPr>
      <dsp:spPr>
        <a:xfrm>
          <a:off x="2987595" y="152832"/>
          <a:ext cx="1301501" cy="650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Budget</a:t>
          </a:r>
          <a:endParaRPr lang="fr-FR" sz="2100" kern="1200"/>
        </a:p>
      </dsp:txBody>
      <dsp:txXfrm>
        <a:off x="2987595" y="152832"/>
        <a:ext cx="1301501" cy="650750"/>
      </dsp:txXfrm>
    </dsp:sp>
    <dsp:sp modelId="{9FA79235-CFB4-45AA-A062-27069EEAA705}">
      <dsp:nvSpPr>
        <dsp:cNvPr id="0" name=""/>
        <dsp:cNvSpPr/>
      </dsp:nvSpPr>
      <dsp:spPr>
        <a:xfrm>
          <a:off x="649" y="1076898"/>
          <a:ext cx="1301501" cy="650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Capital Initial</a:t>
          </a:r>
          <a:endParaRPr lang="fr-FR" sz="2100" kern="1200"/>
        </a:p>
      </dsp:txBody>
      <dsp:txXfrm>
        <a:off x="649" y="1076898"/>
        <a:ext cx="1301501" cy="650750"/>
      </dsp:txXfrm>
    </dsp:sp>
    <dsp:sp modelId="{DB4B201D-32DB-472B-96A1-A0EC6C389F05}">
      <dsp:nvSpPr>
        <dsp:cNvPr id="0" name=""/>
        <dsp:cNvSpPr/>
      </dsp:nvSpPr>
      <dsp:spPr>
        <a:xfrm>
          <a:off x="1575466" y="1076898"/>
          <a:ext cx="1301501" cy="650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C.A</a:t>
          </a:r>
          <a:endParaRPr lang="fr-FR" sz="2100" kern="1200"/>
        </a:p>
      </dsp:txBody>
      <dsp:txXfrm>
        <a:off x="1575466" y="1076898"/>
        <a:ext cx="1301501" cy="650750"/>
      </dsp:txXfrm>
    </dsp:sp>
    <dsp:sp modelId="{B36F9DEB-29FF-4F26-90FE-53CC5341DE60}">
      <dsp:nvSpPr>
        <dsp:cNvPr id="0" name=""/>
        <dsp:cNvSpPr/>
      </dsp:nvSpPr>
      <dsp:spPr>
        <a:xfrm>
          <a:off x="649" y="2000965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Nombre visiteurs</a:t>
          </a:r>
        </a:p>
      </dsp:txBody>
      <dsp:txXfrm>
        <a:off x="649" y="2000965"/>
        <a:ext cx="1301501" cy="650750"/>
      </dsp:txXfrm>
    </dsp:sp>
    <dsp:sp modelId="{9B25F53A-F84C-46F6-B511-B4ED71F6350F}">
      <dsp:nvSpPr>
        <dsp:cNvPr id="0" name=""/>
        <dsp:cNvSpPr/>
      </dsp:nvSpPr>
      <dsp:spPr>
        <a:xfrm>
          <a:off x="326025" y="2925031"/>
          <a:ext cx="1301501" cy="650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Saison Haute </a:t>
          </a:r>
        </a:p>
      </dsp:txBody>
      <dsp:txXfrm>
        <a:off x="326025" y="2925031"/>
        <a:ext cx="1301501" cy="650750"/>
      </dsp:txXfrm>
    </dsp:sp>
    <dsp:sp modelId="{FA444544-193E-48A6-A79E-1B8FF44A12D4}">
      <dsp:nvSpPr>
        <dsp:cNvPr id="0" name=""/>
        <dsp:cNvSpPr/>
      </dsp:nvSpPr>
      <dsp:spPr>
        <a:xfrm>
          <a:off x="326025" y="3849097"/>
          <a:ext cx="1301501" cy="65075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Saison Basse</a:t>
          </a:r>
        </a:p>
      </dsp:txBody>
      <dsp:txXfrm>
        <a:off x="326025" y="3849097"/>
        <a:ext cx="1301501" cy="650750"/>
      </dsp:txXfrm>
    </dsp:sp>
    <dsp:sp modelId="{1BD2334E-30F0-4384-B071-CB82006C87E5}">
      <dsp:nvSpPr>
        <dsp:cNvPr id="0" name=""/>
        <dsp:cNvSpPr/>
      </dsp:nvSpPr>
      <dsp:spPr>
        <a:xfrm>
          <a:off x="1575466" y="2000965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Vente Animal</a:t>
          </a:r>
        </a:p>
      </dsp:txBody>
      <dsp:txXfrm>
        <a:off x="1575466" y="2000965"/>
        <a:ext cx="1301501" cy="650750"/>
      </dsp:txXfrm>
    </dsp:sp>
    <dsp:sp modelId="{D45A88B4-CA13-4CC8-8E46-E56130F41543}">
      <dsp:nvSpPr>
        <dsp:cNvPr id="0" name=""/>
        <dsp:cNvSpPr/>
      </dsp:nvSpPr>
      <dsp:spPr>
        <a:xfrm>
          <a:off x="3150283" y="2000965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Vente Habitat</a:t>
          </a:r>
          <a:endParaRPr lang="fr-FR" sz="2100" kern="1200"/>
        </a:p>
      </dsp:txBody>
      <dsp:txXfrm>
        <a:off x="3150283" y="2000965"/>
        <a:ext cx="1301501" cy="650750"/>
      </dsp:txXfrm>
    </dsp:sp>
    <dsp:sp modelId="{3EF48CFC-3301-42A2-8626-547F831FA7C5}">
      <dsp:nvSpPr>
        <dsp:cNvPr id="0" name=""/>
        <dsp:cNvSpPr/>
      </dsp:nvSpPr>
      <dsp:spPr>
        <a:xfrm>
          <a:off x="4399725" y="1076898"/>
          <a:ext cx="1301501" cy="650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Charges </a:t>
          </a:r>
          <a:endParaRPr lang="fr-FR" sz="2100" kern="1200"/>
        </a:p>
      </dsp:txBody>
      <dsp:txXfrm>
        <a:off x="4399725" y="1076898"/>
        <a:ext cx="1301501" cy="650750"/>
      </dsp:txXfrm>
    </dsp:sp>
    <dsp:sp modelId="{3C42A1FB-09A3-4149-8B67-EA03F61941A5}">
      <dsp:nvSpPr>
        <dsp:cNvPr id="0" name=""/>
        <dsp:cNvSpPr/>
      </dsp:nvSpPr>
      <dsp:spPr>
        <a:xfrm>
          <a:off x="4725100" y="2000965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Achats animaux</a:t>
          </a:r>
        </a:p>
      </dsp:txBody>
      <dsp:txXfrm>
        <a:off x="4725100" y="2000965"/>
        <a:ext cx="1301501" cy="650750"/>
      </dsp:txXfrm>
    </dsp:sp>
    <dsp:sp modelId="{F2F34EDA-DAA4-4B17-B4FC-C0767D2036A9}">
      <dsp:nvSpPr>
        <dsp:cNvPr id="0" name=""/>
        <dsp:cNvSpPr/>
      </dsp:nvSpPr>
      <dsp:spPr>
        <a:xfrm>
          <a:off x="4725100" y="2925031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Achats habitats</a:t>
          </a:r>
        </a:p>
      </dsp:txBody>
      <dsp:txXfrm>
        <a:off x="4725100" y="2925031"/>
        <a:ext cx="1301501" cy="650750"/>
      </dsp:txXfrm>
    </dsp:sp>
    <dsp:sp modelId="{B2F6E161-AFBE-496F-BCB6-B3B23198A11B}">
      <dsp:nvSpPr>
        <dsp:cNvPr id="0" name=""/>
        <dsp:cNvSpPr/>
      </dsp:nvSpPr>
      <dsp:spPr>
        <a:xfrm>
          <a:off x="4725100" y="3849097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Achats nourritures</a:t>
          </a:r>
        </a:p>
      </dsp:txBody>
      <dsp:txXfrm>
        <a:off x="4725100" y="3849097"/>
        <a:ext cx="1301501" cy="650750"/>
      </dsp:txXfrm>
    </dsp:sp>
    <dsp:sp modelId="{C495DCA8-76F0-49C4-8B27-2972FCB9D386}">
      <dsp:nvSpPr>
        <dsp:cNvPr id="0" name=""/>
        <dsp:cNvSpPr/>
      </dsp:nvSpPr>
      <dsp:spPr>
        <a:xfrm>
          <a:off x="5974542" y="1076898"/>
          <a:ext cx="1301501" cy="650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Subvention par individu</a:t>
          </a:r>
        </a:p>
      </dsp:txBody>
      <dsp:txXfrm>
        <a:off x="5974542" y="1076898"/>
        <a:ext cx="1301501" cy="650750"/>
      </dsp:txXfrm>
    </dsp:sp>
    <dsp:sp modelId="{8C68633C-208C-42E7-965A-FD4FA44B1A65}">
      <dsp:nvSpPr>
        <dsp:cNvPr id="0" name=""/>
        <dsp:cNvSpPr/>
      </dsp:nvSpPr>
      <dsp:spPr>
        <a:xfrm>
          <a:off x="6299917" y="2000965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Tigre</a:t>
          </a:r>
        </a:p>
      </dsp:txBody>
      <dsp:txXfrm>
        <a:off x="6299917" y="2000965"/>
        <a:ext cx="1301501" cy="650750"/>
      </dsp:txXfrm>
    </dsp:sp>
    <dsp:sp modelId="{49B708C0-BE01-4B39-B56F-111034494646}">
      <dsp:nvSpPr>
        <dsp:cNvPr id="0" name=""/>
        <dsp:cNvSpPr/>
      </dsp:nvSpPr>
      <dsp:spPr>
        <a:xfrm>
          <a:off x="6299917" y="2925031"/>
          <a:ext cx="1301501" cy="650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>
              <a:latin typeface="Calibri Light" panose="020F0302020204030204"/>
            </a:rPr>
            <a:t> Aigle</a:t>
          </a:r>
        </a:p>
      </dsp:txBody>
      <dsp:txXfrm>
        <a:off x="6299917" y="2925031"/>
        <a:ext cx="1301501" cy="65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BTM.png">
            <a:extLst>
              <a:ext uri="{FF2B5EF4-FFF2-40B4-BE49-F238E27FC236}">
                <a16:creationId xmlns:a16="http://schemas.microsoft.com/office/drawing/2014/main" id="{AF67DCC2-5E41-46AA-B8D3-8FE3947B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29C9442-9F06-44EF-A69D-BB51D2B4E8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600" y="1803407"/>
            <a:ext cx="9448796" cy="1825096"/>
          </a:xfrm>
        </p:spPr>
        <p:txBody>
          <a:bodyPr anchor="b"/>
          <a:lstStyle>
            <a:lvl1pPr algn="l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040E26-4E2A-4C5B-9E03-475A34ECC0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632197"/>
            <a:ext cx="9448796" cy="685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D6A317-0298-4E34-BF99-5754D9AEC1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909560" y="4314331"/>
            <a:ext cx="2910836" cy="374638"/>
          </a:xfrm>
        </p:spPr>
        <p:txBody>
          <a:bodyPr/>
          <a:lstStyle>
            <a:lvl1pPr>
              <a:defRPr/>
            </a:lvl1pPr>
          </a:lstStyle>
          <a:p>
            <a:pPr lvl="0"/>
            <a:fld id="{CFD398AC-CC3E-471E-86CA-26278A013166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8D8677-1FFA-498B-AE5B-2490877AB3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371600" y="4323840"/>
            <a:ext cx="6400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EAD4A4-0444-4B4A-98F0-605697EC65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077196" y="143086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09EE49-FD62-4593-B313-58378925D12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020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DA65-DD98-4634-B81D-83BF1543C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72" y="4697364"/>
            <a:ext cx="10822033" cy="819357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7C4B9-03A9-4580-9D4F-F5A3B24E163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1730" y="941438"/>
            <a:ext cx="10821841" cy="3478158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79A83-19ED-4726-8D63-51C717E2CF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516712"/>
            <a:ext cx="10820396" cy="701966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6FD5B-B8AB-40E7-B4E7-B2ED56F8E2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71DD51-C6B9-4C6D-9410-1743BC37AF95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39192-2248-4667-8105-593CA84191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7C143-FE2C-493B-82B1-02958CF2E5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323A2C-25A8-4E10-A498-066B3A83F87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6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28138756-6E40-49F2-9932-9B7CB5F5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B76F7BF-DB14-4AD5-B77E-86B3CF40F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2471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8EAE-A6E7-4859-8BFA-DFEC6CC3B8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9132"/>
            <a:ext cx="10130518" cy="99906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6561-5EC1-4A18-888D-23DB3C06DD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8E82E10-1F69-4AA1-9DC1-CF4B4CD953FE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F9CAF-EF7C-49C1-AB4E-964280D52A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6264-17B9-4F7F-8977-464EF31033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F75F771-08E6-441E-8DC3-BA5206259C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5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C0-HD-BTM.png">
            <a:extLst>
              <a:ext uri="{FF2B5EF4-FFF2-40B4-BE49-F238E27FC236}">
                <a16:creationId xmlns:a16="http://schemas.microsoft.com/office/drawing/2014/main" id="{F51B8D27-241A-468E-A9CB-47B02DCB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BD3D642-0526-4D5C-936B-5C22A4062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66" y="753529"/>
            <a:ext cx="10151531" cy="2604494"/>
          </a:xfrm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AF278-59F1-4FF2-A73E-8AA124B5B5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3861" y="3365558"/>
            <a:ext cx="9592732" cy="444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084F93-8468-4BC3-92A7-1AA67AE7B2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959864"/>
            <a:ext cx="10151531" cy="679874"/>
          </a:xfr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1FF384E-1793-4374-B8ED-2686C7C043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ADDF71C-B19C-4A06-B27E-31DECFA8DD9E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1F3C702-B084-44A7-9551-41A7268EA5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9942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19A63A6-660E-4958-AF86-6985B7B72A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27D3FB7-FCA0-45F6-8438-4BF07A00476D}" type="slidenum">
              <a:t>‹N°›</a:t>
            </a:fld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C3409-594B-4302-8790-7A628DFC048B}"/>
              </a:ext>
            </a:extLst>
          </p:cNvPr>
          <p:cNvSpPr txBox="1"/>
          <p:nvPr/>
        </p:nvSpPr>
        <p:spPr>
          <a:xfrm>
            <a:off x="476246" y="933446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4C9C5-63BD-4D1F-A0D0-C47C19B15E72}"/>
              </a:ext>
            </a:extLst>
          </p:cNvPr>
          <p:cNvSpPr txBox="1"/>
          <p:nvPr/>
        </p:nvSpPr>
        <p:spPr>
          <a:xfrm>
            <a:off x="10984230" y="2701293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56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E6800E30-C6D2-4386-A587-F1F551D2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173FFC-0F9B-4975-857E-169D9D20E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493" y="1124702"/>
            <a:ext cx="10146182" cy="2511838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DC13-BC22-4D90-AA27-F2D9CB397D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4466" y="3648318"/>
            <a:ext cx="10144655" cy="9998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7DC3-BD43-401E-8245-0E8806949E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8881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81626AE-E240-426C-BA69-4FA2C3B1BD06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3DEC0-1FB8-4260-9F2E-AEF2147F0A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78881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5EF6-0F60-4270-A8FB-3F98B80EE0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1E1DD9D-FFA5-47EC-82BC-D40A68C51D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6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421A-E6FF-4109-B2FD-3218F2287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3038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4549-EB9C-47D7-9DB6-ABAB3AF95B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02076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BF60C-C18F-47CE-B15A-4824ABADAD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C691-4E0F-48FE-873F-44F0AB0F3F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8802" y="2201335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FD7E03F-BA4E-450A-A62A-AA4A993780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66854" y="2904070"/>
            <a:ext cx="3456432" cy="33146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D496F87-8F39-45A0-BDA3-72B664272A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192868"/>
            <a:ext cx="3456432" cy="626537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D8A0CB4-0E8C-4283-93BC-D5323C63AE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51804" y="2904564"/>
            <a:ext cx="3456432" cy="331413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B8349B8-2826-4633-9FD6-22A8FE4EB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2F8FFE-B980-46AE-90A6-40902415E106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83B8282-D4EF-43AF-8B3F-B20B9BADC1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20017D6-33BF-4B65-92F2-97962123F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EBEBE3-31E4-4A81-8998-175871982F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7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C59D-CDA7-4064-9CEA-EE4CE6808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2E59-C801-41FE-A26D-0958D98C5A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190996"/>
            <a:ext cx="3451585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F1CF6B3-B72A-4EBE-A694-A1DE24AEB96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8616" y="2362196"/>
            <a:ext cx="345158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EF4FE60-958B-4B1C-AECB-4AECA6D969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8616" y="4873761"/>
            <a:ext cx="345158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C34775C-EDA0-495F-8797-71A44D38C5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190996"/>
            <a:ext cx="3448933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DF3C283-EA01-4626-BE05-7CC5458DFDA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74261" y="2362196"/>
            <a:ext cx="3448933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0DC16D5-DA88-4DBE-8E59-989A5FB437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74261" y="4873761"/>
            <a:ext cx="3448933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3281DFA-3E32-4FDC-A1CF-851D2A6047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190996"/>
            <a:ext cx="3456468" cy="6827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CE79E14-2007-4091-B3AD-FA3608FBF38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49856" y="2362196"/>
            <a:ext cx="3447882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70930F-5D0E-4958-B59A-E5065CA73B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49728" y="4873761"/>
            <a:ext cx="3452445" cy="134491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CBDA736-90CA-424A-A73D-ACFF17B00D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E7D37-D5EB-47DB-9F3F-748F451715CB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B4F9CFA-19C8-4344-8909-D3E54EFD2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2EBD7953-82A5-4ED9-831B-E576CAB24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B4946E-B4ED-426C-AD7D-0A6AD9F00A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9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4BA6-40F4-49BF-A85B-7AD58D973F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E51AE-806D-4F87-8B1C-04486051CDC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1831-2B07-40B5-8639-9433480768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BE4D71-6568-4630-B59C-D657168ADA09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CBDE-E89A-47BC-B550-7105D7029C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7B21-7C5F-4D5A-8B33-62B84F89AD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12AC7-1E44-41E2-82AE-2198EEEC10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7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>
            <a:extLst>
              <a:ext uri="{FF2B5EF4-FFF2-40B4-BE49-F238E27FC236}">
                <a16:creationId xmlns:a16="http://schemas.microsoft.com/office/drawing/2014/main" id="{7EECF62D-3098-406F-AD39-C0E99715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71CD0245-9847-418F-93C2-AA760B4375E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448796" y="745062"/>
            <a:ext cx="2057400" cy="3903134"/>
          </a:xfrm>
        </p:spPr>
        <p:txBody>
          <a:bodyPr vert="eaVert"/>
          <a:lstStyle>
            <a:lvl1pPr algn="l"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A6E268D6-20A4-42DF-A45B-6F797BAC6AF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24466" y="745071"/>
            <a:ext cx="8204197" cy="39031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521B74-56A1-4F05-8D28-CD66E0B924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79942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82D2161-E74B-4BBA-B713-0A762431CF6B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6DC27E-320E-49D1-B42F-5F352296D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200933-6CCA-40AE-B691-3C72071719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0820E2B-9D72-463F-B31B-6AE4022D71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9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555-E6DF-441A-B298-95830CFC8E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37E3-7325-4619-8348-A727B3B9EFD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0B2D-E79A-4355-B547-A90DE57EBE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59867D-DDB6-46A7-BFA4-3E3E54982654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540E-5F26-4E4C-A81F-75753A7EB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36A0-7AFE-42FE-ACE6-CF9B1A2C57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F467EB-0090-4936-8516-B36DD4BD8A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82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C0-HD-BTM.png">
            <a:extLst>
              <a:ext uri="{FF2B5EF4-FFF2-40B4-BE49-F238E27FC236}">
                <a16:creationId xmlns:a16="http://schemas.microsoft.com/office/drawing/2014/main" id="{682AF154-316B-40F2-949E-35DDD0B9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47"/>
            <a:ext cx="12191996" cy="24828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DBA96F-612A-47D8-9C47-6A1246F0B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53529"/>
            <a:ext cx="10820396" cy="280193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75DD1C-231A-4D5F-95D7-092D42BB7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466" y="3641726"/>
            <a:ext cx="10490197" cy="955676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804A9F-3184-4A55-B694-B70C419453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814453" y="381003"/>
            <a:ext cx="291083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2124F2B-6D9B-4C60-8222-E623832AB494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643E93-252A-4E2E-A2F6-38D109067E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381003"/>
            <a:ext cx="6991493" cy="36406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C94D21-9904-406B-A04D-980A68550F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62450" y="381003"/>
            <a:ext cx="6437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5ABB714-30EF-4228-A33E-A3EFCA306C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26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9331-F0B8-437E-A366-4C9E8A9F4C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E096-EC80-43AB-85FF-0EABB1FCC2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B116F-E696-4C02-A191-544AB927E5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194560"/>
            <a:ext cx="5333996" cy="40241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EF7C-E8B8-414E-B7AF-C58F0DB459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86697C-042D-445D-8FC8-B168421FCC40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CBED-5959-4FE1-B59B-8A56FDB008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668D-B133-443A-B5EA-F571A26DDA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2E069A-06A1-4F9A-BF8B-A4FEF8379B0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0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03EF-412B-4FC0-9785-74C134E43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1996"/>
            <a:ext cx="8610603" cy="12954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7258D-5CCD-4C48-A286-07D3E738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9" y="2183797"/>
            <a:ext cx="5079994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7EA16-7578-4B35-B430-D8367182F54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3132670"/>
            <a:ext cx="5311777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072-C3B8-46F7-A720-FCC0DDC9E38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0" y="2183797"/>
            <a:ext cx="5105396" cy="823910"/>
          </a:xfrm>
        </p:spPr>
        <p:txBody>
          <a:bodyPr anchor="b"/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0061C-978D-4962-A011-4E4582B332C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132670"/>
            <a:ext cx="5333996" cy="30860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BA790-71F3-44E6-BE6F-B4B87BB34B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B7F9D0-703D-4C92-A92D-DCE6B2219C28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4B106-32C7-4B6B-9FDF-834F9B1DD4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5198C-A91B-4CDA-A951-B7B0615D16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C9C49C-1FD9-4DAC-932D-7FD0A1F127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5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FB4F-8ED2-4091-B202-93ABCC4075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9FDA-2F8C-457D-871E-BE6F9BD9F2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882818-B2EE-4514-9388-B181D2C63E12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0C097-134D-4DAD-BFCE-20B78C77A8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64329-90DA-496F-A4C1-C734D45D1F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7D25E0-FC86-465D-8396-BC82564B8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17E9B-749F-4C5B-8958-D509C44B04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E27DE-D092-485A-B832-162B19207297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DF159-8E74-4B69-82CC-67244D5ED2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4ADA0-7A69-455B-8B2B-60FF73C136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B17256-1E1C-415C-9CB0-709618576D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2FD4-28A7-4F4B-B4AC-99B8CFA2D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FDB5-5E63-4D15-B04E-960166B17E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95577" y="746763"/>
            <a:ext cx="6510619" cy="5471925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B7CF-7604-40C9-BA1F-2D055FA86C6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EFC6F-449D-4C5E-AA66-839E42FFD6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D92DCE-6C30-4829-B158-F07E0E5EE1C4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E94BF-60E5-4CF3-BDC8-94166FA990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F8E5-FB9B-4536-85BC-6293E905E9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B0AD9-FE8D-426B-B6AF-464F9CE6B8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70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102A-A4C1-4BFC-A5B9-1CDE69470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24003"/>
            <a:ext cx="6873243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8C98-E28F-4AD1-88D0-380CA7761E6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861233" y="751243"/>
            <a:ext cx="3644962" cy="54674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5C095-5868-45EC-9E7D-70664483157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124203"/>
            <a:ext cx="6873243" cy="309448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36667-E915-4B9F-85FC-3DDF94C134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2391C2-F0CD-4B88-A90F-DF189A060F80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7BA9-84B3-43C6-94C4-464B96CBEB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E768-2927-4310-BC88-2D46889E41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669E76-CF10-4979-86DF-483D7E880A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>
            <a:extLst>
              <a:ext uri="{FF2B5EF4-FFF2-40B4-BE49-F238E27FC236}">
                <a16:creationId xmlns:a16="http://schemas.microsoft.com/office/drawing/2014/main" id="{E56C8709-6E59-4218-B463-A7D4E55776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1996" cy="1441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7409C6-255F-494D-BCEE-377076295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3" y="764374"/>
            <a:ext cx="8610603" cy="1293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FD8DF32-E657-4A5A-B802-CD414A408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396" cy="4024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8B39E-2FB9-43A0-A48D-A6E35658EC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95360" y="6356351"/>
            <a:ext cx="291083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69B629FF-E7D8-42C0-A3A1-EAAA8EBBAEAC}" type="datetime1">
              <a:rPr lang="fr-FR"/>
              <a:pPr lvl="0"/>
              <a:t>21/06/2021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BFB249-3D8A-4C1E-B77A-D8EAA2006C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6355848"/>
            <a:ext cx="7772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E6DEB9-A6DF-486B-B9C9-29C1152372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762996" y="381003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7E4BAC79-BB84-4DAD-AE97-38540ABBAB35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0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2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8B013-3DFA-49E1-81C4-16AFF8EA3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780" y="120170"/>
            <a:ext cx="3402436" cy="519141"/>
          </a:xfrm>
        </p:spPr>
        <p:txBody>
          <a:bodyPr>
            <a:noAutofit/>
          </a:bodyPr>
          <a:lstStyle/>
          <a:p>
            <a:pPr lvl="0"/>
            <a:r>
              <a:rPr lang="fr-FR"/>
              <a:t>Diagramme </a:t>
            </a:r>
          </a:p>
        </p:txBody>
      </p:sp>
      <p:sp>
        <p:nvSpPr>
          <p:cNvPr id="3" name="Rectangle : coins arrondis 5">
            <a:extLst>
              <a:ext uri="{FF2B5EF4-FFF2-40B4-BE49-F238E27FC236}">
                <a16:creationId xmlns:a16="http://schemas.microsoft.com/office/drawing/2014/main" id="{3A0A4DF0-68DF-4034-B5BD-99C44C3A0CD6}"/>
              </a:ext>
            </a:extLst>
          </p:cNvPr>
          <p:cNvSpPr/>
          <p:nvPr/>
        </p:nvSpPr>
        <p:spPr>
          <a:xfrm>
            <a:off x="4778928" y="1119929"/>
            <a:ext cx="2298582" cy="10318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6"/>
          </a:solidFill>
          <a:ln w="12701" cap="flat">
            <a:solidFill>
              <a:schemeClr val="bg1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Zoo</a:t>
            </a:r>
          </a:p>
        </p:txBody>
      </p:sp>
      <p:sp>
        <p:nvSpPr>
          <p:cNvPr id="4" name="Rectangle : coins arrondis 6">
            <a:extLst>
              <a:ext uri="{FF2B5EF4-FFF2-40B4-BE49-F238E27FC236}">
                <a16:creationId xmlns:a16="http://schemas.microsoft.com/office/drawing/2014/main" id="{BF08FE3A-1852-4D69-81A5-7291ABCEA898}"/>
              </a:ext>
            </a:extLst>
          </p:cNvPr>
          <p:cNvSpPr/>
          <p:nvPr/>
        </p:nvSpPr>
        <p:spPr>
          <a:xfrm>
            <a:off x="8474275" y="1119929"/>
            <a:ext cx="2298582" cy="10318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F2E28"/>
          </a:solidFill>
          <a:ln w="12701" cap="flat">
            <a:solidFill>
              <a:srgbClr val="A41F1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Budget </a:t>
            </a:r>
          </a:p>
        </p:txBody>
      </p:sp>
      <p:cxnSp>
        <p:nvCxnSpPr>
          <p:cNvPr id="5" name="Connecteur droit 8">
            <a:extLst>
              <a:ext uri="{FF2B5EF4-FFF2-40B4-BE49-F238E27FC236}">
                <a16:creationId xmlns:a16="http://schemas.microsoft.com/office/drawing/2014/main" id="{E117833D-9004-4AE7-9B5A-A58B598972AB}"/>
              </a:ext>
            </a:extLst>
          </p:cNvPr>
          <p:cNvCxnSpPr>
            <a:stCxn id="3" idx="1"/>
            <a:endCxn id="4" idx="3"/>
          </p:cNvCxnSpPr>
          <p:nvPr/>
        </p:nvCxnSpPr>
        <p:spPr>
          <a:xfrm>
            <a:off x="7077510" y="1635852"/>
            <a:ext cx="1396765" cy="0"/>
          </a:xfrm>
          <a:prstGeom prst="straightConnector1">
            <a:avLst/>
          </a:prstGeom>
          <a:noFill/>
          <a:ln w="57150" cap="flat">
            <a:solidFill>
              <a:srgbClr val="00B0F0"/>
            </a:solidFill>
            <a:prstDash val="solid"/>
          </a:ln>
        </p:spPr>
      </p:cxnSp>
      <p:sp>
        <p:nvSpPr>
          <p:cNvPr id="6" name="Rectangle : coins arrondis 11">
            <a:extLst>
              <a:ext uri="{FF2B5EF4-FFF2-40B4-BE49-F238E27FC236}">
                <a16:creationId xmlns:a16="http://schemas.microsoft.com/office/drawing/2014/main" id="{FC58F37D-64D7-4052-A580-B4CAE9F82317}"/>
              </a:ext>
            </a:extLst>
          </p:cNvPr>
          <p:cNvSpPr/>
          <p:nvPr/>
        </p:nvSpPr>
        <p:spPr>
          <a:xfrm>
            <a:off x="1052542" y="2281128"/>
            <a:ext cx="2298582" cy="10318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F2E28"/>
          </a:solidFill>
          <a:ln w="12701" cap="flat">
            <a:solidFill>
              <a:srgbClr val="A41F1A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Habitats</a:t>
            </a:r>
          </a:p>
        </p:txBody>
      </p:sp>
      <p:cxnSp>
        <p:nvCxnSpPr>
          <p:cNvPr id="7" name="Connecteur droit 12">
            <a:extLst>
              <a:ext uri="{FF2B5EF4-FFF2-40B4-BE49-F238E27FC236}">
                <a16:creationId xmlns:a16="http://schemas.microsoft.com/office/drawing/2014/main" id="{B186B836-712E-439A-A805-892B4A7F305B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V="1">
            <a:off x="3351124" y="1635852"/>
            <a:ext cx="1427804" cy="1161199"/>
          </a:xfrm>
          <a:prstGeom prst="straightConnector1">
            <a:avLst/>
          </a:prstGeom>
          <a:noFill/>
          <a:ln w="57150" cap="flat">
            <a:solidFill>
              <a:srgbClr val="DF2E28"/>
            </a:solidFill>
            <a:prstDash val="solid"/>
          </a:ln>
        </p:spPr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45C957-9C29-4F40-87C7-07F26038FF1F}"/>
              </a:ext>
            </a:extLst>
          </p:cNvPr>
          <p:cNvSpPr/>
          <p:nvPr/>
        </p:nvSpPr>
        <p:spPr>
          <a:xfrm>
            <a:off x="3083859" y="4818530"/>
            <a:ext cx="1954305" cy="815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Tigre</a:t>
            </a:r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D1DABDF-1A0F-495E-AF77-B45104D46429}"/>
              </a:ext>
            </a:extLst>
          </p:cNvPr>
          <p:cNvSpPr/>
          <p:nvPr/>
        </p:nvSpPr>
        <p:spPr>
          <a:xfrm>
            <a:off x="8543364" y="4818528"/>
            <a:ext cx="1954305" cy="815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Poule</a:t>
            </a: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C1E0B23-5B36-4233-8554-651D3752805E}"/>
              </a:ext>
            </a:extLst>
          </p:cNvPr>
          <p:cNvSpPr/>
          <p:nvPr/>
        </p:nvSpPr>
        <p:spPr>
          <a:xfrm>
            <a:off x="5871882" y="4818530"/>
            <a:ext cx="1954305" cy="815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Aigle</a:t>
            </a:r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195BFA8-1F74-42C1-B2F0-0341C3B9FE60}"/>
              </a:ext>
            </a:extLst>
          </p:cNvPr>
          <p:cNvSpPr/>
          <p:nvPr/>
        </p:nvSpPr>
        <p:spPr>
          <a:xfrm>
            <a:off x="2751044" y="5955926"/>
            <a:ext cx="860612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cs typeface="Calibri"/>
              </a:rPr>
              <a:t>Male</a:t>
            </a:r>
            <a:endParaRPr lang="fr-FR" sz="14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B29F615-CB78-4A92-AF93-2D0D43A8A1DA}"/>
              </a:ext>
            </a:extLst>
          </p:cNvPr>
          <p:cNvSpPr/>
          <p:nvPr/>
        </p:nvSpPr>
        <p:spPr>
          <a:xfrm>
            <a:off x="3719232" y="5955926"/>
            <a:ext cx="1084729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cs typeface="Calibri"/>
              </a:rPr>
              <a:t>Femelle</a:t>
            </a:r>
            <a:endParaRPr lang="fr-FR" sz="140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78CA417-6070-46C9-B343-05D9C0A682AE}"/>
              </a:ext>
            </a:extLst>
          </p:cNvPr>
          <p:cNvSpPr/>
          <p:nvPr/>
        </p:nvSpPr>
        <p:spPr>
          <a:xfrm>
            <a:off x="8613961" y="5955925"/>
            <a:ext cx="860612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cs typeface="Calibri"/>
              </a:rPr>
              <a:t>Male</a:t>
            </a:r>
            <a:endParaRPr lang="fr-FR" sz="140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432208C-C6E4-4E29-87C0-FC519C035F2E}"/>
              </a:ext>
            </a:extLst>
          </p:cNvPr>
          <p:cNvSpPr/>
          <p:nvPr/>
        </p:nvSpPr>
        <p:spPr>
          <a:xfrm>
            <a:off x="9869019" y="5955925"/>
            <a:ext cx="1084729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cs typeface="Calibri"/>
              </a:rPr>
              <a:t>Femelle</a:t>
            </a:r>
            <a:endParaRPr lang="fr-FR" sz="140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DA651E1-30FE-4C82-9B3E-D9185239E4D9}"/>
              </a:ext>
            </a:extLst>
          </p:cNvPr>
          <p:cNvCxnSpPr/>
          <p:nvPr/>
        </p:nvCxnSpPr>
        <p:spPr>
          <a:xfrm flipH="1">
            <a:off x="3436516" y="5500163"/>
            <a:ext cx="233081" cy="44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69F1B3D-091B-47F5-9011-5F519190E0C0}"/>
              </a:ext>
            </a:extLst>
          </p:cNvPr>
          <p:cNvCxnSpPr>
            <a:cxnSpLocks/>
          </p:cNvCxnSpPr>
          <p:nvPr/>
        </p:nvCxnSpPr>
        <p:spPr>
          <a:xfrm>
            <a:off x="3736602" y="5542989"/>
            <a:ext cx="188260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2">
            <a:extLst>
              <a:ext uri="{FF2B5EF4-FFF2-40B4-BE49-F238E27FC236}">
                <a16:creationId xmlns:a16="http://schemas.microsoft.com/office/drawing/2014/main" id="{0D184B96-7AEE-486E-BEED-C8DA04E74D81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>
            <a:off x="3351124" y="2797051"/>
            <a:ext cx="2330689" cy="528400"/>
          </a:xfrm>
          <a:prstGeom prst="straightConnector1">
            <a:avLst/>
          </a:prstGeom>
          <a:noFill/>
          <a:ln w="57150" cap="flat">
            <a:solidFill>
              <a:srgbClr val="DF2E28"/>
            </a:solidFill>
            <a:prstDash val="solid"/>
          </a:ln>
        </p:spPr>
      </p:cxnSp>
      <p:sp>
        <p:nvSpPr>
          <p:cNvPr id="25" name="Rectangle : coins arrondis 5">
            <a:extLst>
              <a:ext uri="{FF2B5EF4-FFF2-40B4-BE49-F238E27FC236}">
                <a16:creationId xmlns:a16="http://schemas.microsoft.com/office/drawing/2014/main" id="{96CEEBBD-073A-4115-9541-A3796FC1782D}"/>
              </a:ext>
            </a:extLst>
          </p:cNvPr>
          <p:cNvSpPr/>
          <p:nvPr/>
        </p:nvSpPr>
        <p:spPr>
          <a:xfrm>
            <a:off x="5681813" y="2809528"/>
            <a:ext cx="2298582" cy="10318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Animaux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4495985-0EC9-4928-A89D-A9636FB87D71}"/>
              </a:ext>
            </a:extLst>
          </p:cNvPr>
          <p:cNvCxnSpPr>
            <a:cxnSpLocks/>
          </p:cNvCxnSpPr>
          <p:nvPr/>
        </p:nvCxnSpPr>
        <p:spPr>
          <a:xfrm>
            <a:off x="9698131" y="5605741"/>
            <a:ext cx="224119" cy="2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02F02C-EBA7-4269-B925-00FD3F8BD4E8}"/>
              </a:ext>
            </a:extLst>
          </p:cNvPr>
          <p:cNvCxnSpPr>
            <a:cxnSpLocks/>
          </p:cNvCxnSpPr>
          <p:nvPr/>
        </p:nvCxnSpPr>
        <p:spPr>
          <a:xfrm flipH="1">
            <a:off x="6439693" y="5589809"/>
            <a:ext cx="143434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renthèse fermante 27">
            <a:extLst>
              <a:ext uri="{FF2B5EF4-FFF2-40B4-BE49-F238E27FC236}">
                <a16:creationId xmlns:a16="http://schemas.microsoft.com/office/drawing/2014/main" id="{8548E8BF-7ADE-49BC-8E9D-21EF6ADBF647}"/>
              </a:ext>
            </a:extLst>
          </p:cNvPr>
          <p:cNvSpPr/>
          <p:nvPr/>
        </p:nvSpPr>
        <p:spPr>
          <a:xfrm rot="16200000">
            <a:off x="6714615" y="553867"/>
            <a:ext cx="232977" cy="838155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CB67F9B-9587-472F-AE0B-8936059D6DB6}"/>
              </a:ext>
            </a:extLst>
          </p:cNvPr>
          <p:cNvCxnSpPr>
            <a:stCxn id="25" idx="2"/>
            <a:endCxn id="28" idx="2"/>
          </p:cNvCxnSpPr>
          <p:nvPr/>
        </p:nvCxnSpPr>
        <p:spPr>
          <a:xfrm>
            <a:off x="6831104" y="3841373"/>
            <a:ext cx="0" cy="786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FE1B757-C417-4CBB-8EB2-4F29C52A17F3}"/>
              </a:ext>
            </a:extLst>
          </p:cNvPr>
          <p:cNvSpPr/>
          <p:nvPr/>
        </p:nvSpPr>
        <p:spPr>
          <a:xfrm>
            <a:off x="9517717" y="2278714"/>
            <a:ext cx="1264023" cy="313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C.A</a:t>
            </a:r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F572BEE-B767-4D6C-8500-93D853F7A8D3}"/>
              </a:ext>
            </a:extLst>
          </p:cNvPr>
          <p:cNvSpPr/>
          <p:nvPr/>
        </p:nvSpPr>
        <p:spPr>
          <a:xfrm>
            <a:off x="9517716" y="2771771"/>
            <a:ext cx="1344706" cy="313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Charges</a:t>
            </a:r>
          </a:p>
        </p:txBody>
      </p:sp>
      <p:sp>
        <p:nvSpPr>
          <p:cNvPr id="27" name="Flèche : angle droit 26">
            <a:extLst>
              <a:ext uri="{FF2B5EF4-FFF2-40B4-BE49-F238E27FC236}">
                <a16:creationId xmlns:a16="http://schemas.microsoft.com/office/drawing/2014/main" id="{1AA50B47-679B-4096-A077-94931F99DD2D}"/>
              </a:ext>
            </a:extLst>
          </p:cNvPr>
          <p:cNvSpPr/>
          <p:nvPr/>
        </p:nvSpPr>
        <p:spPr>
          <a:xfrm rot="5400000">
            <a:off x="9056100" y="2154442"/>
            <a:ext cx="349624" cy="3765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angle droit 32">
            <a:extLst>
              <a:ext uri="{FF2B5EF4-FFF2-40B4-BE49-F238E27FC236}">
                <a16:creationId xmlns:a16="http://schemas.microsoft.com/office/drawing/2014/main" id="{48A3826B-9CF9-40FE-A358-46846B84D31C}"/>
              </a:ext>
            </a:extLst>
          </p:cNvPr>
          <p:cNvSpPr/>
          <p:nvPr/>
        </p:nvSpPr>
        <p:spPr>
          <a:xfrm rot="5400000">
            <a:off x="8961971" y="2571300"/>
            <a:ext cx="537882" cy="37651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A627862-D583-4E01-9B8A-33C068A14327}"/>
              </a:ext>
            </a:extLst>
          </p:cNvPr>
          <p:cNvCxnSpPr>
            <a:cxnSpLocks/>
          </p:cNvCxnSpPr>
          <p:nvPr/>
        </p:nvCxnSpPr>
        <p:spPr>
          <a:xfrm>
            <a:off x="7116295" y="5605741"/>
            <a:ext cx="224119" cy="2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B25E5B7F-EC75-472A-9A74-BF6AF11F8D1C}"/>
              </a:ext>
            </a:extLst>
          </p:cNvPr>
          <p:cNvSpPr/>
          <p:nvPr/>
        </p:nvSpPr>
        <p:spPr>
          <a:xfrm>
            <a:off x="6919631" y="5955925"/>
            <a:ext cx="1084729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cs typeface="Calibri"/>
              </a:rPr>
              <a:t>Femelle</a:t>
            </a:r>
            <a:endParaRPr lang="fr-FR" sz="140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660A304-C3D5-4FBA-8C00-4978D90BA514}"/>
              </a:ext>
            </a:extLst>
          </p:cNvPr>
          <p:cNvSpPr/>
          <p:nvPr/>
        </p:nvSpPr>
        <p:spPr>
          <a:xfrm>
            <a:off x="5682499" y="5955924"/>
            <a:ext cx="1084729" cy="403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400">
                <a:cs typeface="Calibri"/>
              </a:rPr>
              <a:t>Male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3909123-13C3-4C72-959F-FB2DF0A84C11}"/>
              </a:ext>
            </a:extLst>
          </p:cNvPr>
          <p:cNvCxnSpPr>
            <a:cxnSpLocks/>
          </p:cNvCxnSpPr>
          <p:nvPr/>
        </p:nvCxnSpPr>
        <p:spPr>
          <a:xfrm flipH="1">
            <a:off x="9398045" y="5607739"/>
            <a:ext cx="143434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A66D4-BD51-4739-857B-26276014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391" y="190633"/>
            <a:ext cx="3357286" cy="728249"/>
          </a:xfrm>
        </p:spPr>
        <p:txBody>
          <a:bodyPr/>
          <a:lstStyle/>
          <a:p>
            <a:r>
              <a:rPr lang="fr-FR"/>
              <a:t>Classe ZOO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9A1D1E1-9059-486B-88F9-2B4CB7731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251348"/>
              </p:ext>
            </p:extLst>
          </p:nvPr>
        </p:nvGraphicFramePr>
        <p:xfrm>
          <a:off x="1442199" y="972109"/>
          <a:ext cx="9613710" cy="580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5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FC675-9AA9-4AAC-BEA7-E155F357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967" y="235456"/>
            <a:ext cx="4182039" cy="791002"/>
          </a:xfrm>
        </p:spPr>
        <p:txBody>
          <a:bodyPr/>
          <a:lstStyle/>
          <a:p>
            <a:r>
              <a:rPr lang="fr-FR"/>
              <a:t>Classe Animal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D0EE3CD-4EAD-45A1-93E0-1280A3676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601663"/>
              </p:ext>
            </p:extLst>
          </p:nvPr>
        </p:nvGraphicFramePr>
        <p:xfrm>
          <a:off x="1442199" y="972109"/>
          <a:ext cx="9613710" cy="580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1E951-78C1-4930-9AEF-7FF4953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190" y="199597"/>
            <a:ext cx="4155145" cy="916508"/>
          </a:xfrm>
        </p:spPr>
        <p:txBody>
          <a:bodyPr/>
          <a:lstStyle/>
          <a:p>
            <a:r>
              <a:rPr lang="fr-FR"/>
              <a:t>Classe Habitat</a:t>
            </a:r>
          </a:p>
        </p:txBody>
      </p:sp>
      <p:graphicFrame>
        <p:nvGraphicFramePr>
          <p:cNvPr id="4" name="Diagramme 4">
            <a:extLst>
              <a:ext uri="{FF2B5EF4-FFF2-40B4-BE49-F238E27FC236}">
                <a16:creationId xmlns:a16="http://schemas.microsoft.com/office/drawing/2014/main" id="{5B7D3489-4B2E-477F-8951-13E940378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940621"/>
              </p:ext>
            </p:extLst>
          </p:nvPr>
        </p:nvGraphicFramePr>
        <p:xfrm>
          <a:off x="1470213" y="58271"/>
          <a:ext cx="9637058" cy="69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94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7B2C6-817A-428E-A5B8-502C0706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7" y="289245"/>
            <a:ext cx="4208933" cy="701355"/>
          </a:xfrm>
        </p:spPr>
        <p:txBody>
          <a:bodyPr/>
          <a:lstStyle/>
          <a:p>
            <a:r>
              <a:rPr lang="fr-FR"/>
              <a:t>Classe Budget</a:t>
            </a:r>
          </a:p>
        </p:txBody>
      </p:sp>
      <p:graphicFrame>
        <p:nvGraphicFramePr>
          <p:cNvPr id="4" name="Diagramme 4">
            <a:extLst>
              <a:ext uri="{FF2B5EF4-FFF2-40B4-BE49-F238E27FC236}">
                <a16:creationId xmlns:a16="http://schemas.microsoft.com/office/drawing/2014/main" id="{5F80115F-8FD1-48DB-9648-E0BF40607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260757"/>
              </p:ext>
            </p:extLst>
          </p:nvPr>
        </p:nvGraphicFramePr>
        <p:xfrm>
          <a:off x="2294965" y="1429870"/>
          <a:ext cx="7602069" cy="465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49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FC675-9AA9-4AAC-BEA7-E155F357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967" y="235456"/>
            <a:ext cx="4182039" cy="791002"/>
          </a:xfrm>
        </p:spPr>
        <p:txBody>
          <a:bodyPr/>
          <a:lstStyle/>
          <a:p>
            <a:r>
              <a:rPr lang="fr-FR"/>
              <a:t>Classe Poules</a:t>
            </a:r>
          </a:p>
        </p:txBody>
      </p:sp>
    </p:spTree>
    <p:extLst>
      <p:ext uri="{BB962C8B-B14F-4D97-AF65-F5344CB8AC3E}">
        <p14:creationId xmlns:p14="http://schemas.microsoft.com/office/powerpoint/2010/main" val="117400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A3457-A037-47DB-B82B-7025F37F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8" y="83056"/>
            <a:ext cx="4199968" cy="791002"/>
          </a:xfrm>
        </p:spPr>
        <p:txBody>
          <a:bodyPr/>
          <a:lstStyle/>
          <a:p>
            <a:r>
              <a:rPr lang="fr-FR"/>
              <a:t>Classe Tigre</a:t>
            </a:r>
          </a:p>
        </p:txBody>
      </p:sp>
    </p:spTree>
    <p:extLst>
      <p:ext uri="{BB962C8B-B14F-4D97-AF65-F5344CB8AC3E}">
        <p14:creationId xmlns:p14="http://schemas.microsoft.com/office/powerpoint/2010/main" val="28726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3D42AF29-6E29-4867-B4DE-F40B60E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8" y="83056"/>
            <a:ext cx="4199968" cy="791002"/>
          </a:xfrm>
        </p:spPr>
        <p:txBody>
          <a:bodyPr/>
          <a:lstStyle/>
          <a:p>
            <a:r>
              <a:rPr lang="fr-FR"/>
              <a:t>Classe Aigle</a:t>
            </a:r>
          </a:p>
        </p:txBody>
      </p:sp>
    </p:spTree>
    <p:extLst>
      <p:ext uri="{BB962C8B-B14F-4D97-AF65-F5344CB8AC3E}">
        <p14:creationId xmlns:p14="http://schemas.microsoft.com/office/powerpoint/2010/main" val="1824838449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CED98EE18E24DA6195B411CC95F55" ma:contentTypeVersion="5" ma:contentTypeDescription="Crée un document." ma:contentTypeScope="" ma:versionID="effe7fda68c466a8ac880557ddfac455">
  <xsd:schema xmlns:xsd="http://www.w3.org/2001/XMLSchema" xmlns:xs="http://www.w3.org/2001/XMLSchema" xmlns:p="http://schemas.microsoft.com/office/2006/metadata/properties" xmlns:ns3="1968bad5-cc74-4564-a6d1-75046577b3d3" xmlns:ns4="0a99c0c9-bcd3-478b-af4c-b621fd8bb9f2" targetNamespace="http://schemas.microsoft.com/office/2006/metadata/properties" ma:root="true" ma:fieldsID="b1c21950a6ad0981f789554e467bee90" ns3:_="" ns4:_="">
    <xsd:import namespace="1968bad5-cc74-4564-a6d1-75046577b3d3"/>
    <xsd:import namespace="0a99c0c9-bcd3-478b-af4c-b621fd8bb9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8bad5-cc74-4564-a6d1-75046577b3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hidden="true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9c0c9-bcd3-478b-af4c-b621fd8bb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8BAFB-950B-4873-9D43-D189B5884E0C}">
  <ds:schemaRefs>
    <ds:schemaRef ds:uri="0a99c0c9-bcd3-478b-af4c-b621fd8bb9f2"/>
    <ds:schemaRef ds:uri="1968bad5-cc74-4564-a6d1-75046577b3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987F95-3532-4678-A52B-41E73DC7BD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D6075-4720-4EA6-B7FC-895FBAD8D96D}">
  <ds:schemaRefs>
    <ds:schemaRef ds:uri="0a99c0c9-bcd3-478b-af4c-b621fd8bb9f2"/>
    <ds:schemaRef ds:uri="1968bad5-cc74-4564-a6d1-75046577b3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Traînée%20de%20condensation</Template>
  <Application>Microsoft Office PowerPoint</Application>
  <PresentationFormat>Grand écran</PresentationFormat>
  <Slides>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Traînée de condensation</vt:lpstr>
      <vt:lpstr>Diagramme </vt:lpstr>
      <vt:lpstr>Classe ZOO</vt:lpstr>
      <vt:lpstr>Classe Animal</vt:lpstr>
      <vt:lpstr>Classe Habitat</vt:lpstr>
      <vt:lpstr>Classe Budget</vt:lpstr>
      <vt:lpstr>Classe Poules</vt:lpstr>
      <vt:lpstr>Classe Tigre</vt:lpstr>
      <vt:lpstr>Classe Aigle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AIN SEBA Rayane</dc:creator>
  <cp:revision>4</cp:revision>
  <dcterms:created xsi:type="dcterms:W3CDTF">2021-06-17T07:08:24Z</dcterms:created>
  <dcterms:modified xsi:type="dcterms:W3CDTF">2021-06-21T07:28:54Z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0x0101009B7CED98EE18E24DA6195B411CC95F55</vt:lpwstr>
  </property>
</Properties>
</file>