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7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mpus-placement-predictor.herokuapp.com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2EE06-7E69-48A6-A2CC-B7160BA0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011" y="943497"/>
            <a:ext cx="6669142" cy="2387600"/>
          </a:xfrm>
        </p:spPr>
        <p:txBody>
          <a:bodyPr>
            <a:normAutofit/>
          </a:bodyPr>
          <a:lstStyle/>
          <a:p>
            <a:pPr algn="l"/>
            <a:r>
              <a:rPr lang="en-IN" sz="4000">
                <a:solidFill>
                  <a:srgbClr val="FFFFFF"/>
                </a:solidFill>
              </a:rPr>
              <a:t>Campus Placement Prediction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2185D-0ED3-49FB-8B45-34374B97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224" y="3265719"/>
            <a:ext cx="6418131" cy="2743258"/>
          </a:xfrm>
        </p:spPr>
        <p:txBody>
          <a:bodyPr>
            <a:normAutofit lnSpcReduction="10000"/>
          </a:bodyPr>
          <a:lstStyle/>
          <a:p>
            <a:r>
              <a:rPr lang="en-IN" sz="1800">
                <a:solidFill>
                  <a:srgbClr val="FFFFFF"/>
                </a:solidFill>
              </a:rPr>
              <a:t>Using Supervised Machine Learning Techniques</a:t>
            </a:r>
          </a:p>
          <a:p>
            <a:endParaRPr lang="en-IN" sz="22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FFFFFF"/>
                </a:solidFill>
              </a:rPr>
              <a:t>Team – 3</a:t>
            </a:r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FFFFFF"/>
                </a:solidFill>
              </a:rPr>
              <a:t>Arravelli Tejaswi  : 19K41A0434</a:t>
            </a:r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FFFFFF"/>
                </a:solidFill>
              </a:rPr>
              <a:t>Mohammed Raamizuddin  :  19K41A0517</a:t>
            </a:r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FFFFFF"/>
                </a:solidFill>
              </a:rPr>
              <a:t>Nagam Vinusha  :  19K41A0518</a:t>
            </a:r>
            <a:endParaRPr lang="en-IN" sz="16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bstract showing data flow">
            <a:extLst>
              <a:ext uri="{FF2B5EF4-FFF2-40B4-BE49-F238E27FC236}">
                <a16:creationId xmlns:a16="http://schemas.microsoft.com/office/drawing/2014/main" id="{15FA828A-5834-4DC1-8B11-EAB5106C0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4974" r="37495" b="-2"/>
          <a:stretch/>
        </p:blipFill>
        <p:spPr>
          <a:xfrm>
            <a:off x="7305675" y="0"/>
            <a:ext cx="488327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99FD5F-F459-4177-83EE-A24CABE0CCC0}"/>
              </a:ext>
            </a:extLst>
          </p:cNvPr>
          <p:cNvSpPr txBox="1"/>
          <p:nvPr/>
        </p:nvSpPr>
        <p:spPr>
          <a:xfrm>
            <a:off x="648917" y="1059550"/>
            <a:ext cx="6040744" cy="11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>
              <a:lnSpc>
                <a:spcPct val="150000"/>
              </a:lnSpc>
            </a:pPr>
            <a:r>
              <a:rPr lang="en-IN" dirty="0"/>
              <a:t>Artificial Intelligence Capstone Project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Final Review</a:t>
            </a:r>
          </a:p>
        </p:txBody>
      </p:sp>
    </p:spTree>
    <p:extLst>
      <p:ext uri="{BB962C8B-B14F-4D97-AF65-F5344CB8AC3E}">
        <p14:creationId xmlns:p14="http://schemas.microsoft.com/office/powerpoint/2010/main" val="137053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02EF-B794-45B5-B311-E2BFF20A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9067-C119-48C8-8440-ED3A96E6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see that our preferred scoring is around 86% which is given by Random Forest regressor Model for package prediction  and  97% for placement prediction using random forest classifier.</a:t>
            </a:r>
          </a:p>
          <a:p>
            <a:r>
              <a:rPr lang="en-US" dirty="0"/>
              <a:t>This system will also be helpful for development of college as new project skills will be created by student and percentage of placement will be increased overall.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89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ame 4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4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00D17641-B7BA-4826-BC7C-92172791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49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51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53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3B2E6-7E3D-48F1-A27E-A3306735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40735"/>
            <a:ext cx="10287000" cy="255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BB0016F6-86F9-439F-876C-E05DB40AF5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035" y="879912"/>
            <a:ext cx="5117284" cy="511728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4720BCB-6A60-460B-B0F9-61157930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9997"/>
            <a:ext cx="6683188" cy="851928"/>
          </a:xfrm>
        </p:spPr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C8922-9C18-4AA0-B903-4CC121956FEC}"/>
              </a:ext>
            </a:extLst>
          </p:cNvPr>
          <p:cNvSpPr txBox="1"/>
          <p:nvPr/>
        </p:nvSpPr>
        <p:spPr>
          <a:xfrm>
            <a:off x="1276647" y="1399960"/>
            <a:ext cx="5806289" cy="519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Objectives and Stakeholders.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Dataset Insights.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Machine Learning Models.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Comparative Results (Accuracies and Errors). 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Web Application.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Conclusion.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360C9-7626-4011-8D2A-1FDE6BB8F1C1}"/>
              </a:ext>
            </a:extLst>
          </p:cNvPr>
          <p:cNvSpPr txBox="1"/>
          <p:nvPr/>
        </p:nvSpPr>
        <p:spPr>
          <a:xfrm>
            <a:off x="9538449" y="6038463"/>
            <a:ext cx="205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302835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B41E-91C5-4CD6-9BCA-D46BB674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0922-78D4-4777-A469-D93F0AECD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345117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 Primary Objective is to analyse the previous years students data and use it to predict the placement chance of the current year students.</a:t>
            </a:r>
          </a:p>
          <a:p>
            <a:pPr marL="228600" indent="0" algn="just">
              <a:buNone/>
            </a:pPr>
            <a:endParaRPr lang="en-IN" dirty="0"/>
          </a:p>
          <a:p>
            <a:pPr algn="just"/>
            <a:r>
              <a:rPr lang="en-IN" dirty="0"/>
              <a:t>The Secondary Objective is to predict the package a student is going to achieve if the student is placed in an organization based on the analysation of the previous years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7EA17-600B-4414-A966-0D2876E06BEB}"/>
              </a:ext>
            </a:extLst>
          </p:cNvPr>
          <p:cNvSpPr txBox="1"/>
          <p:nvPr/>
        </p:nvSpPr>
        <p:spPr>
          <a:xfrm>
            <a:off x="9538449" y="6038463"/>
            <a:ext cx="205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18809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4A4F-B425-416A-B48A-794391F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STAKE 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2851-81EA-40E4-9BFC-7EB80500B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165"/>
            <a:ext cx="10515600" cy="3998306"/>
          </a:xfrm>
        </p:spPr>
        <p:txBody>
          <a:bodyPr/>
          <a:lstStyle/>
          <a:p>
            <a:pPr algn="just"/>
            <a:r>
              <a:rPr lang="en-IN" dirty="0"/>
              <a:t>Educational Institutions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The basic success of the college is measured by the campus placement of the students.</a:t>
            </a:r>
          </a:p>
          <a:p>
            <a:pPr marL="457200" lvl="1" indent="0" algn="just">
              <a:buNone/>
            </a:pPr>
            <a:endParaRPr lang="en-IN" sz="1800" dirty="0"/>
          </a:p>
          <a:p>
            <a:pPr algn="just"/>
            <a:r>
              <a:rPr lang="en-IN" dirty="0"/>
              <a:t>Organizations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800" dirty="0"/>
              <a:t> Based on the Campus Placement an organization can decide the placement drives.</a:t>
            </a:r>
          </a:p>
          <a:p>
            <a:pPr marL="457200" lvl="1" indent="0" algn="just">
              <a:buNone/>
            </a:pPr>
            <a:endParaRPr lang="en-IN" sz="1800" dirty="0"/>
          </a:p>
          <a:p>
            <a:pPr algn="just"/>
            <a:r>
              <a:rPr lang="en-IN" dirty="0"/>
              <a:t>Students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Every student takes admission to the colleges by seeing the percentage of placements in the college.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31EB0-60BE-485F-974F-83979BB986CB}"/>
              </a:ext>
            </a:extLst>
          </p:cNvPr>
          <p:cNvSpPr txBox="1"/>
          <p:nvPr/>
        </p:nvSpPr>
        <p:spPr>
          <a:xfrm>
            <a:off x="9377081" y="6038463"/>
            <a:ext cx="23846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8818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BEB39-61B2-4220-8B0E-4B5965F8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80" y="446473"/>
            <a:ext cx="719806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DATASET INSIGHT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187AC-0D24-416D-A0DA-4CED5E94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1" y="3063227"/>
            <a:ext cx="10759944" cy="18583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DCA46C-F3CA-4778-A1B9-FEA39E956983}"/>
              </a:ext>
            </a:extLst>
          </p:cNvPr>
          <p:cNvSpPr txBox="1"/>
          <p:nvPr/>
        </p:nvSpPr>
        <p:spPr>
          <a:xfrm>
            <a:off x="9743363" y="6261968"/>
            <a:ext cx="20977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1255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43BC-4AE9-4388-B44F-8C8FFAE1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812"/>
            <a:ext cx="10515600" cy="959223"/>
          </a:xfrm>
        </p:spPr>
        <p:txBody>
          <a:bodyPr/>
          <a:lstStyle/>
          <a:p>
            <a:pPr algn="ctr"/>
            <a:r>
              <a:rPr lang="en-IN" dirty="0"/>
              <a:t>DATASET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78BE-E650-456B-A42D-5949962A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5"/>
            <a:ext cx="10515600" cy="458993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Labels in the dataset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Placed or Not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Package Offered (LPA)</a:t>
            </a:r>
          </a:p>
          <a:p>
            <a:pPr marL="457200" lvl="1" indent="0">
              <a:buNone/>
            </a:pPr>
            <a:endParaRPr lang="en-IN" sz="1800" dirty="0"/>
          </a:p>
          <a:p>
            <a:r>
              <a:rPr lang="en-IN" dirty="0"/>
              <a:t> The Features Used to Predict the Labels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Age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Gender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Stream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CGPA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Coding Skills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Communication Skills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Internships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History of Backlogs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lvl="1" indent="0">
              <a:buNone/>
            </a:pP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C1362-81ED-410C-889C-93CF1E2EA3AC}"/>
              </a:ext>
            </a:extLst>
          </p:cNvPr>
          <p:cNvSpPr txBox="1"/>
          <p:nvPr/>
        </p:nvSpPr>
        <p:spPr>
          <a:xfrm>
            <a:off x="9587753" y="6025189"/>
            <a:ext cx="211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364162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0536-19D0-4E4E-8432-0FC5A955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ECFD-3C05-41B6-9945-FECE8F80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546"/>
            <a:ext cx="10515600" cy="399830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Random Forest Classifier Model with criterion Gini index and 5 estimators will be used to predict whether the student will get placed in an organization or not.</a:t>
            </a:r>
          </a:p>
          <a:p>
            <a:pPr marL="228600" indent="0">
              <a:buNone/>
            </a:pPr>
            <a:endParaRPr lang="en-IN" dirty="0"/>
          </a:p>
          <a:p>
            <a:pPr algn="just"/>
            <a:r>
              <a:rPr lang="en-IN" dirty="0"/>
              <a:t>Random Forest Regressor Model will be used to Predict the Package Organization will offer if the student gets placed in it based on the same features.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DF9F2-EF99-4BC8-9602-DD94BF045EA9}"/>
              </a:ext>
            </a:extLst>
          </p:cNvPr>
          <p:cNvSpPr txBox="1"/>
          <p:nvPr/>
        </p:nvSpPr>
        <p:spPr>
          <a:xfrm>
            <a:off x="9610165" y="6038463"/>
            <a:ext cx="2052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33365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76AA-3455-42EC-A5F5-4A509E30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75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COMPARITIVE RESULTS</a:t>
            </a:r>
          </a:p>
        </p:txBody>
      </p:sp>
      <p:pic>
        <p:nvPicPr>
          <p:cNvPr id="10" name="Content Placeholder 9" descr="Table, Excel&#10;&#10;Description automatically generated">
            <a:extLst>
              <a:ext uri="{FF2B5EF4-FFF2-40B4-BE49-F238E27FC236}">
                <a16:creationId xmlns:a16="http://schemas.microsoft.com/office/drawing/2014/main" id="{1E3AD548-46B3-4CEF-997B-73364A3E3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1716833"/>
            <a:ext cx="10963469" cy="373224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E3DC1-1905-4D20-BEED-F9693C777F93}"/>
              </a:ext>
            </a:extLst>
          </p:cNvPr>
          <p:cNvSpPr txBox="1"/>
          <p:nvPr/>
        </p:nvSpPr>
        <p:spPr>
          <a:xfrm>
            <a:off x="9610165" y="6038463"/>
            <a:ext cx="2052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71046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F3E7-AE51-4F8B-BEB9-E30CFE24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53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WEB APPLICATION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CC93A5-59AA-469B-BAD0-8A255C13A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7593"/>
            <a:ext cx="3409950" cy="3589517"/>
          </a:xfr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4F3DA7F-EF50-46B5-882E-50E708B71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1747593"/>
            <a:ext cx="3452812" cy="3589517"/>
          </a:xfrm>
          <a:prstGeom prst="rect">
            <a:avLst/>
          </a:prstGeom>
        </p:spPr>
      </p:pic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1F9CF66-A2B8-48AC-8956-50E4DD9B8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337" y="1747594"/>
            <a:ext cx="3343275" cy="3589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3D85C-2E08-4D8C-BFD5-3989104A4327}"/>
              </a:ext>
            </a:extLst>
          </p:cNvPr>
          <p:cNvSpPr txBox="1"/>
          <p:nvPr/>
        </p:nvSpPr>
        <p:spPr>
          <a:xfrm>
            <a:off x="9610165" y="6038463"/>
            <a:ext cx="2052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EB101-20A6-44BF-9F1B-9360F62ACE28}"/>
              </a:ext>
            </a:extLst>
          </p:cNvPr>
          <p:cNvSpPr txBox="1"/>
          <p:nvPr/>
        </p:nvSpPr>
        <p:spPr>
          <a:xfrm>
            <a:off x="998376" y="5618002"/>
            <a:ext cx="1018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</a:t>
            </a:r>
            <a:r>
              <a:rPr lang="en-IN" dirty="0">
                <a:hlinkClick r:id="rId5"/>
              </a:rPr>
              <a:t>campus-placement-predictor</a:t>
            </a:r>
            <a:r>
              <a:rPr lang="en-IN" dirty="0"/>
              <a:t>.herokuapp.com</a:t>
            </a:r>
          </a:p>
        </p:txBody>
      </p:sp>
    </p:spTree>
    <p:extLst>
      <p:ext uri="{BB962C8B-B14F-4D97-AF65-F5344CB8AC3E}">
        <p14:creationId xmlns:p14="http://schemas.microsoft.com/office/powerpoint/2010/main" val="183701359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A29E7"/>
      </a:accent1>
      <a:accent2>
        <a:srgbClr val="5729D8"/>
      </a:accent2>
      <a:accent3>
        <a:srgbClr val="2947E7"/>
      </a:accent3>
      <a:accent4>
        <a:srgbClr val="1784D5"/>
      </a:accent4>
      <a:accent5>
        <a:srgbClr val="22BFC0"/>
      </a:accent5>
      <a:accent6>
        <a:srgbClr val="16C67E"/>
      </a:accent6>
      <a:hlink>
        <a:srgbClr val="3997AB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409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Sabon Next LT</vt:lpstr>
      <vt:lpstr>Wingdings</vt:lpstr>
      <vt:lpstr>LuminousVTI</vt:lpstr>
      <vt:lpstr>Campus Placement Prediction</vt:lpstr>
      <vt:lpstr>AGENDA</vt:lpstr>
      <vt:lpstr>OBJECTIVES</vt:lpstr>
      <vt:lpstr>STAKE HOLDERS</vt:lpstr>
      <vt:lpstr>DATASET INSIGHT</vt:lpstr>
      <vt:lpstr>DATASET INSIGHT</vt:lpstr>
      <vt:lpstr>MACHINE LEARNING MODELS</vt:lpstr>
      <vt:lpstr>COMPARITIVE RESULTS</vt:lpstr>
      <vt:lpstr>WEB APPLICATION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Placement Prediction</dc:title>
  <dc:creator>317</dc:creator>
  <cp:lastModifiedBy>317</cp:lastModifiedBy>
  <cp:revision>14</cp:revision>
  <dcterms:created xsi:type="dcterms:W3CDTF">2021-10-22T11:28:03Z</dcterms:created>
  <dcterms:modified xsi:type="dcterms:W3CDTF">2021-12-06T12:10:26Z</dcterms:modified>
</cp:coreProperties>
</file>