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3" r:id="rId6"/>
    <p:sldId id="260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3C0CE-8568-47D5-8765-B8AF7A6CC498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C97F2-4587-4A68-9695-E09EF3E20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583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DD83F-F767-49C7-AE72-4989084E74D3}" type="datetime1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C26-CCAF-4861-B76D-8E4A34D0C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93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79BA-6395-4CF8-B933-E626DE41657A}" type="datetime1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C26-CCAF-4861-B76D-8E4A34D0C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7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BB75-21C5-4015-B740-55A5BFE28114}" type="datetime1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C26-CCAF-4861-B76D-8E4A34D0C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12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2704-832A-4FBE-B9FF-B302EB3ABFE5}" type="datetime1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C26-CCAF-4861-B76D-8E4A34D0C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0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4B04-6758-42EC-94E6-FA9FC275813B}" type="datetime1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C26-CCAF-4861-B76D-8E4A34D0C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30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B76D-0AEE-48DE-A3D3-4111935B9270}" type="datetime1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C26-CCAF-4861-B76D-8E4A34D0C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11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B0E8-BDF0-4E78-BC4F-1588487650AA}" type="datetime1">
              <a:rPr lang="en-GB" smtClean="0"/>
              <a:t>15/05/2025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C26-CCAF-4861-B76D-8E4A34D0C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05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0821-2334-4BD9-A13A-961BB1BD32A6}" type="datetime1">
              <a:rPr lang="en-GB" smtClean="0"/>
              <a:t>15/05/2025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C26-CCAF-4861-B76D-8E4A34D0C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20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179B-2B23-4480-9F15-46773B2744A9}" type="datetime1">
              <a:rPr lang="en-GB" smtClean="0"/>
              <a:t>15/05/2025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C26-CCAF-4861-B76D-8E4A34D0C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91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EF4B-E539-41AF-8695-39857FBDF555}" type="datetime1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C26-CCAF-4861-B76D-8E4A34D0C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05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7E51-B121-4BBB-962C-BCB7820A9D54}" type="datetime1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C26-CCAF-4861-B76D-8E4A34D0C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34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E511E3D-89A6-4FB1-8118-54057B69764E}" type="datetime1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A8C9C26-CCAF-4861-B76D-8E4A34D0C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690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618B-AE1D-DC51-4969-1014B8257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Automatic generation of enemies in a survival computer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2C32B-CB81-C4F5-EAE3-ACF0C1064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Michal Bar</a:t>
            </a:r>
            <a:r>
              <a:rPr lang="sk-SK" dirty="0"/>
              <a:t>á</a:t>
            </a:r>
            <a:r>
              <a:rPr lang="en-GB" dirty="0"/>
              <a:t>nek</a:t>
            </a:r>
            <a:endParaRPr lang="sk-SK" dirty="0"/>
          </a:p>
          <a:p>
            <a:endParaRPr lang="sk-SK" dirty="0"/>
          </a:p>
          <a:p>
            <a:r>
              <a:rPr lang="en-GB" dirty="0"/>
              <a:t>Ing. Alexander </a:t>
            </a:r>
            <a:r>
              <a:rPr lang="en-GB" dirty="0" err="1"/>
              <a:t>Šimko</a:t>
            </a:r>
            <a:r>
              <a:rPr lang="en-GB" dirty="0"/>
              <a:t>, PhD.</a:t>
            </a:r>
          </a:p>
        </p:txBody>
      </p:sp>
    </p:spTree>
    <p:extLst>
      <p:ext uri="{BB962C8B-B14F-4D97-AF65-F5344CB8AC3E}">
        <p14:creationId xmlns:p14="http://schemas.microsoft.com/office/powerpoint/2010/main" val="106111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BE26-3EA1-F972-2C38-14151D08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Papers and Articles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F6EC9-867C-4F72-B57E-0596D5D2A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Constructing Complex NPC </a:t>
            </a:r>
            <a:r>
              <a:rPr lang="en-GB" dirty="0" err="1"/>
              <a:t>Behavior</a:t>
            </a:r>
            <a:r>
              <a:rPr lang="en-GB" dirty="0"/>
              <a:t> via Multi-Objective </a:t>
            </a:r>
            <a:r>
              <a:rPr lang="en-GB" dirty="0" err="1"/>
              <a:t>Neuroevolution</a:t>
            </a:r>
            <a:endParaRPr lang="sk-SK" dirty="0"/>
          </a:p>
          <a:p>
            <a:r>
              <a:rPr lang="en-GB" dirty="0"/>
              <a:t>Procedural Enemy Generation through</a:t>
            </a:r>
            <a:r>
              <a:rPr lang="sk-SK" dirty="0"/>
              <a:t> </a:t>
            </a:r>
            <a:r>
              <a:rPr lang="en-GB" dirty="0"/>
              <a:t>Parallel Evolutionary Algorithm</a:t>
            </a:r>
            <a:endParaRPr lang="sk-SK" dirty="0"/>
          </a:p>
          <a:p>
            <a:r>
              <a:rPr lang="en-GB" dirty="0" err="1"/>
              <a:t>EvolvingBehavior</a:t>
            </a:r>
            <a:r>
              <a:rPr lang="en-GB" dirty="0"/>
              <a:t>: Towards Co-Creative Evolution of </a:t>
            </a:r>
            <a:r>
              <a:rPr lang="en-GB" dirty="0" err="1"/>
              <a:t>Behavior</a:t>
            </a:r>
            <a:r>
              <a:rPr lang="sk-SK" dirty="0"/>
              <a:t> </a:t>
            </a:r>
            <a:r>
              <a:rPr lang="en-GB" dirty="0"/>
              <a:t>Trees for Game NPCs</a:t>
            </a:r>
            <a:endParaRPr lang="sk-SK" dirty="0"/>
          </a:p>
          <a:p>
            <a:r>
              <a:rPr lang="en-GB" dirty="0"/>
              <a:t>AI in Computer Games: Generating Interesting</a:t>
            </a:r>
            <a:r>
              <a:rPr lang="sk-SK" dirty="0"/>
              <a:t> </a:t>
            </a:r>
            <a:r>
              <a:rPr lang="en-GB" dirty="0"/>
              <a:t>Interactive Opponents by the use of</a:t>
            </a:r>
            <a:r>
              <a:rPr lang="sk-SK" dirty="0"/>
              <a:t> </a:t>
            </a:r>
            <a:r>
              <a:rPr lang="en-GB" dirty="0"/>
              <a:t>Evolutionary Computation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EF3D1-AB52-4743-3AA0-F55B770A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C26-CCAF-4861-B76D-8E4A34D0C51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94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970C-2EFD-88CF-1258-D33D33BC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Constructing Complex NPC </a:t>
            </a:r>
            <a:r>
              <a:rPr lang="en-GB" sz="3200" dirty="0" err="1"/>
              <a:t>Behavior</a:t>
            </a:r>
            <a:r>
              <a:rPr lang="en-GB" sz="3200" dirty="0"/>
              <a:t> via Multi-Objective </a:t>
            </a:r>
            <a:r>
              <a:rPr lang="en-GB" sz="3200" dirty="0" err="1"/>
              <a:t>Neuroevolution</a:t>
            </a:r>
            <a:br>
              <a:rPr lang="sk-SK" sz="3200" dirty="0"/>
            </a:b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ABF47-4A60-82EA-F726-08BB64E15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Interesting fitness objective calculation</a:t>
            </a:r>
          </a:p>
          <a:p>
            <a:r>
              <a:rPr lang="sk-SK" dirty="0"/>
              <a:t>Fitness calculation for groups</a:t>
            </a:r>
          </a:p>
          <a:p>
            <a:r>
              <a:rPr lang="sk-SK" dirty="0"/>
              <a:t>Multi-Objective Evolution using Pareto fronts</a:t>
            </a:r>
          </a:p>
          <a:p>
            <a:r>
              <a:rPr lang="sk-SK" dirty="0"/>
              <a:t>Adjustment of „player“ behaviour based on performance of bots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9EB5A-804D-4E4B-FEA0-208F16DD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C26-CCAF-4861-B76D-8E4A34D0C51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0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56E6-08CB-355C-D8A0-0883790F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Procedural Enemy Generation through</a:t>
            </a:r>
            <a:br>
              <a:rPr lang="en-GB" sz="3200" dirty="0"/>
            </a:br>
            <a:r>
              <a:rPr lang="en-GB" sz="3200" dirty="0"/>
              <a:t>Parallel Evolutionary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03E7A-556E-C6BC-7FA2-334803678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Mostly covers adjusting values of bots to adjust for difficulty</a:t>
            </a:r>
          </a:p>
          <a:p>
            <a:r>
              <a:rPr lang="sk-SK" dirty="0"/>
              <a:t>Spawns enemies by sum of their fitness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FA216-39CF-044E-27AE-428BE4BB3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C26-CCAF-4861-B76D-8E4A34D0C51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472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1AA5-D045-3578-2686-07AC9414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err="1"/>
              <a:t>EvolvingBehavior</a:t>
            </a:r>
            <a:r>
              <a:rPr lang="en-GB" sz="3200" dirty="0"/>
              <a:t>: Towards Co-Creative Evolution of </a:t>
            </a:r>
            <a:r>
              <a:rPr lang="en-GB" sz="3200" dirty="0" err="1"/>
              <a:t>Behavior</a:t>
            </a:r>
            <a:r>
              <a:rPr lang="sk-SK" sz="3200" dirty="0"/>
              <a:t> </a:t>
            </a:r>
            <a:r>
              <a:rPr lang="en-GB" sz="3200" dirty="0"/>
              <a:t>Trees for Game NPCs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BA5FE-A51B-BA7F-1976-FA752D993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Engine related</a:t>
            </a:r>
            <a:endParaRPr lang="en-GB" dirty="0"/>
          </a:p>
          <a:p>
            <a:r>
              <a:rPr lang="en-GB" dirty="0"/>
              <a:t>Ability to set initial Behaviour Trees</a:t>
            </a:r>
          </a:p>
          <a:p>
            <a:r>
              <a:rPr lang="en-GB" dirty="0"/>
              <a:t>Flexible </a:t>
            </a:r>
            <a:r>
              <a:rPr lang="en-GB"/>
              <a:t>fitness evaluation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24B7C-8816-D80F-B34F-B50A0A8C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C26-CCAF-4861-B76D-8E4A34D0C51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486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5D37D-5901-A2D7-EEB1-610D718B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AI in Computer Games: Generating Interesting</a:t>
            </a:r>
            <a:r>
              <a:rPr lang="sk-SK" sz="3200" dirty="0"/>
              <a:t> </a:t>
            </a:r>
            <a:r>
              <a:rPr lang="en-GB" sz="3200" dirty="0"/>
              <a:t>Interactive Opponents by the use of</a:t>
            </a:r>
            <a:r>
              <a:rPr lang="sk-SK" sz="3200" dirty="0"/>
              <a:t> </a:t>
            </a:r>
            <a:r>
              <a:rPr lang="en-GB" sz="3200" dirty="0"/>
              <a:t>Evolutionary Computation</a:t>
            </a:r>
            <a:br>
              <a:rPr lang="en-GB" sz="3200" dirty="0"/>
            </a:b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0E883-BABB-E3D3-ED32-653F57486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Dissertation</a:t>
            </a:r>
          </a:p>
          <a:p>
            <a:r>
              <a:rPr lang="sk-SK" dirty="0"/>
              <a:t>Not fully read through just yet</a:t>
            </a:r>
          </a:p>
          <a:p>
            <a:r>
              <a:rPr lang="sk-SK" dirty="0"/>
              <a:t>Provides interesting metric calculations for Appropriate level of challenge, behaviour diversity, spatial diversity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D96B0-C9BF-5D53-77E4-49F368CF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C26-CCAF-4861-B76D-8E4A34D0C51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1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CEC3-4C9C-CFFB-A319-337EFE38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Preparations</a:t>
            </a:r>
            <a:br>
              <a:rPr lang="sk-SK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4DE4D-64EF-F9F3-1A78-15077789B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Set up Unreal Engine v 5.5.4</a:t>
            </a:r>
          </a:p>
          <a:p>
            <a:r>
              <a:rPr lang="sk-SK" dirty="0"/>
              <a:t>Set up required Visual studio dependencies</a:t>
            </a:r>
          </a:p>
          <a:p>
            <a:r>
              <a:rPr lang="sk-SK" dirty="0"/>
              <a:t>Fought with compilation errors and broken compilation</a:t>
            </a:r>
          </a:p>
          <a:p>
            <a:r>
              <a:rPr lang="sk-SK" dirty="0"/>
              <a:t>Set up editor and preferences</a:t>
            </a:r>
          </a:p>
          <a:p>
            <a:r>
              <a:rPr lang="sk-SK" dirty="0"/>
              <a:t>Set up Rider to work with Unreal Engine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E6535-9C84-8DCE-1404-31785156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C26-CCAF-4861-B76D-8E4A34D0C51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30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3A071-D85E-86C6-5F48-088E15E1B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2C6BE-D963-BBBC-822D-21ECCD3B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Testing</a:t>
            </a:r>
            <a:br>
              <a:rPr lang="sk-SK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D5356-C49C-303A-CEBF-05CF5ACCB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Created custom management class</a:t>
            </a:r>
          </a:p>
          <a:p>
            <a:r>
              <a:rPr lang="sk-SK" dirty="0"/>
              <a:t>Created custom pawn class</a:t>
            </a:r>
          </a:p>
          <a:p>
            <a:r>
              <a:rPr lang="sk-SK" dirty="0"/>
              <a:t>Created custom behaviour tree node</a:t>
            </a:r>
          </a:p>
          <a:p>
            <a:r>
              <a:rPr lang="sk-SK" dirty="0"/>
              <a:t>Added code for spawning pawns</a:t>
            </a:r>
          </a:p>
          <a:p>
            <a:r>
              <a:rPr lang="sk-SK" dirty="0"/>
              <a:t>Added code for generating custom behaviour trees</a:t>
            </a:r>
          </a:p>
          <a:p>
            <a:r>
              <a:rPr lang="sk-SK" dirty="0"/>
              <a:t>Added simple fitness calculation</a:t>
            </a:r>
          </a:p>
          <a:p>
            <a:r>
              <a:rPr lang="sk-SK" dirty="0"/>
              <a:t>Tested different simulation speeds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E3432-CB5E-8BAF-2652-B6638B59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C26-CCAF-4861-B76D-8E4A34D0C51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49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</TotalTime>
  <Words>256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Automatic generation of enemies in a survival computer game</vt:lpstr>
      <vt:lpstr>Papers and Articles</vt:lpstr>
      <vt:lpstr>Constructing Complex NPC Behavior via Multi-Objective Neuroevolution </vt:lpstr>
      <vt:lpstr>Procedural Enemy Generation through Parallel Evolutionary Algorithm</vt:lpstr>
      <vt:lpstr>EvolvingBehavior: Towards Co-Creative Evolution of Behavior Trees for Game NPCs</vt:lpstr>
      <vt:lpstr>AI in Computer Games: Generating Interesting Interactive Opponents by the use of Evolutionary Computation </vt:lpstr>
      <vt:lpstr>Preparations </vt:lpstr>
      <vt:lpstr>Testing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Baránek Michal</dc:creator>
  <cp:lastModifiedBy>Baránek Michal</cp:lastModifiedBy>
  <cp:revision>2</cp:revision>
  <dcterms:created xsi:type="dcterms:W3CDTF">2025-05-14T18:25:02Z</dcterms:created>
  <dcterms:modified xsi:type="dcterms:W3CDTF">2025-05-15T01:07:31Z</dcterms:modified>
</cp:coreProperties>
</file>