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8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07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6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93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05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2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08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6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05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6D5-44A5-4BCA-AF05-8C90940B3419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596-9440-4F5D-9B39-D48C9E134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1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06D5-44A5-4BCA-AF05-8C90940B3419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6596-9440-4F5D-9B39-D48C9E134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90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9CB9-84B8-485F-CFEB-6D17D4AD2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Domain</a:t>
            </a:r>
            <a:r>
              <a:rPr lang="sk-SK" dirty="0"/>
              <a:t> </a:t>
            </a:r>
            <a:r>
              <a:rPr lang="sk-SK" dirty="0" err="1"/>
              <a:t>Adaptation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ACCF-2278-4561-8E45-8416F815D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Michal Baránek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09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57FC-A862-036D-4839-69C1422B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domain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45C9-3715-1160-4D7D-A9C67A1A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 of transfer learning with access to target domain data</a:t>
            </a:r>
            <a:endParaRPr lang="sk-SK" dirty="0"/>
          </a:p>
          <a:p>
            <a:r>
              <a:rPr lang="en-GB" dirty="0"/>
              <a:t>Allows us to use</a:t>
            </a:r>
            <a:r>
              <a:rPr lang="sk-SK" dirty="0"/>
              <a:t> </a:t>
            </a:r>
            <a:r>
              <a:rPr lang="sk-SK" dirty="0" err="1"/>
              <a:t>knowledge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</a:t>
            </a:r>
            <a:r>
              <a:rPr lang="sk-SK" dirty="0" err="1"/>
              <a:t>domain</a:t>
            </a:r>
            <a:endParaRPr lang="sk-SK" dirty="0"/>
          </a:p>
          <a:p>
            <a:r>
              <a:rPr lang="sk-SK" dirty="0" err="1"/>
              <a:t>Useful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target</a:t>
            </a:r>
            <a:r>
              <a:rPr lang="sk-SK" dirty="0"/>
              <a:t> </a:t>
            </a:r>
            <a:r>
              <a:rPr lang="sk-SK" dirty="0" err="1"/>
              <a:t>domain</a:t>
            </a:r>
            <a:r>
              <a:rPr lang="sk-SK" dirty="0"/>
              <a:t> has </a:t>
            </a:r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unlabeled</a:t>
            </a:r>
            <a:r>
              <a:rPr lang="sk-SK" dirty="0"/>
              <a:t> </a:t>
            </a:r>
            <a:r>
              <a:rPr lang="sk-SK" dirty="0" err="1"/>
              <a:t>data</a:t>
            </a:r>
            <a:endParaRPr lang="sk-SK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05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B621-9491-6CB9-7186-CDBC0DB9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Common</a:t>
            </a:r>
            <a:r>
              <a:rPr lang="sk-SK" dirty="0"/>
              <a:t> </a:t>
            </a:r>
            <a:r>
              <a:rPr lang="sk-SK" dirty="0" err="1"/>
              <a:t>assumtions</a:t>
            </a:r>
            <a:r>
              <a:rPr lang="sk-SK" dirty="0"/>
              <a:t> of </a:t>
            </a:r>
            <a:r>
              <a:rPr lang="sk-SK" dirty="0" err="1"/>
              <a:t>domain</a:t>
            </a:r>
            <a:r>
              <a:rPr lang="sk-SK" dirty="0"/>
              <a:t> </a:t>
            </a:r>
            <a:r>
              <a:rPr lang="sk-SK" dirty="0" err="1"/>
              <a:t>adaptation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390E-5BC6-6222-8847-2CDEFCD6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Source</a:t>
            </a:r>
            <a:r>
              <a:rPr lang="sk-SK" dirty="0"/>
              <a:t> and </a:t>
            </a:r>
            <a:r>
              <a:rPr lang="sk-SK" dirty="0" err="1"/>
              <a:t>target</a:t>
            </a:r>
            <a:r>
              <a:rPr lang="sk-SK" dirty="0"/>
              <a:t> </a:t>
            </a:r>
            <a:r>
              <a:rPr lang="sk-SK" dirty="0" err="1"/>
              <a:t>domain</a:t>
            </a:r>
            <a:r>
              <a:rPr lang="sk-SK" dirty="0"/>
              <a:t> </a:t>
            </a:r>
            <a:r>
              <a:rPr lang="sk-SK" dirty="0" err="1"/>
              <a:t>differ</a:t>
            </a:r>
            <a:r>
              <a:rPr lang="sk-SK" dirty="0"/>
              <a:t> </a:t>
            </a:r>
            <a:r>
              <a:rPr lang="sk-SK" dirty="0" err="1"/>
              <a:t>only</a:t>
            </a:r>
            <a:r>
              <a:rPr lang="sk-SK" dirty="0"/>
              <a:t> in </a:t>
            </a:r>
            <a:r>
              <a:rPr lang="sk-SK" dirty="0" err="1"/>
              <a:t>domain</a:t>
            </a:r>
            <a:endParaRPr lang="sk-SK" dirty="0"/>
          </a:p>
          <a:p>
            <a:r>
              <a:rPr lang="sk-SK" dirty="0" err="1"/>
              <a:t>There</a:t>
            </a:r>
            <a:r>
              <a:rPr lang="sk-SK" dirty="0"/>
              <a:t> </a:t>
            </a:r>
            <a:r>
              <a:rPr lang="sk-SK" dirty="0" err="1"/>
              <a:t>exists</a:t>
            </a:r>
            <a:r>
              <a:rPr lang="sk-SK" dirty="0"/>
              <a:t> a single </a:t>
            </a:r>
            <a:r>
              <a:rPr lang="sk-SK" dirty="0" err="1"/>
              <a:t>hypothesis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low</a:t>
            </a:r>
            <a:r>
              <a:rPr lang="sk-SK" dirty="0"/>
              <a:t> </a:t>
            </a:r>
            <a:r>
              <a:rPr lang="sk-SK" dirty="0" err="1"/>
              <a:t>error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13F63-EA3D-29C4-0017-7468B684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506" y="3565290"/>
            <a:ext cx="3740172" cy="2643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E36BB-77D1-9836-9E6F-7CA0C1AB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384" y="3565291"/>
            <a:ext cx="3740172" cy="2611672"/>
          </a:xfrm>
          <a:prstGeom prst="rect">
            <a:avLst/>
          </a:prstGeom>
        </p:spPr>
      </p:pic>
      <p:pic>
        <p:nvPicPr>
          <p:cNvPr id="11" name="Picture 10" descr="A puzzle with letters on it&#10;&#10;Description automatically generated">
            <a:extLst>
              <a:ext uri="{FF2B5EF4-FFF2-40B4-BE49-F238E27FC236}">
                <a16:creationId xmlns:a16="http://schemas.microsoft.com/office/drawing/2014/main" id="{E14CDB79-B8A1-4562-27DF-ABA9BC70D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45" y="3325491"/>
            <a:ext cx="3387694" cy="3091271"/>
          </a:xfrm>
          <a:prstGeom prst="rect">
            <a:avLst/>
          </a:prstGeom>
        </p:spPr>
      </p:pic>
      <p:pic>
        <p:nvPicPr>
          <p:cNvPr id="13" name="Picture 12" descr="A logo with red x&#10;&#10;Description automatically generated">
            <a:extLst>
              <a:ext uri="{FF2B5EF4-FFF2-40B4-BE49-F238E27FC236}">
                <a16:creationId xmlns:a16="http://schemas.microsoft.com/office/drawing/2014/main" id="{F2732EB0-82DB-DA9D-4E1C-6A32DC915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1125" y1="41468" x2="28000" y2="43849"/>
                        <a14:foregroundMark x1="28000" y1="43849" x2="28125" y2="52579"/>
                        <a14:foregroundMark x1="35000" y1="42262" x2="37125" y2="47421"/>
                        <a14:foregroundMark x1="63250" y1="42460" x2="65000" y2="42857"/>
                        <a14:foregroundMark x1="65375" y1="32937" x2="65125" y2="32937"/>
                        <a14:foregroundMark x1="72500" y1="45437" x2="73500" y2="4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52" y="2897185"/>
            <a:ext cx="6316436" cy="397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8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AB6F-F288-0B80-CB18-36D24F56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8033-19E7-158E-C132-588ECA0E7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52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172</TotalTime>
  <Words>55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Domain Adaptation</vt:lpstr>
      <vt:lpstr>What is domain adaptation</vt:lpstr>
      <vt:lpstr>Common assumtions of domain adaptation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Adaptation</dc:title>
  <dc:creator>Michal Baránek</dc:creator>
  <cp:lastModifiedBy>Michal Baránek</cp:lastModifiedBy>
  <cp:revision>3</cp:revision>
  <dcterms:created xsi:type="dcterms:W3CDTF">2023-11-17T12:03:40Z</dcterms:created>
  <dcterms:modified xsi:type="dcterms:W3CDTF">2023-11-17T14:56:00Z</dcterms:modified>
</cp:coreProperties>
</file>