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F51035-2098-F72A-4307-5DDC9A6898E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8D700F-1317-FB47-86FD-26043C3544F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D23058-577F-8C11-B90B-4FCB7462F09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05B6C-6045-F06C-CFA6-1B0EFC3D355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5D5CEE-F281-E2E6-363C-D93B90367D3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Automatic Human Anthropometric Body Measurements Estimation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63941108" name=""/>
          <p:cNvSpPr txBox="1"/>
          <p:nvPr/>
        </p:nvSpPr>
        <p:spPr bwMode="auto">
          <a:xfrm flipH="0" flipV="0">
            <a:off x="476525" y="5758959"/>
            <a:ext cx="450603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Michal Baránek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Mgr. Dana Škorvánková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4274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Introduction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2774370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Need for human body measurements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Online shopping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Hand measuring is slow and expensive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Prone to human error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Fast, reliable and accessible solution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33644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B77BD3-99DA-7E64-E2C7-D1C61CC7A40D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5278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Issues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233200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Privacy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Available hardware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Variation in human body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Not enough ground truth data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Results from synthetic data-set do not perform great on real data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889312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75B0311-07F9-065F-44C7-0C9E56C240E5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6795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Solution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233166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Deep learning network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Training on synthetic data-set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Augmentation to fit real data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345606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0A0135-F6D7-96A3-A16E-325816305D8A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8527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Progress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33455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Managed different data-set preprocessing methods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Set up environment for training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First testing network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6732726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33922" y="2507739"/>
            <a:ext cx="8619876" cy="3896058"/>
          </a:xfrm>
          <a:prstGeom prst="rect">
            <a:avLst/>
          </a:prstGeom>
        </p:spPr>
      </p:pic>
      <p:sp>
        <p:nvSpPr>
          <p:cNvPr id="15858118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2327BC3-8689-DD7F-57D1-62816C37E5F7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1585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Plans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006253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Train neural network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Test accuracy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Figure out how to improve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Loop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Try different approaches to find the best estimation method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223887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3CC5E0-3BBD-9F8D-C039-D5E328DAC70C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2024-03-18T22:22:54Z</dcterms:modified>
  <cp:category/>
  <cp:contentStatus/>
  <cp:version/>
</cp:coreProperties>
</file>