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6" r:id="rId3"/>
    <p:sldId id="272" r:id="rId4"/>
    <p:sldId id="301" r:id="rId5"/>
    <p:sldId id="303" r:id="rId6"/>
    <p:sldId id="289" r:id="rId7"/>
    <p:sldId id="304" r:id="rId8"/>
    <p:sldId id="300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F89698-B2E9-46D9-80EC-5FA9B87BCA7A}">
          <p14:sldIdLst>
            <p14:sldId id="257"/>
            <p14:sldId id="266"/>
            <p14:sldId id="272"/>
            <p14:sldId id="301"/>
            <p14:sldId id="303"/>
            <p14:sldId id="289"/>
            <p14:sldId id="304"/>
            <p14:sldId id="300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CB233-5838-4F12-B1CF-28BA9B52A31E}" v="69" dt="2025-06-18T08:55:0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Pandey" userId="a8a487a8b171eb31" providerId="LiveId" clId="{152CB233-5838-4F12-B1CF-28BA9B52A31E}"/>
    <pc:docChg chg="undo custSel addSld delSld modSld sldOrd addSection delSection modSection">
      <pc:chgData name="Mayank Pandey" userId="a8a487a8b171eb31" providerId="LiveId" clId="{152CB233-5838-4F12-B1CF-28BA9B52A31E}" dt="2025-06-18T08:55:20.699" v="387" actId="14100"/>
      <pc:docMkLst>
        <pc:docMk/>
      </pc:docMkLst>
      <pc:sldChg chg="modSp mod">
        <pc:chgData name="Mayank Pandey" userId="a8a487a8b171eb31" providerId="LiveId" clId="{152CB233-5838-4F12-B1CF-28BA9B52A31E}" dt="2025-06-17T08:49:38.353" v="26"/>
        <pc:sldMkLst>
          <pc:docMk/>
          <pc:sldMk cId="1495496538" sldId="257"/>
        </pc:sldMkLst>
        <pc:spChg chg="mod">
          <ac:chgData name="Mayank Pandey" userId="a8a487a8b171eb31" providerId="LiveId" clId="{152CB233-5838-4F12-B1CF-28BA9B52A31E}" dt="2025-06-17T08:48:50.524" v="0"/>
          <ac:spMkLst>
            <pc:docMk/>
            <pc:sldMk cId="1495496538" sldId="257"/>
            <ac:spMk id="3" creationId="{3D71C9CD-CAE8-4AC8-936D-333769D479E5}"/>
          </ac:spMkLst>
        </pc:spChg>
        <pc:spChg chg="mod">
          <ac:chgData name="Mayank Pandey" userId="a8a487a8b171eb31" providerId="LiveId" clId="{152CB233-5838-4F12-B1CF-28BA9B52A31E}" dt="2025-06-17T08:49:38.353" v="26"/>
          <ac:spMkLst>
            <pc:docMk/>
            <pc:sldMk cId="1495496538" sldId="257"/>
            <ac:spMk id="4" creationId="{C6D24F99-E026-485A-96CD-AEC98137262A}"/>
          </ac:spMkLst>
        </pc:spChg>
      </pc:sldChg>
      <pc:sldChg chg="modSp mod">
        <pc:chgData name="Mayank Pandey" userId="a8a487a8b171eb31" providerId="LiveId" clId="{152CB233-5838-4F12-B1CF-28BA9B52A31E}" dt="2025-06-17T08:52:42.440" v="50" actId="1076"/>
        <pc:sldMkLst>
          <pc:docMk/>
          <pc:sldMk cId="1300311978" sldId="266"/>
        </pc:sldMkLst>
        <pc:spChg chg="mod">
          <ac:chgData name="Mayank Pandey" userId="a8a487a8b171eb31" providerId="LiveId" clId="{152CB233-5838-4F12-B1CF-28BA9B52A31E}" dt="2025-06-17T08:52:42.440" v="50" actId="1076"/>
          <ac:spMkLst>
            <pc:docMk/>
            <pc:sldMk cId="1300311978" sldId="266"/>
            <ac:spMk id="6" creationId="{DE253D32-8B7B-47D0-BB63-402C3DB9B549}"/>
          </ac:spMkLst>
        </pc:spChg>
        <pc:spChg chg="mod">
          <ac:chgData name="Mayank Pandey" userId="a8a487a8b171eb31" providerId="LiveId" clId="{152CB233-5838-4F12-B1CF-28BA9B52A31E}" dt="2025-06-17T08:52:26.491" v="47" actId="1076"/>
          <ac:spMkLst>
            <pc:docMk/>
            <pc:sldMk cId="1300311978" sldId="266"/>
            <ac:spMk id="7" creationId="{1D6EB617-E017-4B26-9576-8578E948979A}"/>
          </ac:spMkLst>
        </pc:spChg>
      </pc:sldChg>
      <pc:sldChg chg="addSp modSp mod modClrScheme chgLayout">
        <pc:chgData name="Mayank Pandey" userId="a8a487a8b171eb31" providerId="LiveId" clId="{152CB233-5838-4F12-B1CF-28BA9B52A31E}" dt="2025-06-17T08:55:36.468" v="79" actId="27636"/>
        <pc:sldMkLst>
          <pc:docMk/>
          <pc:sldMk cId="3462884272" sldId="272"/>
        </pc:sldMkLst>
        <pc:spChg chg="add mod ord">
          <ac:chgData name="Mayank Pandey" userId="a8a487a8b171eb31" providerId="LiveId" clId="{152CB233-5838-4F12-B1CF-28BA9B52A31E}" dt="2025-06-17T08:55:36.468" v="79" actId="27636"/>
          <ac:spMkLst>
            <pc:docMk/>
            <pc:sldMk cId="3462884272" sldId="272"/>
            <ac:spMk id="2" creationId="{48F9A9DE-F9FD-89B8-68F2-254EC28C9630}"/>
          </ac:spMkLst>
        </pc:spChg>
        <pc:spChg chg="mod ord">
          <ac:chgData name="Mayank Pandey" userId="a8a487a8b171eb31" providerId="LiveId" clId="{152CB233-5838-4F12-B1CF-28BA9B52A31E}" dt="2025-06-17T08:53:16.430" v="51" actId="700"/>
          <ac:spMkLst>
            <pc:docMk/>
            <pc:sldMk cId="3462884272" sldId="272"/>
            <ac:spMk id="3" creationId="{C9D622C3-EE4F-4FB9-94FB-550563528286}"/>
          </ac:spMkLst>
        </pc:spChg>
        <pc:spChg chg="mod ord">
          <ac:chgData name="Mayank Pandey" userId="a8a487a8b171eb31" providerId="LiveId" clId="{152CB233-5838-4F12-B1CF-28BA9B52A31E}" dt="2025-06-17T08:53:45.722" v="66" actId="20577"/>
          <ac:spMkLst>
            <pc:docMk/>
            <pc:sldMk cId="3462884272" sldId="272"/>
            <ac:spMk id="5" creationId="{6F3494C0-ABDD-4C4D-8C46-49B8F20CC7E9}"/>
          </ac:spMkLst>
        </pc:spChg>
        <pc:picChg chg="mod ord">
          <ac:chgData name="Mayank Pandey" userId="a8a487a8b171eb31" providerId="LiveId" clId="{152CB233-5838-4F12-B1CF-28BA9B52A31E}" dt="2025-06-17T08:53:25.031" v="52" actId="1076"/>
          <ac:picMkLst>
            <pc:docMk/>
            <pc:sldMk cId="3462884272" sldId="272"/>
            <ac:picMk id="8" creationId="{2DE860BC-070C-49AE-AF30-7F05D59402B6}"/>
          </ac:picMkLst>
        </pc:picChg>
      </pc:sldChg>
      <pc:sldChg chg="addSp delSp modSp del mod modClrScheme chgLayout">
        <pc:chgData name="Mayank Pandey" userId="a8a487a8b171eb31" providerId="LiveId" clId="{152CB233-5838-4F12-B1CF-28BA9B52A31E}" dt="2025-06-17T08:56:30.999" v="85" actId="2696"/>
        <pc:sldMkLst>
          <pc:docMk/>
          <pc:sldMk cId="3242389936" sldId="273"/>
        </pc:sldMkLst>
        <pc:spChg chg="mod ord">
          <ac:chgData name="Mayank Pandey" userId="a8a487a8b171eb31" providerId="LiveId" clId="{152CB233-5838-4F12-B1CF-28BA9B52A31E}" dt="2025-06-17T08:55:56.872" v="80" actId="700"/>
          <ac:spMkLst>
            <pc:docMk/>
            <pc:sldMk cId="3242389936" sldId="273"/>
            <ac:spMk id="3" creationId="{774AF259-0EA0-486A-A345-68549DF558C8}"/>
          </ac:spMkLst>
        </pc:spChg>
        <pc:spChg chg="add mod">
          <ac:chgData name="Mayank Pandey" userId="a8a487a8b171eb31" providerId="LiveId" clId="{152CB233-5838-4F12-B1CF-28BA9B52A31E}" dt="2025-06-17T08:56:05.258" v="82" actId="21"/>
          <ac:spMkLst>
            <pc:docMk/>
            <pc:sldMk cId="3242389936" sldId="273"/>
            <ac:spMk id="4" creationId="{9E918B04-8B1A-F43C-DFA9-5FC9E2630587}"/>
          </ac:spMkLst>
        </pc:spChg>
        <pc:spChg chg="mod ord">
          <ac:chgData name="Mayank Pandey" userId="a8a487a8b171eb31" providerId="LiveId" clId="{152CB233-5838-4F12-B1CF-28BA9B52A31E}" dt="2025-06-17T08:55:56.872" v="80" actId="700"/>
          <ac:spMkLst>
            <pc:docMk/>
            <pc:sldMk cId="3242389936" sldId="273"/>
            <ac:spMk id="5" creationId="{9151932C-7145-4FBD-B81D-9ADC42401B87}"/>
          </ac:spMkLst>
        </pc:spChg>
        <pc:spChg chg="mod ord">
          <ac:chgData name="Mayank Pandey" userId="a8a487a8b171eb31" providerId="LiveId" clId="{152CB233-5838-4F12-B1CF-28BA9B52A31E}" dt="2025-06-17T08:55:56.872" v="80" actId="700"/>
          <ac:spMkLst>
            <pc:docMk/>
            <pc:sldMk cId="3242389936" sldId="273"/>
            <ac:spMk id="6" creationId="{33DA7B46-E592-40C7-91D7-A26B47A30C67}"/>
          </ac:spMkLst>
        </pc:spChg>
        <pc:spChg chg="mod ord">
          <ac:chgData name="Mayank Pandey" userId="a8a487a8b171eb31" providerId="LiveId" clId="{152CB233-5838-4F12-B1CF-28BA9B52A31E}" dt="2025-06-17T08:55:56.889" v="81" actId="27636"/>
          <ac:spMkLst>
            <pc:docMk/>
            <pc:sldMk cId="3242389936" sldId="273"/>
            <ac:spMk id="7" creationId="{A7F42263-DE86-44BB-AC19-CD7982D365B2}"/>
          </ac:spMkLst>
        </pc:spChg>
        <pc:picChg chg="del mod ord">
          <ac:chgData name="Mayank Pandey" userId="a8a487a8b171eb31" providerId="LiveId" clId="{152CB233-5838-4F12-B1CF-28BA9B52A31E}" dt="2025-06-17T08:56:05.258" v="82" actId="21"/>
          <ac:picMkLst>
            <pc:docMk/>
            <pc:sldMk cId="3242389936" sldId="273"/>
            <ac:picMk id="11" creationId="{D38CA64A-11C5-4BD7-8A2D-E6D58794D6DC}"/>
          </ac:picMkLst>
        </pc:picChg>
      </pc:sldChg>
      <pc:sldChg chg="del">
        <pc:chgData name="Mayank Pandey" userId="a8a487a8b171eb31" providerId="LiveId" clId="{152CB233-5838-4F12-B1CF-28BA9B52A31E}" dt="2025-06-17T10:01:35.879" v="140" actId="2696"/>
        <pc:sldMkLst>
          <pc:docMk/>
          <pc:sldMk cId="196070355" sldId="282"/>
        </pc:sldMkLst>
      </pc:sldChg>
      <pc:sldChg chg="delSp modSp del mod modClrScheme chgLayout">
        <pc:chgData name="Mayank Pandey" userId="a8a487a8b171eb31" providerId="LiveId" clId="{152CB233-5838-4F12-B1CF-28BA9B52A31E}" dt="2025-06-17T10:02:39.031" v="148" actId="2696"/>
        <pc:sldMkLst>
          <pc:docMk/>
          <pc:sldMk cId="1154969311" sldId="286"/>
        </pc:sldMkLst>
        <pc:spChg chg="mod ord">
          <ac:chgData name="Mayank Pandey" userId="a8a487a8b171eb31" providerId="LiveId" clId="{152CB233-5838-4F12-B1CF-28BA9B52A31E}" dt="2025-06-17T10:01:57.179" v="141" actId="700"/>
          <ac:spMkLst>
            <pc:docMk/>
            <pc:sldMk cId="1154969311" sldId="286"/>
            <ac:spMk id="3" creationId="{FE60433D-E380-4571-991C-16B6CE7A48BE}"/>
          </ac:spMkLst>
        </pc:spChg>
        <pc:spChg chg="mod ord">
          <ac:chgData name="Mayank Pandey" userId="a8a487a8b171eb31" providerId="LiveId" clId="{152CB233-5838-4F12-B1CF-28BA9B52A31E}" dt="2025-06-17T10:01:57.179" v="141" actId="700"/>
          <ac:spMkLst>
            <pc:docMk/>
            <pc:sldMk cId="1154969311" sldId="286"/>
            <ac:spMk id="9" creationId="{DEF48F30-BEB4-44C7-9F35-3BBB61CF89AF}"/>
          </ac:spMkLst>
        </pc:spChg>
        <pc:spChg chg="mod ord">
          <ac:chgData name="Mayank Pandey" userId="a8a487a8b171eb31" providerId="LiveId" clId="{152CB233-5838-4F12-B1CF-28BA9B52A31E}" dt="2025-06-17T10:01:57.179" v="141" actId="700"/>
          <ac:spMkLst>
            <pc:docMk/>
            <pc:sldMk cId="1154969311" sldId="286"/>
            <ac:spMk id="10" creationId="{41B8DC8C-1FD7-4773-B07E-7E4432766A4E}"/>
          </ac:spMkLst>
        </pc:spChg>
        <pc:spChg chg="mod ord">
          <ac:chgData name="Mayank Pandey" userId="a8a487a8b171eb31" providerId="LiveId" clId="{152CB233-5838-4F12-B1CF-28BA9B52A31E}" dt="2025-06-17T10:01:57.179" v="141" actId="700"/>
          <ac:spMkLst>
            <pc:docMk/>
            <pc:sldMk cId="1154969311" sldId="286"/>
            <ac:spMk id="11" creationId="{2B253683-524F-46CF-BFCD-BFF6A7A920A7}"/>
          </ac:spMkLst>
        </pc:spChg>
        <pc:spChg chg="mod ord">
          <ac:chgData name="Mayank Pandey" userId="a8a487a8b171eb31" providerId="LiveId" clId="{152CB233-5838-4F12-B1CF-28BA9B52A31E}" dt="2025-06-17T10:01:57.179" v="141" actId="700"/>
          <ac:spMkLst>
            <pc:docMk/>
            <pc:sldMk cId="1154969311" sldId="286"/>
            <ac:spMk id="12" creationId="{4241C871-580D-4A29-A334-0208A8E479B9}"/>
          </ac:spMkLst>
        </pc:spChg>
        <pc:spChg chg="mod ord">
          <ac:chgData name="Mayank Pandey" userId="a8a487a8b171eb31" providerId="LiveId" clId="{152CB233-5838-4F12-B1CF-28BA9B52A31E}" dt="2025-06-17T10:01:57.194" v="142" actId="27636"/>
          <ac:spMkLst>
            <pc:docMk/>
            <pc:sldMk cId="1154969311" sldId="286"/>
            <ac:spMk id="13" creationId="{0097C6D9-3930-4866-9E88-F17648880044}"/>
          </ac:spMkLst>
        </pc:spChg>
        <pc:picChg chg="mod ord">
          <ac:chgData name="Mayank Pandey" userId="a8a487a8b171eb31" providerId="LiveId" clId="{152CB233-5838-4F12-B1CF-28BA9B52A31E}" dt="2025-06-17T10:01:57.179" v="141" actId="700"/>
          <ac:picMkLst>
            <pc:docMk/>
            <pc:sldMk cId="1154969311" sldId="286"/>
            <ac:picMk id="17" creationId="{38B0024B-0AD8-4DDB-8486-A9BD3A8E9FAC}"/>
          </ac:picMkLst>
        </pc:picChg>
        <pc:picChg chg="del mod ord">
          <ac:chgData name="Mayank Pandey" userId="a8a487a8b171eb31" providerId="LiveId" clId="{152CB233-5838-4F12-B1CF-28BA9B52A31E}" dt="2025-06-17T10:02:24.539" v="146" actId="21"/>
          <ac:picMkLst>
            <pc:docMk/>
            <pc:sldMk cId="1154969311" sldId="286"/>
            <ac:picMk id="19" creationId="{18D1195C-D9D4-4994-BAD9-68AA2C2BD35A}"/>
          </ac:picMkLst>
        </pc:picChg>
      </pc:sldChg>
      <pc:sldChg chg="addSp delSp modSp mod modClrScheme chgLayout">
        <pc:chgData name="Mayank Pandey" userId="a8a487a8b171eb31" providerId="LiveId" clId="{152CB233-5838-4F12-B1CF-28BA9B52A31E}" dt="2025-06-17T10:07:30.368" v="213" actId="313"/>
        <pc:sldMkLst>
          <pc:docMk/>
          <pc:sldMk cId="3149670743" sldId="289"/>
        </pc:sldMkLst>
        <pc:spChg chg="mod ord">
          <ac:chgData name="Mayank Pandey" userId="a8a487a8b171eb31" providerId="LiveId" clId="{152CB233-5838-4F12-B1CF-28BA9B52A31E}" dt="2025-06-17T10:05:01.972" v="160" actId="700"/>
          <ac:spMkLst>
            <pc:docMk/>
            <pc:sldMk cId="3149670743" sldId="289"/>
            <ac:spMk id="3" creationId="{8D0BEB88-12D3-41F1-B6BA-706EF7480FD3}"/>
          </ac:spMkLst>
        </pc:spChg>
        <pc:spChg chg="add del mod">
          <ac:chgData name="Mayank Pandey" userId="a8a487a8b171eb31" providerId="LiveId" clId="{152CB233-5838-4F12-B1CF-28BA9B52A31E}" dt="2025-06-17T10:05:01.972" v="160" actId="700"/>
          <ac:spMkLst>
            <pc:docMk/>
            <pc:sldMk cId="3149670743" sldId="289"/>
            <ac:spMk id="4" creationId="{9AA77E31-F0A4-3C69-45F5-8FCABD6B2563}"/>
          </ac:spMkLst>
        </pc:spChg>
        <pc:spChg chg="mod ord">
          <ac:chgData name="Mayank Pandey" userId="a8a487a8b171eb31" providerId="LiveId" clId="{152CB233-5838-4F12-B1CF-28BA9B52A31E}" dt="2025-06-17T10:06:11.574" v="170" actId="14100"/>
          <ac:spMkLst>
            <pc:docMk/>
            <pc:sldMk cId="3149670743" sldId="289"/>
            <ac:spMk id="10" creationId="{C60B770E-507E-4361-9D91-5007702BFC32}"/>
          </ac:spMkLst>
        </pc:spChg>
        <pc:spChg chg="mod ord">
          <ac:chgData name="Mayank Pandey" userId="a8a487a8b171eb31" providerId="LiveId" clId="{152CB233-5838-4F12-B1CF-28BA9B52A31E}" dt="2025-06-17T10:07:30.368" v="213" actId="313"/>
          <ac:spMkLst>
            <pc:docMk/>
            <pc:sldMk cId="3149670743" sldId="289"/>
            <ac:spMk id="11" creationId="{C6BEE08E-D5C0-42E2-AB73-7CCC07B72E39}"/>
          </ac:spMkLst>
        </pc:spChg>
        <pc:picChg chg="mod ord">
          <ac:chgData name="Mayank Pandey" userId="a8a487a8b171eb31" providerId="LiveId" clId="{152CB233-5838-4F12-B1CF-28BA9B52A31E}" dt="2025-06-17T10:05:01.972" v="160" actId="700"/>
          <ac:picMkLst>
            <pc:docMk/>
            <pc:sldMk cId="3149670743" sldId="289"/>
            <ac:picMk id="13" creationId="{C56F6876-F532-4396-8FC3-BEB43E626529}"/>
          </ac:picMkLst>
        </pc:picChg>
        <pc:picChg chg="del">
          <ac:chgData name="Mayank Pandey" userId="a8a487a8b171eb31" providerId="LiveId" clId="{152CB233-5838-4F12-B1CF-28BA9B52A31E}" dt="2025-06-17T10:04:33.411" v="159" actId="21"/>
          <ac:picMkLst>
            <pc:docMk/>
            <pc:sldMk cId="3149670743" sldId="289"/>
            <ac:picMk id="15" creationId="{95339E7E-14EB-4886-A417-E9C84CA1E342}"/>
          </ac:picMkLst>
        </pc:picChg>
      </pc:sldChg>
      <pc:sldChg chg="del">
        <pc:chgData name="Mayank Pandey" userId="a8a487a8b171eb31" providerId="LiveId" clId="{152CB233-5838-4F12-B1CF-28BA9B52A31E}" dt="2025-06-17T10:07:49.378" v="214" actId="2696"/>
        <pc:sldMkLst>
          <pc:docMk/>
          <pc:sldMk cId="1163063007" sldId="293"/>
        </pc:sldMkLst>
      </pc:sldChg>
      <pc:sldChg chg="addSp delSp modSp del mod">
        <pc:chgData name="Mayank Pandey" userId="a8a487a8b171eb31" providerId="LiveId" clId="{152CB233-5838-4F12-B1CF-28BA9B52A31E}" dt="2025-06-17T10:14:17.930" v="239" actId="2696"/>
        <pc:sldMkLst>
          <pc:docMk/>
          <pc:sldMk cId="2971040159" sldId="298"/>
        </pc:sldMkLst>
        <pc:spChg chg="add mod">
          <ac:chgData name="Mayank Pandey" userId="a8a487a8b171eb31" providerId="LiveId" clId="{152CB233-5838-4F12-B1CF-28BA9B52A31E}" dt="2025-06-17T10:07:55.306" v="215" actId="21"/>
          <ac:spMkLst>
            <pc:docMk/>
            <pc:sldMk cId="2971040159" sldId="298"/>
            <ac:spMk id="4" creationId="{74FD75A4-2606-CAEB-36D1-2138C3EDA561}"/>
          </ac:spMkLst>
        </pc:spChg>
        <pc:picChg chg="del">
          <ac:chgData name="Mayank Pandey" userId="a8a487a8b171eb31" providerId="LiveId" clId="{152CB233-5838-4F12-B1CF-28BA9B52A31E}" dt="2025-06-17T10:07:55.306" v="215" actId="21"/>
          <ac:picMkLst>
            <pc:docMk/>
            <pc:sldMk cId="2971040159" sldId="298"/>
            <ac:picMk id="25" creationId="{104C104E-9EBC-4154-906F-14A298E9EF2E}"/>
          </ac:picMkLst>
        </pc:picChg>
      </pc:sldChg>
      <pc:sldChg chg="addSp delSp modSp mod">
        <pc:chgData name="Mayank Pandey" userId="a8a487a8b171eb31" providerId="LiveId" clId="{152CB233-5838-4F12-B1CF-28BA9B52A31E}" dt="2025-06-17T10:14:10.844" v="238" actId="255"/>
        <pc:sldMkLst>
          <pc:docMk/>
          <pc:sldMk cId="2900026269" sldId="300"/>
        </pc:sldMkLst>
        <pc:spChg chg="add del mod">
          <ac:chgData name="Mayank Pandey" userId="a8a487a8b171eb31" providerId="LiveId" clId="{152CB233-5838-4F12-B1CF-28BA9B52A31E}" dt="2025-06-17T10:12:48.128" v="232"/>
          <ac:spMkLst>
            <pc:docMk/>
            <pc:sldMk cId="2900026269" sldId="300"/>
            <ac:spMk id="4" creationId="{F5B57579-A74D-0283-1845-77253DEE831F}"/>
          </ac:spMkLst>
        </pc:spChg>
        <pc:spChg chg="mod">
          <ac:chgData name="Mayank Pandey" userId="a8a487a8b171eb31" providerId="LiveId" clId="{152CB233-5838-4F12-B1CF-28BA9B52A31E}" dt="2025-06-17T10:10:42.314" v="231"/>
          <ac:spMkLst>
            <pc:docMk/>
            <pc:sldMk cId="2900026269" sldId="300"/>
            <ac:spMk id="16" creationId="{2C00B059-8249-401E-BECD-DC838B36F9FB}"/>
          </ac:spMkLst>
        </pc:spChg>
        <pc:spChg chg="mod">
          <ac:chgData name="Mayank Pandey" userId="a8a487a8b171eb31" providerId="LiveId" clId="{152CB233-5838-4F12-B1CF-28BA9B52A31E}" dt="2025-06-17T10:14:10.844" v="238" actId="255"/>
          <ac:spMkLst>
            <pc:docMk/>
            <pc:sldMk cId="2900026269" sldId="300"/>
            <ac:spMk id="18" creationId="{ED42596E-DB09-43F7-A053-18CEB2DDE639}"/>
          </ac:spMkLst>
        </pc:spChg>
        <pc:graphicFrameChg chg="del">
          <ac:chgData name="Mayank Pandey" userId="a8a487a8b171eb31" providerId="LiveId" clId="{152CB233-5838-4F12-B1CF-28BA9B52A31E}" dt="2025-06-17T10:10:25.742" v="230" actId="21"/>
          <ac:graphicFrameMkLst>
            <pc:docMk/>
            <pc:sldMk cId="2900026269" sldId="300"/>
            <ac:graphicFrameMk id="21" creationId="{D8DD12A5-FE18-4970-8B30-E368D9BD860D}"/>
          </ac:graphicFrameMkLst>
        </pc:graphicFrameChg>
        <pc:picChg chg="add mod">
          <ac:chgData name="Mayank Pandey" userId="a8a487a8b171eb31" providerId="LiveId" clId="{152CB233-5838-4F12-B1CF-28BA9B52A31E}" dt="2025-06-17T10:13:02.455" v="236" actId="14100"/>
          <ac:picMkLst>
            <pc:docMk/>
            <pc:sldMk cId="2900026269" sldId="300"/>
            <ac:picMk id="1026" creationId="{0B3D0347-9CDC-22F7-4635-56A37EEE5876}"/>
          </ac:picMkLst>
        </pc:picChg>
      </pc:sldChg>
      <pc:sldChg chg="addSp delSp modSp new mod">
        <pc:chgData name="Mayank Pandey" userId="a8a487a8b171eb31" providerId="LiveId" clId="{152CB233-5838-4F12-B1CF-28BA9B52A31E}" dt="2025-06-17T10:01:27.821" v="139" actId="1076"/>
        <pc:sldMkLst>
          <pc:docMk/>
          <pc:sldMk cId="1512976481" sldId="301"/>
        </pc:sldMkLst>
        <pc:spChg chg="mod">
          <ac:chgData name="Mayank Pandey" userId="a8a487a8b171eb31" providerId="LiveId" clId="{152CB233-5838-4F12-B1CF-28BA9B52A31E}" dt="2025-06-17T10:01:27.821" v="139" actId="1076"/>
          <ac:spMkLst>
            <pc:docMk/>
            <pc:sldMk cId="1512976481" sldId="301"/>
            <ac:spMk id="2" creationId="{87A1BB81-7EFE-05AC-446E-38DD048A53E6}"/>
          </ac:spMkLst>
        </pc:spChg>
        <pc:spChg chg="mod">
          <ac:chgData name="Mayank Pandey" userId="a8a487a8b171eb31" providerId="LiveId" clId="{152CB233-5838-4F12-B1CF-28BA9B52A31E}" dt="2025-06-17T10:01:21.571" v="138" actId="1076"/>
          <ac:spMkLst>
            <pc:docMk/>
            <pc:sldMk cId="1512976481" sldId="301"/>
            <ac:spMk id="3" creationId="{6AE3E37D-B34D-D400-D3AB-BADA5919AAD1}"/>
          </ac:spMkLst>
        </pc:spChg>
        <pc:spChg chg="del">
          <ac:chgData name="Mayank Pandey" userId="a8a487a8b171eb31" providerId="LiveId" clId="{152CB233-5838-4F12-B1CF-28BA9B52A31E}" dt="2025-06-17T08:56:23.363" v="84"/>
          <ac:spMkLst>
            <pc:docMk/>
            <pc:sldMk cId="1512976481" sldId="301"/>
            <ac:spMk id="5" creationId="{68C3C8C1-74D1-9E57-8B23-B16B67CDB6C7}"/>
          </ac:spMkLst>
        </pc:spChg>
        <pc:picChg chg="add mod">
          <ac:chgData name="Mayank Pandey" userId="a8a487a8b171eb31" providerId="LiveId" clId="{152CB233-5838-4F12-B1CF-28BA9B52A31E}" dt="2025-06-17T08:56:23.363" v="84"/>
          <ac:picMkLst>
            <pc:docMk/>
            <pc:sldMk cId="1512976481" sldId="301"/>
            <ac:picMk id="11" creationId="{D38CA64A-11C5-4BD7-8A2D-E6D58794D6DC}"/>
          </ac:picMkLst>
        </pc:picChg>
      </pc:sldChg>
      <pc:sldChg chg="add del">
        <pc:chgData name="Mayank Pandey" userId="a8a487a8b171eb31" providerId="LiveId" clId="{152CB233-5838-4F12-B1CF-28BA9B52A31E}" dt="2025-06-17T10:02:20.120" v="145" actId="2696"/>
        <pc:sldMkLst>
          <pc:docMk/>
          <pc:sldMk cId="1326322961" sldId="302"/>
        </pc:sldMkLst>
      </pc:sldChg>
      <pc:sldChg chg="addSp delSp modSp new mod">
        <pc:chgData name="Mayank Pandey" userId="a8a487a8b171eb31" providerId="LiveId" clId="{152CB233-5838-4F12-B1CF-28BA9B52A31E}" dt="2025-06-17T10:04:26.077" v="158" actId="1076"/>
        <pc:sldMkLst>
          <pc:docMk/>
          <pc:sldMk cId="2496624912" sldId="303"/>
        </pc:sldMkLst>
        <pc:spChg chg="mod">
          <ac:chgData name="Mayank Pandey" userId="a8a487a8b171eb31" providerId="LiveId" clId="{152CB233-5838-4F12-B1CF-28BA9B52A31E}" dt="2025-06-17T10:04:26.077" v="158" actId="1076"/>
          <ac:spMkLst>
            <pc:docMk/>
            <pc:sldMk cId="2496624912" sldId="303"/>
            <ac:spMk id="2" creationId="{07AFD4CC-F072-E473-D892-D6A16E5AAFEF}"/>
          </ac:spMkLst>
        </pc:spChg>
        <pc:spChg chg="mod">
          <ac:chgData name="Mayank Pandey" userId="a8a487a8b171eb31" providerId="LiveId" clId="{152CB233-5838-4F12-B1CF-28BA9B52A31E}" dt="2025-06-17T10:04:21.051" v="157" actId="1076"/>
          <ac:spMkLst>
            <pc:docMk/>
            <pc:sldMk cId="2496624912" sldId="303"/>
            <ac:spMk id="3" creationId="{4D511F0A-517B-937F-C769-E40E9F2021F7}"/>
          </ac:spMkLst>
        </pc:spChg>
        <pc:spChg chg="del">
          <ac:chgData name="Mayank Pandey" userId="a8a487a8b171eb31" providerId="LiveId" clId="{152CB233-5838-4F12-B1CF-28BA9B52A31E}" dt="2025-06-17T10:02:28.213" v="147"/>
          <ac:spMkLst>
            <pc:docMk/>
            <pc:sldMk cId="2496624912" sldId="303"/>
            <ac:spMk id="5" creationId="{D880E906-A125-FEC8-E637-8EE21477519D}"/>
          </ac:spMkLst>
        </pc:spChg>
        <pc:picChg chg="add mod">
          <ac:chgData name="Mayank Pandey" userId="a8a487a8b171eb31" providerId="LiveId" clId="{152CB233-5838-4F12-B1CF-28BA9B52A31E}" dt="2025-06-17T10:02:28.213" v="147"/>
          <ac:picMkLst>
            <pc:docMk/>
            <pc:sldMk cId="2496624912" sldId="303"/>
            <ac:picMk id="19" creationId="{18D1195C-D9D4-4994-BAD9-68AA2C2BD35A}"/>
          </ac:picMkLst>
        </pc:picChg>
      </pc:sldChg>
      <pc:sldChg chg="addSp delSp modSp add mod ord">
        <pc:chgData name="Mayank Pandey" userId="a8a487a8b171eb31" providerId="LiveId" clId="{152CB233-5838-4F12-B1CF-28BA9B52A31E}" dt="2025-06-17T10:51:18.239" v="286" actId="1076"/>
        <pc:sldMkLst>
          <pc:docMk/>
          <pc:sldMk cId="3554865159" sldId="304"/>
        </pc:sldMkLst>
        <pc:spChg chg="add del mod">
          <ac:chgData name="Mayank Pandey" userId="a8a487a8b171eb31" providerId="LiveId" clId="{152CB233-5838-4F12-B1CF-28BA9B52A31E}" dt="2025-06-17T10:08:26.934" v="223"/>
          <ac:spMkLst>
            <pc:docMk/>
            <pc:sldMk cId="3554865159" sldId="304"/>
            <ac:spMk id="4" creationId="{C9EC0E7F-825F-890A-C9CB-63CFA25A746E}"/>
          </ac:spMkLst>
        </pc:spChg>
        <pc:spChg chg="add">
          <ac:chgData name="Mayank Pandey" userId="a8a487a8b171eb31" providerId="LiveId" clId="{152CB233-5838-4F12-B1CF-28BA9B52A31E}" dt="2025-06-17T10:50:39.236" v="279"/>
          <ac:spMkLst>
            <pc:docMk/>
            <pc:sldMk cId="3554865159" sldId="304"/>
            <ac:spMk id="6" creationId="{8128FBAB-4072-34D4-3E1E-AABABC4CEA61}"/>
          </ac:spMkLst>
        </pc:spChg>
        <pc:spChg chg="add mod">
          <ac:chgData name="Mayank Pandey" userId="a8a487a8b171eb31" providerId="LiveId" clId="{152CB233-5838-4F12-B1CF-28BA9B52A31E}" dt="2025-06-17T10:50:51.202" v="281"/>
          <ac:spMkLst>
            <pc:docMk/>
            <pc:sldMk cId="3554865159" sldId="304"/>
            <ac:spMk id="7" creationId="{571FA1D6-F6DF-4DC6-207B-D86EA54446A8}"/>
          </ac:spMkLst>
        </pc:spChg>
        <pc:spChg chg="mod">
          <ac:chgData name="Mayank Pandey" userId="a8a487a8b171eb31" providerId="LiveId" clId="{152CB233-5838-4F12-B1CF-28BA9B52A31E}" dt="2025-06-17T10:51:18.239" v="286" actId="1076"/>
          <ac:spMkLst>
            <pc:docMk/>
            <pc:sldMk cId="3554865159" sldId="304"/>
            <ac:spMk id="10" creationId="{B77A8CCF-2BE2-21EA-F51C-FA97F1FF3D35}"/>
          </ac:spMkLst>
        </pc:spChg>
        <pc:spChg chg="mod">
          <ac:chgData name="Mayank Pandey" userId="a8a487a8b171eb31" providerId="LiveId" clId="{152CB233-5838-4F12-B1CF-28BA9B52A31E}" dt="2025-06-17T10:51:14.552" v="285" actId="1076"/>
          <ac:spMkLst>
            <pc:docMk/>
            <pc:sldMk cId="3554865159" sldId="304"/>
            <ac:spMk id="11" creationId="{F7149D7F-41A2-0FBD-597A-755C747D2209}"/>
          </ac:spMkLst>
        </pc:spChg>
        <pc:picChg chg="add mod">
          <ac:chgData name="Mayank Pandey" userId="a8a487a8b171eb31" providerId="LiveId" clId="{152CB233-5838-4F12-B1CF-28BA9B52A31E}" dt="2025-06-17T10:08:26.934" v="223"/>
          <ac:picMkLst>
            <pc:docMk/>
            <pc:sldMk cId="3554865159" sldId="304"/>
            <ac:picMk id="5" creationId="{104C104E-9EBC-4154-906F-14A298E9EF2E}"/>
          </ac:picMkLst>
        </pc:picChg>
        <pc:picChg chg="del">
          <ac:chgData name="Mayank Pandey" userId="a8a487a8b171eb31" providerId="LiveId" clId="{152CB233-5838-4F12-B1CF-28BA9B52A31E}" dt="2025-06-17T10:08:23.605" v="221" actId="21"/>
          <ac:picMkLst>
            <pc:docMk/>
            <pc:sldMk cId="3554865159" sldId="304"/>
            <ac:picMk id="13" creationId="{16E798E9-680B-8457-EDA4-4A702E8B8F57}"/>
          </ac:picMkLst>
        </pc:picChg>
        <pc:picChg chg="add del mod">
          <ac:chgData name="Mayank Pandey" userId="a8a487a8b171eb31" providerId="LiveId" clId="{152CB233-5838-4F12-B1CF-28BA9B52A31E}" dt="2025-06-17T10:08:25.351" v="222" actId="21"/>
          <ac:picMkLst>
            <pc:docMk/>
            <pc:sldMk cId="3554865159" sldId="304"/>
            <ac:picMk id="25" creationId="{104C104E-9EBC-4154-906F-14A298E9EF2E}"/>
          </ac:picMkLst>
        </pc:picChg>
      </pc:sldChg>
      <pc:sldChg chg="add del replId">
        <pc:chgData name="Mayank Pandey" userId="a8a487a8b171eb31" providerId="LiveId" clId="{152CB233-5838-4F12-B1CF-28BA9B52A31E}" dt="2025-06-17T10:14:46.705" v="240" actId="2696"/>
        <pc:sldMkLst>
          <pc:docMk/>
          <pc:sldMk cId="2055073778" sldId="305"/>
        </pc:sldMkLst>
      </pc:sldChg>
      <pc:sldChg chg="addSp modSp add del mod replId modClrScheme chgLayout">
        <pc:chgData name="Mayank Pandey" userId="a8a487a8b171eb31" providerId="LiveId" clId="{152CB233-5838-4F12-B1CF-28BA9B52A31E}" dt="2025-06-17T10:21:50.036" v="275" actId="2696"/>
        <pc:sldMkLst>
          <pc:docMk/>
          <pc:sldMk cId="2553932059" sldId="306"/>
        </pc:sldMkLst>
        <pc:spChg chg="add mod ord">
          <ac:chgData name="Mayank Pandey" userId="a8a487a8b171eb31" providerId="LiveId" clId="{152CB233-5838-4F12-B1CF-28BA9B52A31E}" dt="2025-06-17T10:17:04.889" v="251" actId="700"/>
          <ac:spMkLst>
            <pc:docMk/>
            <pc:sldMk cId="2553932059" sldId="306"/>
            <ac:spMk id="2" creationId="{63A60307-D2B5-048F-07C9-185D2D1247CD}"/>
          </ac:spMkLst>
        </pc:spChg>
        <pc:spChg chg="mod ord">
          <ac:chgData name="Mayank Pandey" userId="a8a487a8b171eb31" providerId="LiveId" clId="{152CB233-5838-4F12-B1CF-28BA9B52A31E}" dt="2025-06-17T10:17:04.889" v="251" actId="700"/>
          <ac:spMkLst>
            <pc:docMk/>
            <pc:sldMk cId="2553932059" sldId="306"/>
            <ac:spMk id="3" creationId="{9D9F4F26-49EB-AB7D-EAE9-C1453953EA1E}"/>
          </ac:spMkLst>
        </pc:spChg>
        <pc:spChg chg="mod ord">
          <ac:chgData name="Mayank Pandey" userId="a8a487a8b171eb31" providerId="LiveId" clId="{152CB233-5838-4F12-B1CF-28BA9B52A31E}" dt="2025-06-17T10:17:04.889" v="251" actId="700"/>
          <ac:spMkLst>
            <pc:docMk/>
            <pc:sldMk cId="2553932059" sldId="306"/>
            <ac:spMk id="16" creationId="{A7FE0E84-D480-7F7B-62CE-CF0A616F26BE}"/>
          </ac:spMkLst>
        </pc:spChg>
        <pc:spChg chg="mod ord">
          <ac:chgData name="Mayank Pandey" userId="a8a487a8b171eb31" providerId="LiveId" clId="{152CB233-5838-4F12-B1CF-28BA9B52A31E}" dt="2025-06-17T10:17:04.889" v="251" actId="700"/>
          <ac:spMkLst>
            <pc:docMk/>
            <pc:sldMk cId="2553932059" sldId="306"/>
            <ac:spMk id="18" creationId="{24B24676-123D-1863-A079-F524DC9563C4}"/>
          </ac:spMkLst>
        </pc:spChg>
        <pc:graphicFrameChg chg="mod ord">
          <ac:chgData name="Mayank Pandey" userId="a8a487a8b171eb31" providerId="LiveId" clId="{152CB233-5838-4F12-B1CF-28BA9B52A31E}" dt="2025-06-17T10:17:11.588" v="252" actId="1076"/>
          <ac:graphicFrameMkLst>
            <pc:docMk/>
            <pc:sldMk cId="2553932059" sldId="306"/>
            <ac:graphicFrameMk id="21" creationId="{D12B91A3-35F4-B73B-EDD5-F71F39D89DF6}"/>
          </ac:graphicFrameMkLst>
        </pc:graphicFrameChg>
      </pc:sldChg>
      <pc:sldChg chg="add del">
        <pc:chgData name="Mayank Pandey" userId="a8a487a8b171eb31" providerId="LiveId" clId="{152CB233-5838-4F12-B1CF-28BA9B52A31E}" dt="2025-06-17T10:16:37.883" v="250" actId="2696"/>
        <pc:sldMkLst>
          <pc:docMk/>
          <pc:sldMk cId="2510388461" sldId="307"/>
        </pc:sldMkLst>
      </pc:sldChg>
      <pc:sldChg chg="addSp delSp modSp add mod">
        <pc:chgData name="Mayank Pandey" userId="a8a487a8b171eb31" providerId="LiveId" clId="{152CB233-5838-4F12-B1CF-28BA9B52A31E}" dt="2025-06-17T10:21:42.518" v="274" actId="1076"/>
        <pc:sldMkLst>
          <pc:docMk/>
          <pc:sldMk cId="2797275970" sldId="307"/>
        </pc:sldMkLst>
        <pc:spChg chg="del">
          <ac:chgData name="Mayank Pandey" userId="a8a487a8b171eb31" providerId="LiveId" clId="{152CB233-5838-4F12-B1CF-28BA9B52A31E}" dt="2025-06-17T10:18:37.406" v="255"/>
          <ac:spMkLst>
            <pc:docMk/>
            <pc:sldMk cId="2797275970" sldId="307"/>
            <ac:spMk id="2" creationId="{0960AF5A-B7B6-0E75-0435-E57518FB3830}"/>
          </ac:spMkLst>
        </pc:spChg>
        <pc:spChg chg="add del mod">
          <ac:chgData name="Mayank Pandey" userId="a8a487a8b171eb31" providerId="LiveId" clId="{152CB233-5838-4F12-B1CF-28BA9B52A31E}" dt="2025-06-17T10:18:50.590" v="260"/>
          <ac:spMkLst>
            <pc:docMk/>
            <pc:sldMk cId="2797275970" sldId="307"/>
            <ac:spMk id="4" creationId="{5456A21B-A62C-B6DE-0604-AC147F5ACD5A}"/>
          </ac:spMkLst>
        </pc:spChg>
        <pc:spChg chg="mod">
          <ac:chgData name="Mayank Pandey" userId="a8a487a8b171eb31" providerId="LiveId" clId="{152CB233-5838-4F12-B1CF-28BA9B52A31E}" dt="2025-06-17T10:21:42.518" v="274" actId="1076"/>
          <ac:spMkLst>
            <pc:docMk/>
            <pc:sldMk cId="2797275970" sldId="307"/>
            <ac:spMk id="16" creationId="{95482CFE-8395-A4F7-8E41-4208BC45B73A}"/>
          </ac:spMkLst>
        </pc:spChg>
        <pc:spChg chg="mod">
          <ac:chgData name="Mayank Pandey" userId="a8a487a8b171eb31" providerId="LiveId" clId="{152CB233-5838-4F12-B1CF-28BA9B52A31E}" dt="2025-06-17T10:21:36.659" v="273" actId="1076"/>
          <ac:spMkLst>
            <pc:docMk/>
            <pc:sldMk cId="2797275970" sldId="307"/>
            <ac:spMk id="18" creationId="{F20AD318-D9A9-1CFC-9AD0-089A613F3354}"/>
          </ac:spMkLst>
        </pc:spChg>
        <pc:picChg chg="add mod">
          <ac:chgData name="Mayank Pandey" userId="a8a487a8b171eb31" providerId="LiveId" clId="{152CB233-5838-4F12-B1CF-28BA9B52A31E}" dt="2025-06-17T10:18:50.590" v="260"/>
          <ac:picMkLst>
            <pc:docMk/>
            <pc:sldMk cId="2797275970" sldId="307"/>
            <ac:picMk id="5" creationId="{C0EFDEEB-789D-0936-5915-CB93A5C8435F}"/>
          </ac:picMkLst>
        </pc:picChg>
        <pc:picChg chg="add del mod">
          <ac:chgData name="Mayank Pandey" userId="a8a487a8b171eb31" providerId="LiveId" clId="{152CB233-5838-4F12-B1CF-28BA9B52A31E}" dt="2025-06-17T10:18:39.312" v="256" actId="21"/>
          <ac:picMkLst>
            <pc:docMk/>
            <pc:sldMk cId="2797275970" sldId="307"/>
            <ac:picMk id="1026" creationId="{3EAE3658-5A81-75AD-4BE5-A2B78DE1FD40}"/>
          </ac:picMkLst>
        </pc:picChg>
        <pc:picChg chg="add del mod">
          <ac:chgData name="Mayank Pandey" userId="a8a487a8b171eb31" providerId="LiveId" clId="{152CB233-5838-4F12-B1CF-28BA9B52A31E}" dt="2025-06-17T10:18:48.019" v="259" actId="21"/>
          <ac:picMkLst>
            <pc:docMk/>
            <pc:sldMk cId="2797275970" sldId="307"/>
            <ac:picMk id="3074" creationId="{C0EFDEEB-789D-0936-5915-CB93A5C8435F}"/>
          </ac:picMkLst>
        </pc:picChg>
      </pc:sldChg>
      <pc:sldChg chg="modSp add del mod modClrScheme chgLayout">
        <pc:chgData name="Mayank Pandey" userId="a8a487a8b171eb31" providerId="LiveId" clId="{152CB233-5838-4F12-B1CF-28BA9B52A31E}" dt="2025-06-18T08:23:56.397" v="291" actId="2696"/>
        <pc:sldMkLst>
          <pc:docMk/>
          <pc:sldMk cId="1549422503" sldId="308"/>
        </pc:sldMkLst>
        <pc:spChg chg="mod ord">
          <ac:chgData name="Mayank Pandey" userId="a8a487a8b171eb31" providerId="LiveId" clId="{152CB233-5838-4F12-B1CF-28BA9B52A31E}" dt="2025-06-18T08:23:31.297" v="290" actId="700"/>
          <ac:spMkLst>
            <pc:docMk/>
            <pc:sldMk cId="1549422503" sldId="308"/>
            <ac:spMk id="3" creationId="{25E76BCA-F3BB-92C7-2883-3166E9A16D22}"/>
          </ac:spMkLst>
        </pc:spChg>
        <pc:spChg chg="mod ord">
          <ac:chgData name="Mayank Pandey" userId="a8a487a8b171eb31" providerId="LiveId" clId="{152CB233-5838-4F12-B1CF-28BA9B52A31E}" dt="2025-06-18T08:23:31.297" v="290" actId="700"/>
          <ac:spMkLst>
            <pc:docMk/>
            <pc:sldMk cId="1549422503" sldId="308"/>
            <ac:spMk id="16" creationId="{75A4DBD0-4592-9059-AD48-83AC4D2920D9}"/>
          </ac:spMkLst>
        </pc:spChg>
        <pc:spChg chg="mod ord">
          <ac:chgData name="Mayank Pandey" userId="a8a487a8b171eb31" providerId="LiveId" clId="{152CB233-5838-4F12-B1CF-28BA9B52A31E}" dt="2025-06-18T08:23:31.297" v="290" actId="700"/>
          <ac:spMkLst>
            <pc:docMk/>
            <pc:sldMk cId="1549422503" sldId="308"/>
            <ac:spMk id="18" creationId="{978C91B1-C1EE-8458-2B0E-483233C55E69}"/>
          </ac:spMkLst>
        </pc:spChg>
        <pc:graphicFrameChg chg="mod ord">
          <ac:chgData name="Mayank Pandey" userId="a8a487a8b171eb31" providerId="LiveId" clId="{152CB233-5838-4F12-B1CF-28BA9B52A31E}" dt="2025-06-18T08:23:31.297" v="290" actId="700"/>
          <ac:graphicFrameMkLst>
            <pc:docMk/>
            <pc:sldMk cId="1549422503" sldId="308"/>
            <ac:graphicFrameMk id="21" creationId="{650E2F1B-7B36-70D8-F9C9-D40FD5303825}"/>
          </ac:graphicFrameMkLst>
        </pc:graphicFrameChg>
        <pc:picChg chg="mod ord">
          <ac:chgData name="Mayank Pandey" userId="a8a487a8b171eb31" providerId="LiveId" clId="{152CB233-5838-4F12-B1CF-28BA9B52A31E}" dt="2025-06-18T08:23:31.297" v="290" actId="700"/>
          <ac:picMkLst>
            <pc:docMk/>
            <pc:sldMk cId="1549422503" sldId="308"/>
            <ac:picMk id="5" creationId="{A6B488DC-AFF5-A2E1-A535-49A782E93424}"/>
          </ac:picMkLst>
        </pc:picChg>
      </pc:sldChg>
      <pc:sldChg chg="addSp delSp modSp add del mod modClrScheme chgLayout">
        <pc:chgData name="Mayank Pandey" userId="a8a487a8b171eb31" providerId="LiveId" clId="{152CB233-5838-4F12-B1CF-28BA9B52A31E}" dt="2025-06-17T10:16:28.668" v="249" actId="2696"/>
        <pc:sldMkLst>
          <pc:docMk/>
          <pc:sldMk cId="1685889806" sldId="308"/>
        </pc:sldMkLst>
        <pc:spChg chg="add del mod ord">
          <ac:chgData name="Mayank Pandey" userId="a8a487a8b171eb31" providerId="LiveId" clId="{152CB233-5838-4F12-B1CF-28BA9B52A31E}" dt="2025-06-17T10:16:06.841" v="247"/>
          <ac:spMkLst>
            <pc:docMk/>
            <pc:sldMk cId="1685889806" sldId="308"/>
            <ac:spMk id="2" creationId="{2D9AF6F0-4AC3-36C1-ADB9-84CD57286BF7}"/>
          </ac:spMkLst>
        </pc:spChg>
        <pc:spChg chg="mod ord">
          <ac:chgData name="Mayank Pandey" userId="a8a487a8b171eb31" providerId="LiveId" clId="{152CB233-5838-4F12-B1CF-28BA9B52A31E}" dt="2025-06-17T10:15:10.105" v="243" actId="700"/>
          <ac:spMkLst>
            <pc:docMk/>
            <pc:sldMk cId="1685889806" sldId="308"/>
            <ac:spMk id="3" creationId="{77D2712B-0486-F30A-6DD4-1840F182DA5C}"/>
          </ac:spMkLst>
        </pc:spChg>
        <pc:spChg chg="add mod">
          <ac:chgData name="Mayank Pandey" userId="a8a487a8b171eb31" providerId="LiveId" clId="{152CB233-5838-4F12-B1CF-28BA9B52A31E}" dt="2025-06-17T10:16:11.051" v="248" actId="21"/>
          <ac:spMkLst>
            <pc:docMk/>
            <pc:sldMk cId="1685889806" sldId="308"/>
            <ac:spMk id="4" creationId="{2AD3C143-3DA1-07A0-5040-4B65CA569DF7}"/>
          </ac:spMkLst>
        </pc:spChg>
        <pc:spChg chg="mod ord">
          <ac:chgData name="Mayank Pandey" userId="a8a487a8b171eb31" providerId="LiveId" clId="{152CB233-5838-4F12-B1CF-28BA9B52A31E}" dt="2025-06-17T10:15:10.105" v="243" actId="700"/>
          <ac:spMkLst>
            <pc:docMk/>
            <pc:sldMk cId="1685889806" sldId="308"/>
            <ac:spMk id="16" creationId="{66BCFD4D-DE89-2B50-8939-B9A9E861D0BF}"/>
          </ac:spMkLst>
        </pc:spChg>
        <pc:spChg chg="mod ord">
          <ac:chgData name="Mayank Pandey" userId="a8a487a8b171eb31" providerId="LiveId" clId="{152CB233-5838-4F12-B1CF-28BA9B52A31E}" dt="2025-06-17T10:16:02.743" v="246" actId="14100"/>
          <ac:spMkLst>
            <pc:docMk/>
            <pc:sldMk cId="1685889806" sldId="308"/>
            <ac:spMk id="18" creationId="{B178C1A1-FF46-32DF-6D82-0CCB2D26CACC}"/>
          </ac:spMkLst>
        </pc:spChg>
        <pc:picChg chg="del mod ord">
          <ac:chgData name="Mayank Pandey" userId="a8a487a8b171eb31" providerId="LiveId" clId="{152CB233-5838-4F12-B1CF-28BA9B52A31E}" dt="2025-06-17T10:16:11.051" v="248" actId="21"/>
          <ac:picMkLst>
            <pc:docMk/>
            <pc:sldMk cId="1685889806" sldId="308"/>
            <ac:picMk id="1026" creationId="{3EAE3658-5A81-75AD-4BE5-A2B78DE1FD40}"/>
          </ac:picMkLst>
        </pc:picChg>
        <pc:picChg chg="add mod">
          <ac:chgData name="Mayank Pandey" userId="a8a487a8b171eb31" providerId="LiveId" clId="{152CB233-5838-4F12-B1CF-28BA9B52A31E}" dt="2025-06-17T10:16:06.841" v="247"/>
          <ac:picMkLst>
            <pc:docMk/>
            <pc:sldMk cId="1685889806" sldId="308"/>
            <ac:picMk id="2050" creationId="{D59FE815-0308-A932-AA45-8F9DE167FC19}"/>
          </ac:picMkLst>
        </pc:picChg>
      </pc:sldChg>
      <pc:sldChg chg="addSp delSp modSp new mod">
        <pc:chgData name="Mayank Pandey" userId="a8a487a8b171eb31" providerId="LiveId" clId="{152CB233-5838-4F12-B1CF-28BA9B52A31E}" dt="2025-06-18T08:34:18.342" v="303" actId="1076"/>
        <pc:sldMkLst>
          <pc:docMk/>
          <pc:sldMk cId="2678872951" sldId="308"/>
        </pc:sldMkLst>
        <pc:spChg chg="mod">
          <ac:chgData name="Mayank Pandey" userId="a8a487a8b171eb31" providerId="LiveId" clId="{152CB233-5838-4F12-B1CF-28BA9B52A31E}" dt="2025-06-18T08:34:14.955" v="302" actId="1076"/>
          <ac:spMkLst>
            <pc:docMk/>
            <pc:sldMk cId="2678872951" sldId="308"/>
            <ac:spMk id="2" creationId="{44D89018-1E0F-F669-4682-F86816488190}"/>
          </ac:spMkLst>
        </pc:spChg>
        <pc:spChg chg="mod">
          <ac:chgData name="Mayank Pandey" userId="a8a487a8b171eb31" providerId="LiveId" clId="{152CB233-5838-4F12-B1CF-28BA9B52A31E}" dt="2025-06-18T08:34:18.342" v="303" actId="1076"/>
          <ac:spMkLst>
            <pc:docMk/>
            <pc:sldMk cId="2678872951" sldId="308"/>
            <ac:spMk id="3" creationId="{4A5C1D3D-F526-CD80-5D1F-E12F9DFF4BFA}"/>
          </ac:spMkLst>
        </pc:spChg>
        <pc:spChg chg="del">
          <ac:chgData name="Mayank Pandey" userId="a8a487a8b171eb31" providerId="LiveId" clId="{152CB233-5838-4F12-B1CF-28BA9B52A31E}" dt="2025-06-18T08:32:18.905" v="293"/>
          <ac:spMkLst>
            <pc:docMk/>
            <pc:sldMk cId="2678872951" sldId="308"/>
            <ac:spMk id="5" creationId="{8C5FDF43-CB63-3180-1ED8-ABC04ED90AF6}"/>
          </ac:spMkLst>
        </pc:spChg>
        <pc:picChg chg="add mod">
          <ac:chgData name="Mayank Pandey" userId="a8a487a8b171eb31" providerId="LiveId" clId="{152CB233-5838-4F12-B1CF-28BA9B52A31E}" dt="2025-06-18T08:32:18.905" v="293"/>
          <ac:picMkLst>
            <pc:docMk/>
            <pc:sldMk cId="2678872951" sldId="308"/>
            <ac:picMk id="5122" creationId="{A03A4BCD-4650-80F0-F7B0-128E691B5481}"/>
          </ac:picMkLst>
        </pc:picChg>
      </pc:sldChg>
      <pc:sldChg chg="addSp delSp modSp new mod modClrScheme chgLayout">
        <pc:chgData name="Mayank Pandey" userId="a8a487a8b171eb31" providerId="LiveId" clId="{152CB233-5838-4F12-B1CF-28BA9B52A31E}" dt="2025-06-18T08:36:37.265" v="321" actId="1440"/>
        <pc:sldMkLst>
          <pc:docMk/>
          <pc:sldMk cId="3806792042" sldId="309"/>
        </pc:sldMkLst>
        <pc:spChg chg="del mod ord">
          <ac:chgData name="Mayank Pandey" userId="a8a487a8b171eb31" providerId="LiveId" clId="{152CB233-5838-4F12-B1CF-28BA9B52A31E}" dt="2025-06-18T08:34:42.709" v="305" actId="700"/>
          <ac:spMkLst>
            <pc:docMk/>
            <pc:sldMk cId="3806792042" sldId="309"/>
            <ac:spMk id="2" creationId="{00A54518-8DC0-265E-1C8F-B2F26F62C1C2}"/>
          </ac:spMkLst>
        </pc:spChg>
        <pc:spChg chg="del mod ord">
          <ac:chgData name="Mayank Pandey" userId="a8a487a8b171eb31" providerId="LiveId" clId="{152CB233-5838-4F12-B1CF-28BA9B52A31E}" dt="2025-06-18T08:34:42.709" v="305" actId="700"/>
          <ac:spMkLst>
            <pc:docMk/>
            <pc:sldMk cId="3806792042" sldId="309"/>
            <ac:spMk id="3" creationId="{157FE5C8-93B2-AC5A-CC08-67E00F660BCA}"/>
          </ac:spMkLst>
        </pc:spChg>
        <pc:spChg chg="mod ord">
          <ac:chgData name="Mayank Pandey" userId="a8a487a8b171eb31" providerId="LiveId" clId="{152CB233-5838-4F12-B1CF-28BA9B52A31E}" dt="2025-06-18T08:34:42.709" v="305" actId="700"/>
          <ac:spMkLst>
            <pc:docMk/>
            <pc:sldMk cId="3806792042" sldId="309"/>
            <ac:spMk id="4" creationId="{7E83F275-118C-BA5F-9250-CA2353FD665A}"/>
          </ac:spMkLst>
        </pc:spChg>
        <pc:spChg chg="del mod ord">
          <ac:chgData name="Mayank Pandey" userId="a8a487a8b171eb31" providerId="LiveId" clId="{152CB233-5838-4F12-B1CF-28BA9B52A31E}" dt="2025-06-18T08:34:42.709" v="305" actId="700"/>
          <ac:spMkLst>
            <pc:docMk/>
            <pc:sldMk cId="3806792042" sldId="309"/>
            <ac:spMk id="5" creationId="{02AD7237-9C97-5EB1-0FBA-BF50B3FD86AD}"/>
          </ac:spMkLst>
        </pc:spChg>
        <pc:spChg chg="add mod ord">
          <ac:chgData name="Mayank Pandey" userId="a8a487a8b171eb31" providerId="LiveId" clId="{152CB233-5838-4F12-B1CF-28BA9B52A31E}" dt="2025-06-18T08:35:51.939" v="318" actId="1076"/>
          <ac:spMkLst>
            <pc:docMk/>
            <pc:sldMk cId="3806792042" sldId="309"/>
            <ac:spMk id="6" creationId="{B0D1BA4F-C123-C8E7-95BC-A180FA5FDA9C}"/>
          </ac:spMkLst>
        </pc:spChg>
        <pc:spChg chg="add mod ord">
          <ac:chgData name="Mayank Pandey" userId="a8a487a8b171eb31" providerId="LiveId" clId="{152CB233-5838-4F12-B1CF-28BA9B52A31E}" dt="2025-06-18T08:35:47.869" v="317" actId="14100"/>
          <ac:spMkLst>
            <pc:docMk/>
            <pc:sldMk cId="3806792042" sldId="309"/>
            <ac:spMk id="7" creationId="{C7C16F1D-57F6-DB83-EBBE-25AFCDA4A214}"/>
          </ac:spMkLst>
        </pc:spChg>
        <pc:spChg chg="add del mod ord">
          <ac:chgData name="Mayank Pandey" userId="a8a487a8b171eb31" providerId="LiveId" clId="{152CB233-5838-4F12-B1CF-28BA9B52A31E}" dt="2025-06-18T08:36:28.916" v="319"/>
          <ac:spMkLst>
            <pc:docMk/>
            <pc:sldMk cId="3806792042" sldId="309"/>
            <ac:spMk id="8" creationId="{56A32BA1-BD3B-15C3-B4D3-48DD699384C0}"/>
          </ac:spMkLst>
        </pc:spChg>
        <pc:picChg chg="add mod">
          <ac:chgData name="Mayank Pandey" userId="a8a487a8b171eb31" providerId="LiveId" clId="{152CB233-5838-4F12-B1CF-28BA9B52A31E}" dt="2025-06-18T08:36:37.265" v="321" actId="1440"/>
          <ac:picMkLst>
            <pc:docMk/>
            <pc:sldMk cId="3806792042" sldId="309"/>
            <ac:picMk id="6146" creationId="{0E4FC97C-C189-0963-9EC2-260E5162E627}"/>
          </ac:picMkLst>
        </pc:picChg>
      </pc:sldChg>
      <pc:sldChg chg="addSp delSp modSp new mod modClrScheme chgLayout">
        <pc:chgData name="Mayank Pandey" userId="a8a487a8b171eb31" providerId="LiveId" clId="{152CB233-5838-4F12-B1CF-28BA9B52A31E}" dt="2025-06-18T08:39:04.661" v="335"/>
        <pc:sldMkLst>
          <pc:docMk/>
          <pc:sldMk cId="1188372784" sldId="310"/>
        </pc:sldMkLst>
        <pc:spChg chg="del mod ord">
          <ac:chgData name="Mayank Pandey" userId="a8a487a8b171eb31" providerId="LiveId" clId="{152CB233-5838-4F12-B1CF-28BA9B52A31E}" dt="2025-06-18T08:36:56.346" v="323" actId="700"/>
          <ac:spMkLst>
            <pc:docMk/>
            <pc:sldMk cId="1188372784" sldId="310"/>
            <ac:spMk id="2" creationId="{8E313901-805F-2174-7E73-4423B1A2656B}"/>
          </ac:spMkLst>
        </pc:spChg>
        <pc:spChg chg="del mod ord">
          <ac:chgData name="Mayank Pandey" userId="a8a487a8b171eb31" providerId="LiveId" clId="{152CB233-5838-4F12-B1CF-28BA9B52A31E}" dt="2025-06-18T08:36:56.346" v="323" actId="700"/>
          <ac:spMkLst>
            <pc:docMk/>
            <pc:sldMk cId="1188372784" sldId="310"/>
            <ac:spMk id="3" creationId="{AC28A6B0-CB6B-43BD-CFBE-5FD9C306F3DF}"/>
          </ac:spMkLst>
        </pc:spChg>
        <pc:spChg chg="del mod ord">
          <ac:chgData name="Mayank Pandey" userId="a8a487a8b171eb31" providerId="LiveId" clId="{152CB233-5838-4F12-B1CF-28BA9B52A31E}" dt="2025-06-18T08:36:56.346" v="323" actId="700"/>
          <ac:spMkLst>
            <pc:docMk/>
            <pc:sldMk cId="1188372784" sldId="310"/>
            <ac:spMk id="4" creationId="{C7D80417-0FF9-0F73-DFF0-D0E7DF8FFCDA}"/>
          </ac:spMkLst>
        </pc:spChg>
        <pc:spChg chg="add mod ord">
          <ac:chgData name="Mayank Pandey" userId="a8a487a8b171eb31" providerId="LiveId" clId="{152CB233-5838-4F12-B1CF-28BA9B52A31E}" dt="2025-06-18T08:37:22.987" v="330" actId="1076"/>
          <ac:spMkLst>
            <pc:docMk/>
            <pc:sldMk cId="1188372784" sldId="310"/>
            <ac:spMk id="5" creationId="{7BCFB4CE-9E64-9DA4-0BFD-14A5F0820C49}"/>
          </ac:spMkLst>
        </pc:spChg>
        <pc:spChg chg="add mod ord">
          <ac:chgData name="Mayank Pandey" userId="a8a487a8b171eb31" providerId="LiveId" clId="{152CB233-5838-4F12-B1CF-28BA9B52A31E}" dt="2025-06-18T08:38:36.368" v="334" actId="27636"/>
          <ac:spMkLst>
            <pc:docMk/>
            <pc:sldMk cId="1188372784" sldId="310"/>
            <ac:spMk id="6" creationId="{4E7CA24A-4A5C-EA70-A2DD-71ACBF9AB1AC}"/>
          </ac:spMkLst>
        </pc:spChg>
        <pc:spChg chg="add del mod ord">
          <ac:chgData name="Mayank Pandey" userId="a8a487a8b171eb31" providerId="LiveId" clId="{152CB233-5838-4F12-B1CF-28BA9B52A31E}" dt="2025-06-18T08:39:04.661" v="335"/>
          <ac:spMkLst>
            <pc:docMk/>
            <pc:sldMk cId="1188372784" sldId="310"/>
            <ac:spMk id="7" creationId="{2DE2FBDE-DF6C-161B-41C3-1ECC4731AE5A}"/>
          </ac:spMkLst>
        </pc:spChg>
        <pc:picChg chg="add mod">
          <ac:chgData name="Mayank Pandey" userId="a8a487a8b171eb31" providerId="LiveId" clId="{152CB233-5838-4F12-B1CF-28BA9B52A31E}" dt="2025-06-18T08:39:04.661" v="335"/>
          <ac:picMkLst>
            <pc:docMk/>
            <pc:sldMk cId="1188372784" sldId="310"/>
            <ac:picMk id="7170" creationId="{5028AF07-A8CB-8BF6-1C91-9FE3A6027C34}"/>
          </ac:picMkLst>
        </pc:picChg>
      </pc:sldChg>
      <pc:sldChg chg="addSp delSp modSp new mod">
        <pc:chgData name="Mayank Pandey" userId="a8a487a8b171eb31" providerId="LiveId" clId="{152CB233-5838-4F12-B1CF-28BA9B52A31E}" dt="2025-06-18T08:42:03.226" v="351"/>
        <pc:sldMkLst>
          <pc:docMk/>
          <pc:sldMk cId="3376370060" sldId="311"/>
        </pc:sldMkLst>
        <pc:spChg chg="del">
          <ac:chgData name="Mayank Pandey" userId="a8a487a8b171eb31" providerId="LiveId" clId="{152CB233-5838-4F12-B1CF-28BA9B52A31E}" dt="2025-06-18T08:42:03.226" v="351"/>
          <ac:spMkLst>
            <pc:docMk/>
            <pc:sldMk cId="3376370060" sldId="311"/>
            <ac:spMk id="2" creationId="{CFB41E8B-CED9-F37A-7726-9C6DF0254C63}"/>
          </ac:spMkLst>
        </pc:spChg>
        <pc:spChg chg="mod">
          <ac:chgData name="Mayank Pandey" userId="a8a487a8b171eb31" providerId="LiveId" clId="{152CB233-5838-4F12-B1CF-28BA9B52A31E}" dt="2025-06-18T08:39:40.009" v="346" actId="1076"/>
          <ac:spMkLst>
            <pc:docMk/>
            <pc:sldMk cId="3376370060" sldId="311"/>
            <ac:spMk id="3" creationId="{5B491BC7-870B-BB6E-6E1C-CB68B61490A4}"/>
          </ac:spMkLst>
        </pc:spChg>
        <pc:spChg chg="mod">
          <ac:chgData name="Mayank Pandey" userId="a8a487a8b171eb31" providerId="LiveId" clId="{152CB233-5838-4F12-B1CF-28BA9B52A31E}" dt="2025-06-18T08:40:37.989" v="350" actId="12"/>
          <ac:spMkLst>
            <pc:docMk/>
            <pc:sldMk cId="3376370060" sldId="311"/>
            <ac:spMk id="4" creationId="{BF608D2E-9099-F201-20EF-1A2F21074B68}"/>
          </ac:spMkLst>
        </pc:spChg>
        <pc:spChg chg="add del">
          <ac:chgData name="Mayank Pandey" userId="a8a487a8b171eb31" providerId="LiveId" clId="{152CB233-5838-4F12-B1CF-28BA9B52A31E}" dt="2025-06-18T08:39:21.776" v="338" actId="22"/>
          <ac:spMkLst>
            <pc:docMk/>
            <pc:sldMk cId="3376370060" sldId="311"/>
            <ac:spMk id="6" creationId="{86588FD4-423E-4700-9DBE-380B3B8D1056}"/>
          </ac:spMkLst>
        </pc:spChg>
        <pc:picChg chg="add mod">
          <ac:chgData name="Mayank Pandey" userId="a8a487a8b171eb31" providerId="LiveId" clId="{152CB233-5838-4F12-B1CF-28BA9B52A31E}" dt="2025-06-18T08:42:03.226" v="351"/>
          <ac:picMkLst>
            <pc:docMk/>
            <pc:sldMk cId="3376370060" sldId="311"/>
            <ac:picMk id="8194" creationId="{332E13EC-48AD-60FD-8308-493310CDC4EE}"/>
          </ac:picMkLst>
        </pc:picChg>
      </pc:sldChg>
      <pc:sldChg chg="addSp delSp modSp new mod modClrScheme chgLayout">
        <pc:chgData name="Mayank Pandey" userId="a8a487a8b171eb31" providerId="LiveId" clId="{152CB233-5838-4F12-B1CF-28BA9B52A31E}" dt="2025-06-18T08:50:03.636" v="380"/>
        <pc:sldMkLst>
          <pc:docMk/>
          <pc:sldMk cId="2340861892" sldId="312"/>
        </pc:sldMkLst>
        <pc:spChg chg="del mod ord">
          <ac:chgData name="Mayank Pandey" userId="a8a487a8b171eb31" providerId="LiveId" clId="{152CB233-5838-4F12-B1CF-28BA9B52A31E}" dt="2025-06-18T08:42:50.808" v="353" actId="700"/>
          <ac:spMkLst>
            <pc:docMk/>
            <pc:sldMk cId="2340861892" sldId="312"/>
            <ac:spMk id="2" creationId="{EE9769E0-97CA-6D73-F5E2-F78C384A6D35}"/>
          </ac:spMkLst>
        </pc:spChg>
        <pc:spChg chg="del mod ord">
          <ac:chgData name="Mayank Pandey" userId="a8a487a8b171eb31" providerId="LiveId" clId="{152CB233-5838-4F12-B1CF-28BA9B52A31E}" dt="2025-06-18T08:42:50.808" v="353" actId="700"/>
          <ac:spMkLst>
            <pc:docMk/>
            <pc:sldMk cId="2340861892" sldId="312"/>
            <ac:spMk id="3" creationId="{7E63B09B-6F28-0836-CD38-2E9253504E77}"/>
          </ac:spMkLst>
        </pc:spChg>
        <pc:spChg chg="del mod ord">
          <ac:chgData name="Mayank Pandey" userId="a8a487a8b171eb31" providerId="LiveId" clId="{152CB233-5838-4F12-B1CF-28BA9B52A31E}" dt="2025-06-18T08:42:50.808" v="353" actId="700"/>
          <ac:spMkLst>
            <pc:docMk/>
            <pc:sldMk cId="2340861892" sldId="312"/>
            <ac:spMk id="4" creationId="{F6178F95-52C1-5D04-4573-844B16433D90}"/>
          </ac:spMkLst>
        </pc:spChg>
        <pc:spChg chg="add mod ord">
          <ac:chgData name="Mayank Pandey" userId="a8a487a8b171eb31" providerId="LiveId" clId="{152CB233-5838-4F12-B1CF-28BA9B52A31E}" dt="2025-06-18T08:48:24.436" v="373" actId="1076"/>
          <ac:spMkLst>
            <pc:docMk/>
            <pc:sldMk cId="2340861892" sldId="312"/>
            <ac:spMk id="5" creationId="{A86227F6-61B8-8064-8EB7-DFD5C96C7FAB}"/>
          </ac:spMkLst>
        </pc:spChg>
        <pc:spChg chg="add del mod ord">
          <ac:chgData name="Mayank Pandey" userId="a8a487a8b171eb31" providerId="LiveId" clId="{152CB233-5838-4F12-B1CF-28BA9B52A31E}" dt="2025-06-18T08:48:20.356" v="372" actId="14100"/>
          <ac:spMkLst>
            <pc:docMk/>
            <pc:sldMk cId="2340861892" sldId="312"/>
            <ac:spMk id="6" creationId="{5A03501F-3A39-EA49-678B-6875EF7A2FC8}"/>
          </ac:spMkLst>
        </pc:spChg>
        <pc:spChg chg="add del mod ord">
          <ac:chgData name="Mayank Pandey" userId="a8a487a8b171eb31" providerId="LiveId" clId="{152CB233-5838-4F12-B1CF-28BA9B52A31E}" dt="2025-06-18T08:48:41.656" v="374"/>
          <ac:spMkLst>
            <pc:docMk/>
            <pc:sldMk cId="2340861892" sldId="312"/>
            <ac:spMk id="7" creationId="{2620685B-1FA5-F345-7456-6ADAA81F1B87}"/>
          </ac:spMkLst>
        </pc:spChg>
        <pc:spChg chg="add mod">
          <ac:chgData name="Mayank Pandey" userId="a8a487a8b171eb31" providerId="LiveId" clId="{152CB233-5838-4F12-B1CF-28BA9B52A31E}" dt="2025-06-18T08:47:00.468" v="365"/>
          <ac:spMkLst>
            <pc:docMk/>
            <pc:sldMk cId="2340861892" sldId="312"/>
            <ac:spMk id="8" creationId="{13C8BF13-D8F0-BF81-093C-2A61C56B11C4}"/>
          </ac:spMkLst>
        </pc:spChg>
        <pc:spChg chg="add del mod">
          <ac:chgData name="Mayank Pandey" userId="a8a487a8b171eb31" providerId="LiveId" clId="{152CB233-5838-4F12-B1CF-28BA9B52A31E}" dt="2025-06-18T08:50:03.636" v="380"/>
          <ac:spMkLst>
            <pc:docMk/>
            <pc:sldMk cId="2340861892" sldId="312"/>
            <ac:spMk id="9" creationId="{27F2FB87-D163-57F3-29A3-D04FDA315213}"/>
          </ac:spMkLst>
        </pc:spChg>
        <pc:picChg chg="add del mod">
          <ac:chgData name="Mayank Pandey" userId="a8a487a8b171eb31" providerId="LiveId" clId="{152CB233-5838-4F12-B1CF-28BA9B52A31E}" dt="2025-06-18T08:49:44.801" v="378" actId="21"/>
          <ac:picMkLst>
            <pc:docMk/>
            <pc:sldMk cId="2340861892" sldId="312"/>
            <ac:picMk id="9219" creationId="{993045E0-1C19-B388-8908-D9981AD77CF2}"/>
          </ac:picMkLst>
        </pc:picChg>
        <pc:picChg chg="add del mod">
          <ac:chgData name="Mayank Pandey" userId="a8a487a8b171eb31" providerId="LiveId" clId="{152CB233-5838-4F12-B1CF-28BA9B52A31E}" dt="2025-06-18T08:49:44.801" v="378" actId="21"/>
          <ac:picMkLst>
            <pc:docMk/>
            <pc:sldMk cId="2340861892" sldId="312"/>
            <ac:picMk id="9221" creationId="{946CB6E6-0054-FBF4-47D3-55DA9933BC3D}"/>
          </ac:picMkLst>
        </pc:picChg>
        <pc:picChg chg="add mod">
          <ac:chgData name="Mayank Pandey" userId="a8a487a8b171eb31" providerId="LiveId" clId="{152CB233-5838-4F12-B1CF-28BA9B52A31E}" dt="2025-06-18T08:50:03.636" v="380"/>
          <ac:picMkLst>
            <pc:docMk/>
            <pc:sldMk cId="2340861892" sldId="312"/>
            <ac:picMk id="9223" creationId="{3B1001CC-72C5-12B5-3E15-994E83CBEB99}"/>
          </ac:picMkLst>
        </pc:picChg>
      </pc:sldChg>
      <pc:sldChg chg="addSp delSp modSp new mod modClrScheme chgLayout">
        <pc:chgData name="Mayank Pandey" userId="a8a487a8b171eb31" providerId="LiveId" clId="{152CB233-5838-4F12-B1CF-28BA9B52A31E}" dt="2025-06-18T08:55:20.699" v="387" actId="14100"/>
        <pc:sldMkLst>
          <pc:docMk/>
          <pc:sldMk cId="4130742873" sldId="313"/>
        </pc:sldMkLst>
        <pc:spChg chg="del mod ord">
          <ac:chgData name="Mayank Pandey" userId="a8a487a8b171eb31" providerId="LiveId" clId="{152CB233-5838-4F12-B1CF-28BA9B52A31E}" dt="2025-06-18T08:54:25.959" v="382" actId="700"/>
          <ac:spMkLst>
            <pc:docMk/>
            <pc:sldMk cId="4130742873" sldId="313"/>
            <ac:spMk id="2" creationId="{7DB7F2E8-566A-8B5E-1D15-FFAE42179C8A}"/>
          </ac:spMkLst>
        </pc:spChg>
        <pc:spChg chg="del mod ord">
          <ac:chgData name="Mayank Pandey" userId="a8a487a8b171eb31" providerId="LiveId" clId="{152CB233-5838-4F12-B1CF-28BA9B52A31E}" dt="2025-06-18T08:54:25.959" v="382" actId="700"/>
          <ac:spMkLst>
            <pc:docMk/>
            <pc:sldMk cId="4130742873" sldId="313"/>
            <ac:spMk id="3" creationId="{78FA90DF-F578-CACA-183A-5AAA9B0EDD42}"/>
          </ac:spMkLst>
        </pc:spChg>
        <pc:spChg chg="del mod ord">
          <ac:chgData name="Mayank Pandey" userId="a8a487a8b171eb31" providerId="LiveId" clId="{152CB233-5838-4F12-B1CF-28BA9B52A31E}" dt="2025-06-18T08:54:25.959" v="382" actId="700"/>
          <ac:spMkLst>
            <pc:docMk/>
            <pc:sldMk cId="4130742873" sldId="313"/>
            <ac:spMk id="4" creationId="{40A91794-10ED-548A-6A70-F0E990420497}"/>
          </ac:spMkLst>
        </pc:spChg>
        <pc:spChg chg="add del mod ord">
          <ac:chgData name="Mayank Pandey" userId="a8a487a8b171eb31" providerId="LiveId" clId="{152CB233-5838-4F12-B1CF-28BA9B52A31E}" dt="2025-06-18T08:54:37.426" v="383" actId="700"/>
          <ac:spMkLst>
            <pc:docMk/>
            <pc:sldMk cId="4130742873" sldId="313"/>
            <ac:spMk id="5" creationId="{27CA0BED-E725-E1F3-895C-7925FF64CA86}"/>
          </ac:spMkLst>
        </pc:spChg>
        <pc:spChg chg="add del mod ord">
          <ac:chgData name="Mayank Pandey" userId="a8a487a8b171eb31" providerId="LiveId" clId="{152CB233-5838-4F12-B1CF-28BA9B52A31E}" dt="2025-06-18T08:54:37.426" v="383" actId="700"/>
          <ac:spMkLst>
            <pc:docMk/>
            <pc:sldMk cId="4130742873" sldId="313"/>
            <ac:spMk id="6" creationId="{FE52CB98-9D9E-6522-4329-994114DFE53A}"/>
          </ac:spMkLst>
        </pc:spChg>
        <pc:spChg chg="add del mod ord">
          <ac:chgData name="Mayank Pandey" userId="a8a487a8b171eb31" providerId="LiveId" clId="{152CB233-5838-4F12-B1CF-28BA9B52A31E}" dt="2025-06-18T08:54:37.426" v="383" actId="700"/>
          <ac:spMkLst>
            <pc:docMk/>
            <pc:sldMk cId="4130742873" sldId="313"/>
            <ac:spMk id="7" creationId="{ED0E0909-D7CD-FEB3-4215-D40608AC1970}"/>
          </ac:spMkLst>
        </pc:spChg>
        <pc:spChg chg="add del mod ord">
          <ac:chgData name="Mayank Pandey" userId="a8a487a8b171eb31" providerId="LiveId" clId="{152CB233-5838-4F12-B1CF-28BA9B52A31E}" dt="2025-06-18T08:55:01.706" v="384"/>
          <ac:spMkLst>
            <pc:docMk/>
            <pc:sldMk cId="4130742873" sldId="313"/>
            <ac:spMk id="8" creationId="{7AF190DD-3FC4-4936-1D19-DC165DA215DA}"/>
          </ac:spMkLst>
        </pc:spChg>
        <pc:picChg chg="add mod">
          <ac:chgData name="Mayank Pandey" userId="a8a487a8b171eb31" providerId="LiveId" clId="{152CB233-5838-4F12-B1CF-28BA9B52A31E}" dt="2025-06-18T08:55:20.699" v="387" actId="14100"/>
          <ac:picMkLst>
            <pc:docMk/>
            <pc:sldMk cId="4130742873" sldId="313"/>
            <ac:picMk id="10242" creationId="{13974D01-E741-1CA8-3225-7464654946B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Healthcare Analytics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Raamya Pandey</a:t>
            </a:r>
          </a:p>
          <a:p>
            <a:r>
              <a:rPr lang="en-IN" dirty="0"/>
              <a:t>BMAI-C-WD-E-B12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9018-1E0F-F669-4682-F8681648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1090903"/>
            <a:ext cx="5272764" cy="1213759"/>
          </a:xfrm>
        </p:spPr>
        <p:txBody>
          <a:bodyPr/>
          <a:lstStyle/>
          <a:p>
            <a:r>
              <a:rPr lang="en-US" dirty="0"/>
              <a:t>Task 7 – Patients with Contact Ending '1234'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1D3D-F526-CD80-5D1F-E12F9DFF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901821"/>
            <a:ext cx="5272764" cy="2556588"/>
          </a:xfrm>
        </p:spPr>
        <p:txBody>
          <a:bodyPr>
            <a:normAutofit/>
          </a:bodyPr>
          <a:lstStyle/>
          <a:p>
            <a:r>
              <a:rPr lang="en-US" sz="2400" dirty="0"/>
              <a:t>Retrieves "patients with contact numbers ending in ‘1234’'"</a:t>
            </a:r>
          </a:p>
          <a:p>
            <a:r>
              <a:rPr lang="en-US" sz="2400" dirty="0"/>
              <a:t>Converts names to "UPPERCASE" for uniform display.</a:t>
            </a:r>
          </a:p>
          <a:p>
            <a:r>
              <a:rPr lang="en-US" sz="2400" dirty="0"/>
              <a:t>Uses "LIKE" operator with "string functions".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9B8B-521A-B43E-851F-D77878D2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5122" name="Picture 2" descr="New Treatments for Parkinson's Disease ...">
            <a:extLst>
              <a:ext uri="{FF2B5EF4-FFF2-40B4-BE49-F238E27FC236}">
                <a16:creationId xmlns:a16="http://schemas.microsoft.com/office/drawing/2014/main" id="{A03A4BCD-4650-80F0-F7B0-128E691B548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r="1565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7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D1BA4F-C123-C8E7-95BC-A180FA5FD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4476" y="645142"/>
            <a:ext cx="4986338" cy="1407593"/>
          </a:xfrm>
        </p:spPr>
        <p:txBody>
          <a:bodyPr>
            <a:normAutofit/>
          </a:bodyPr>
          <a:lstStyle/>
          <a:p>
            <a:r>
              <a:rPr lang="en-US" sz="4000" dirty="0"/>
              <a:t>Task 8 – Patients Only Prescribed 'Insulin'</a:t>
            </a:r>
            <a:endParaRPr lang="en-IN" sz="4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7C16F1D-57F6-DB83-EBBE-25AFCDA4A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4476" y="2556588"/>
            <a:ext cx="4986338" cy="33006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Displays patients who have been prescribed only “Insulin” in all their diagnoses.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Patients with any other medications are excluded.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find patients solely on insulin treatment for focused medical analysis.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3F275-118C-BA5F-9250-CA2353FD66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6146" name="Picture 2" descr="Insulin, Medicines, &amp; Other Diabetes ...">
            <a:extLst>
              <a:ext uri="{FF2B5EF4-FFF2-40B4-BE49-F238E27FC236}">
                <a16:creationId xmlns:a16="http://schemas.microsoft.com/office/drawing/2014/main" id="{0E4FC97C-C189-0963-9EC2-260E5162E62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5" r="20725"/>
          <a:stretch>
            <a:fillRect/>
          </a:stretch>
        </p:blipFill>
        <p:spPr bwMode="auto">
          <a:xfrm>
            <a:off x="241186" y="0"/>
            <a:ext cx="6034088" cy="68579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79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CFB4CE-9E64-9DA4-0BFD-14A5F0820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472281"/>
            <a:ext cx="4416424" cy="1299513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Task 9 – Average Prescription Duration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E7CA24A-4A5C-EA70-A2DD-71ACBF9A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2230017"/>
            <a:ext cx="4416424" cy="28253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Calculates "average duration (in days)" medications are prescribed.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"DATEDIFF()" and "AVG()"  functions with "JOIN".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insight into "prescription patterns" for each diagnosis.</a:t>
            </a:r>
            <a:endParaRPr lang="en-IN" dirty="0"/>
          </a:p>
        </p:txBody>
      </p:sp>
      <p:pic>
        <p:nvPicPr>
          <p:cNvPr id="7170" name="Picture 2" descr="How to Read a Doctor's Prescription">
            <a:extLst>
              <a:ext uri="{FF2B5EF4-FFF2-40B4-BE49-F238E27FC236}">
                <a16:creationId xmlns:a16="http://schemas.microsoft.com/office/drawing/2014/main" id="{5028AF07-A8CB-8BF6-1C91-9FE3A6027C3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" r="96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7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91BC7-870B-BB6E-6E1C-CB68B614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597159"/>
            <a:ext cx="4416424" cy="120364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Task 10 – Doctor with Most Unique Patients</a:t>
            </a:r>
            <a:endParaRPr lang="en-IN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F608D2E-9099-F201-20EF-1A2F21074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2230017"/>
            <a:ext cx="4416424" cy="3088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Displays "doctor’s name, specialization, and count of unique patients".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"COUNT(DISTINCT)" for counting "unique patients" per doctor.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Sorted by "descending order" to get "top-performing doctor".</a:t>
            </a:r>
            <a:endParaRPr lang="en-IN" dirty="0"/>
          </a:p>
        </p:txBody>
      </p:sp>
      <p:pic>
        <p:nvPicPr>
          <p:cNvPr id="8194" name="Picture 2" descr="Survey of Healthcare Providers">
            <a:extLst>
              <a:ext uri="{FF2B5EF4-FFF2-40B4-BE49-F238E27FC236}">
                <a16:creationId xmlns:a16="http://schemas.microsoft.com/office/drawing/2014/main" id="{332E13EC-48AD-60FD-8308-493310CDC4E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1" r="953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7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6227F6-61B8-8064-8EB7-DFD5C96C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989044"/>
            <a:ext cx="4986338" cy="976311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Takeaways &amp; Understanding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A03501F-3A39-EA49-678B-6875EF7A2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2537927"/>
            <a:ext cx="4986338" cy="38442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Engage patients who haven’t booked appointments.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care on patients with specific treatments (e.g., only Insulin).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 data gaps by spotting mismatches in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workloads by tracking top doctors and patient volumes.</a:t>
            </a:r>
            <a:endParaRPr lang="en-IN" dirty="0"/>
          </a:p>
        </p:txBody>
      </p:sp>
      <p:pic>
        <p:nvPicPr>
          <p:cNvPr id="9223" name="Picture 7" descr="Dr. Manjunath N M L | Best Surgical Oncologist in Sarjapur Road, Bangalore  | Manipal Hospitals">
            <a:extLst>
              <a:ext uri="{FF2B5EF4-FFF2-40B4-BE49-F238E27FC236}">
                <a16:creationId xmlns:a16="http://schemas.microsoft.com/office/drawing/2014/main" id="{3B1001CC-72C5-12B5-3E15-994E83CBEB9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5" r="19205"/>
          <a:stretch>
            <a:fillRect/>
          </a:stretch>
        </p:blipFill>
        <p:spPr bwMode="auto">
          <a:xfrm>
            <a:off x="441325" y="0"/>
            <a:ext cx="60340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86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oogle Slides Templates Free Download - Stethoscope">
            <a:extLst>
              <a:ext uri="{FF2B5EF4-FFF2-40B4-BE49-F238E27FC236}">
                <a16:creationId xmlns:a16="http://schemas.microsoft.com/office/drawing/2014/main" id="{13974D01-E741-1CA8-3225-7464654946B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" b="1392"/>
          <a:stretch>
            <a:fillRect/>
          </a:stretch>
        </p:blipFill>
        <p:spPr bwMode="auto">
          <a:xfrm>
            <a:off x="195943" y="260350"/>
            <a:ext cx="11756571" cy="63007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74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61" y="311477"/>
            <a:ext cx="5072743" cy="704523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3904" y="1378970"/>
            <a:ext cx="5138058" cy="4615430"/>
          </a:xfrm>
        </p:spPr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Completed Appointments Overview</a:t>
            </a:r>
          </a:p>
          <a:p>
            <a:r>
              <a:rPr lang="en-US" dirty="0"/>
              <a:t>Patients Without Any Appointments</a:t>
            </a:r>
          </a:p>
          <a:p>
            <a:r>
              <a:rPr lang="en-US" dirty="0"/>
              <a:t>Doctors and Total Diagnoses</a:t>
            </a:r>
          </a:p>
          <a:p>
            <a:r>
              <a:rPr lang="en-US" dirty="0"/>
              <a:t>Mismatched Appointments &amp; Diagnoses</a:t>
            </a:r>
          </a:p>
          <a:p>
            <a:r>
              <a:rPr lang="en-US" dirty="0"/>
              <a:t>Top Patients per Doctor</a:t>
            </a:r>
          </a:p>
          <a:p>
            <a:r>
              <a:rPr lang="en-US" dirty="0"/>
              <a:t>Patient Distribution by Age Group</a:t>
            </a:r>
          </a:p>
          <a:p>
            <a:r>
              <a:rPr lang="en-US" dirty="0"/>
              <a:t>Patients with Contact Ending '1234'</a:t>
            </a:r>
          </a:p>
          <a:p>
            <a:r>
              <a:rPr lang="en-US" dirty="0"/>
              <a:t>Patients Prescribed Only 'Insulin'</a:t>
            </a:r>
          </a:p>
          <a:p>
            <a:r>
              <a:rPr lang="en-US" dirty="0"/>
              <a:t>Average Prescription Duration</a:t>
            </a:r>
          </a:p>
          <a:p>
            <a:r>
              <a:rPr lang="en-US" dirty="0"/>
              <a:t>Doctor with Most Unique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F9A9DE-F9FD-89B8-68F2-254EC28C9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sz="2100" dirty="0"/>
          </a:p>
          <a:p>
            <a:pPr algn="ctr"/>
            <a:r>
              <a:rPr lang="en-US" sz="2100" dirty="0"/>
              <a:t>Domain Introduction:</a:t>
            </a:r>
          </a:p>
          <a:p>
            <a:pPr marL="0" indent="0" algn="ctr">
              <a:buNone/>
            </a:pPr>
            <a:r>
              <a:rPr lang="en-US" sz="2100" dirty="0"/>
              <a:t>Analyzing healthcare data to drive better decision-making in-patient care and hospital operations.</a:t>
            </a:r>
          </a:p>
          <a:p>
            <a:pPr marL="0" indent="0" algn="ctr">
              <a:buNone/>
            </a:pPr>
            <a:endParaRPr lang="en-US" sz="2100" dirty="0"/>
          </a:p>
          <a:p>
            <a:pPr algn="ctr"/>
            <a:r>
              <a:rPr lang="en-US" sz="2100" dirty="0"/>
              <a:t>Project Introduction:</a:t>
            </a:r>
          </a:p>
          <a:p>
            <a:pPr marL="0" indent="0" algn="ctr">
              <a:buNone/>
            </a:pPr>
            <a:r>
              <a:rPr lang="en-US" sz="2100" dirty="0"/>
              <a:t>This project focuses on extracting actionable insights from healthcare data using advanced SQL techniques.</a:t>
            </a:r>
          </a:p>
          <a:p>
            <a:pPr algn="ctr"/>
            <a:endParaRPr lang="en-US" sz="2100" dirty="0"/>
          </a:p>
          <a:p>
            <a:pPr algn="ctr"/>
            <a:r>
              <a:rPr lang="en-US" sz="2100" dirty="0"/>
              <a:t>Project Objective:</a:t>
            </a:r>
          </a:p>
          <a:p>
            <a:pPr marL="0" indent="0" algn="ctr">
              <a:buNone/>
            </a:pPr>
            <a:r>
              <a:rPr lang="en-US" sz="2100" dirty="0"/>
              <a:t>To leverage SQL for analyzing patient management, doctor performance, appointments, and treatments for improved healthcare analytics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598" r="30598"/>
          <a:stretch/>
        </p:blipFill>
        <p:spPr>
          <a:xfrm>
            <a:off x="6096000" y="1458912"/>
            <a:ext cx="5795963" cy="4740274"/>
          </a:xfr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BB81-7EFE-05AC-446E-38DD048A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613455"/>
            <a:ext cx="5272764" cy="1236369"/>
          </a:xfrm>
        </p:spPr>
        <p:txBody>
          <a:bodyPr/>
          <a:lstStyle/>
          <a:p>
            <a:r>
              <a:rPr lang="en-US" dirty="0"/>
              <a:t>Task 1 – Completed Appointments Details: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E37D-B34D-D400-D3AB-BADA5919A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411494"/>
            <a:ext cx="5272764" cy="3214866"/>
          </a:xfrm>
        </p:spPr>
        <p:txBody>
          <a:bodyPr/>
          <a:lstStyle/>
          <a:p>
            <a:r>
              <a:rPr lang="en-US" sz="2400" dirty="0"/>
              <a:t>Displays ‘patient’s name’, ‘doctor’s name’, ‘specialization’, and ‘appointment status’.</a:t>
            </a:r>
          </a:p>
          <a:p>
            <a:r>
              <a:rPr lang="en-US" sz="2400" dirty="0"/>
              <a:t> Uses ‘INNER JOIN’ to link patients, doctors, and appointments.</a:t>
            </a:r>
          </a:p>
          <a:p>
            <a:r>
              <a:rPr lang="en-US" sz="2400" dirty="0"/>
              <a:t>* Filters results for ‘only completed appointments.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88E51-6569-5A27-E887-52DE3AAC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50" r="28350"/>
          <a:stretch/>
        </p:blipFill>
        <p:spPr>
          <a:xfrm>
            <a:off x="1117600" y="1016000"/>
            <a:ext cx="5138738" cy="4978400"/>
          </a:xfrm>
        </p:spPr>
      </p:pic>
    </p:spTree>
    <p:extLst>
      <p:ext uri="{BB962C8B-B14F-4D97-AF65-F5344CB8AC3E}">
        <p14:creationId xmlns:p14="http://schemas.microsoft.com/office/powerpoint/2010/main" val="151297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D4CC-F072-E473-D892-D6A16E5A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884460"/>
            <a:ext cx="5272764" cy="1166328"/>
          </a:xfrm>
        </p:spPr>
        <p:txBody>
          <a:bodyPr/>
          <a:lstStyle/>
          <a:p>
            <a:r>
              <a:rPr lang="en-US" dirty="0"/>
              <a:t>Task 2 – Patients Without Appointments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1F0A-517B-937F-C769-E40E9F20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481944"/>
            <a:ext cx="5272764" cy="3237722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Lists patients who never had any appointments.</a:t>
            </a:r>
          </a:p>
          <a:p>
            <a:r>
              <a:rPr lang="en-US" sz="2400" dirty="0"/>
              <a:t> Uses "LEFT JOIN" to find unmatched patients.</a:t>
            </a:r>
          </a:p>
          <a:p>
            <a:r>
              <a:rPr lang="en-US" sz="2400" dirty="0"/>
              <a:t>"NULL filter" identifies those with "no matching appointments".</a:t>
            </a:r>
            <a:endParaRPr lang="en-I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BDDA4-D74E-818F-E80D-711808E1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196" r="32196"/>
          <a:stretch>
            <a:fillRect/>
          </a:stretch>
        </p:blipFill>
        <p:spPr>
          <a:xfrm>
            <a:off x="1117600" y="1016000"/>
            <a:ext cx="5138738" cy="4978400"/>
          </a:xfrm>
        </p:spPr>
      </p:pic>
    </p:spTree>
    <p:extLst>
      <p:ext uri="{BB962C8B-B14F-4D97-AF65-F5344CB8AC3E}">
        <p14:creationId xmlns:p14="http://schemas.microsoft.com/office/powerpoint/2010/main" val="249662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675" r="6675"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472281"/>
            <a:ext cx="4416424" cy="107660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3600" dirty="0">
                <a:solidFill>
                  <a:schemeClr val="tx1"/>
                </a:solidFill>
                <a:ea typeface="+mn-ea"/>
                <a:cs typeface="+mn-cs"/>
              </a:rPr>
              <a:t>Task 3 – Doctors with Total Diagnoses</a:t>
            </a:r>
            <a:endParaRPr kumimoji="0" lang="en-US" sz="36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1744824"/>
            <a:ext cx="4416424" cy="33105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Shows “each doctor’s name”, specialization, and “total diagnoses”.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“RIGHT JOIN” to include “doctors with zero diagnoses”.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Applies “COUNT()” with “GROUP BY” for totals.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A4B1F-099D-614C-403B-B4FE1478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7A8CCF-2BE2-21EA-F51C-FA97F1FF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920151"/>
            <a:ext cx="4416424" cy="149647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3200" dirty="0">
                <a:solidFill>
                  <a:schemeClr val="tx1"/>
                </a:solidFill>
                <a:ea typeface="+mn-ea"/>
                <a:cs typeface="+mn-cs"/>
              </a:rPr>
              <a:t>Task 4 – Mismatches Between Appointments and Diagnoses</a:t>
            </a:r>
            <a:endParaRPr kumimoji="0" lang="en-US" sz="3200" b="1" i="0" u="none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149D7F-41A2-0FBD-597A-755C747D2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2864499"/>
            <a:ext cx="4416424" cy="227666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Finds mismatches between appointments and diagnoses.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Shows patient and doctor details for incomplete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in data cleanup and validation.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82777B-0E53-6FA9-FA13-36ADCC86AE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Placeholder 24" descr="A person giving pose&#10;&#10;">
            <a:extLst>
              <a:ext uri="{FF2B5EF4-FFF2-40B4-BE49-F238E27FC236}">
                <a16:creationId xmlns:a16="http://schemas.microsoft.com/office/drawing/2014/main" id="{104C104E-9EBC-4154-906F-14A298E9EF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15" b="3815"/>
          <a:stretch/>
        </p:blipFill>
        <p:spPr>
          <a:xfrm>
            <a:off x="5016500" y="471488"/>
            <a:ext cx="71755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65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– Ranking Doctor’s Patients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"Ranks patients" for each doctor by "number of appointments".</a:t>
            </a:r>
          </a:p>
          <a:p>
            <a:r>
              <a:rPr lang="en-US" sz="2800" dirty="0"/>
              <a:t>Uses "DENSE\_RANK()" with "PARTITION BY" doctor.</a:t>
            </a:r>
          </a:p>
          <a:p>
            <a:r>
              <a:rPr lang="en-US" sz="2800" dirty="0"/>
              <a:t>Helps find "top consulting patients" for each doctor.</a:t>
            </a:r>
          </a:p>
        </p:txBody>
      </p:sp>
      <p:pic>
        <p:nvPicPr>
          <p:cNvPr id="1026" name="Picture 2" descr="Medical Powerpoint Stock Photos, Images and Backgrounds for Free Download">
            <a:extLst>
              <a:ext uri="{FF2B5EF4-FFF2-40B4-BE49-F238E27FC236}">
                <a16:creationId xmlns:a16="http://schemas.microsoft.com/office/drawing/2014/main" id="{0B3D0347-9CDC-22F7-4635-56A37EEE5876}"/>
              </a:ext>
            </a:extLst>
          </p:cNvPr>
          <p:cNvPicPr>
            <a:picLocks noGrp="1" noChangeAspect="1" noChangeArrowheads="1"/>
          </p:cNvPicPr>
          <p:nvPr>
            <p:ph type="chart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86" y="1450976"/>
            <a:ext cx="6410878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4B578-720D-2250-3444-71716074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5482CFE-8395-A4F7-8E41-4208BC45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240" y="1446245"/>
            <a:ext cx="5272764" cy="1129004"/>
          </a:xfrm>
        </p:spPr>
        <p:txBody>
          <a:bodyPr/>
          <a:lstStyle/>
          <a:p>
            <a:r>
              <a:rPr lang="en-US" dirty="0"/>
              <a:t>Task 6 – Patients by Age Group</a:t>
            </a:r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0F47B676-9D38-60C1-D153-DD23D18E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7601" y="3064069"/>
          <a:ext cx="5272088" cy="255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77E2A0-9FF3-58D9-E4D9-6C1398E4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20AD318-D9A9-1CFC-9AD0-089A613F335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35221" y="2884924"/>
            <a:ext cx="5572803" cy="2915751"/>
          </a:xfrm>
        </p:spPr>
        <p:txBody>
          <a:bodyPr/>
          <a:lstStyle/>
          <a:p>
            <a:r>
              <a:rPr lang="en-US" dirty="0"/>
              <a:t>Categorizes patients into "age groups (18-30, 31-50, 51+)".</a:t>
            </a:r>
          </a:p>
          <a:p>
            <a:r>
              <a:rPr lang="en-US" dirty="0"/>
              <a:t>Uses "CASE" with "GROUP BY" for grouping logic.</a:t>
            </a:r>
          </a:p>
          <a:p>
            <a:r>
              <a:rPr lang="en-US" dirty="0"/>
              <a:t>Counts "number of patients" in each group.</a:t>
            </a:r>
          </a:p>
        </p:txBody>
      </p:sp>
      <p:pic>
        <p:nvPicPr>
          <p:cNvPr id="5" name="Picture 2" descr="Medical treatment Stock Photos, Royalty ...">
            <a:extLst>
              <a:ext uri="{FF2B5EF4-FFF2-40B4-BE49-F238E27FC236}">
                <a16:creationId xmlns:a16="http://schemas.microsoft.com/office/drawing/2014/main" id="{C0EFDEEB-789D-0936-5915-CB93A5C8435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r="15656"/>
          <a:stretch>
            <a:fillRect/>
          </a:stretch>
        </p:blipFill>
        <p:spPr bwMode="auto">
          <a:xfrm>
            <a:off x="1117600" y="1016000"/>
            <a:ext cx="5138738" cy="4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1446</TotalTime>
  <Words>587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Healthcare Analytics</vt:lpstr>
      <vt:lpstr>Agenda:</vt:lpstr>
      <vt:lpstr>Introduction</vt:lpstr>
      <vt:lpstr>Task 1 – Completed Appointments Details:</vt:lpstr>
      <vt:lpstr>Task 2 – Patients Without Appointments</vt:lpstr>
      <vt:lpstr>Task 3 – Doctors with Total Diagnoses</vt:lpstr>
      <vt:lpstr>Task 4 – Mismatches Between Appointments and Diagnoses</vt:lpstr>
      <vt:lpstr>Task 5 – Ranking Doctor’s Patients</vt:lpstr>
      <vt:lpstr>Task 6 – Patients by Age Group</vt:lpstr>
      <vt:lpstr>Task 7 – Patients with Contact Ending '1234'</vt:lpstr>
      <vt:lpstr>Task 8 – Patients Only Prescribed 'Insulin'</vt:lpstr>
      <vt:lpstr>Task 9 – Average Prescription Duration</vt:lpstr>
      <vt:lpstr>Task 10 – Doctor with Most Unique Patients</vt:lpstr>
      <vt:lpstr>Takeaways &amp; Understanding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Pandey</dc:creator>
  <cp:lastModifiedBy>Mayank Pandey</cp:lastModifiedBy>
  <cp:revision>1</cp:revision>
  <dcterms:created xsi:type="dcterms:W3CDTF">2025-06-14T09:46:47Z</dcterms:created>
  <dcterms:modified xsi:type="dcterms:W3CDTF">2025-06-18T08:55:20Z</dcterms:modified>
</cp:coreProperties>
</file>