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764842" y="495300"/>
            <a:ext cx="5280358" cy="24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E-Waste Recycling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866442" y="3915960"/>
            <a:ext cx="76425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A SUSTAINABLE APPROACH TO MANAGING ELECTRONIC WASTE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PRESENTED BY: ERI TEAM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84710" y="452718"/>
            <a:ext cx="7055380" cy="1122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Call to Action</a:t>
            </a:r>
            <a:br>
              <a:rPr lang="en-US" sz="3600"/>
            </a:br>
            <a:endParaRPr sz="3600"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96900" y="3348325"/>
            <a:ext cx="8026400" cy="110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“Join Us in Making a Difference”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Contact Us 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827700" y="2052925"/>
            <a:ext cx="6711654" cy="31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You can Email us on : 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Phone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With best regards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Electronic Recycling inelegancy team [ ERI Team ]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1. What is Electronic Waste (E-Waste)?</a:t>
            </a:r>
            <a:endParaRPr sz="3600"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09600" y="2044700"/>
            <a:ext cx="7785100" cy="386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/>
              <a:t>E-waste refers to discarded electronic devices and equipment, such as smartphones, computers, televisions, and other digital gadgets.</a:t>
            </a:r>
            <a:endParaRPr/>
          </a:p>
          <a:p>
            <a:pPr indent="-231146" lvl="0" marL="342906" rtl="0" algn="l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2200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/>
              <a:t>Global Concern</a:t>
            </a:r>
            <a:r>
              <a:rPr lang="en-US" sz="2400"/>
              <a:t>: </a:t>
            </a:r>
            <a:endParaRPr sz="2400"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/>
              <a:t>The rapid growth of technology has led to a massive increase in electronic waste, which is expected to exceed 74 million metric tons by 2030 if not managed properly.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84710" y="452718"/>
            <a:ext cx="7055380" cy="893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2. Why is E-Waste a Problem?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622300" y="1803401"/>
            <a:ext cx="7785100" cy="4445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Toxic Substances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E-waste contains hazardous materials like lead, mercury, cadmium, and arsenic, which can leak into the environment and contaminate soil, water, and air.</a:t>
            </a:r>
            <a:endParaRPr/>
          </a:p>
          <a:p>
            <a:pPr indent="-24892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t/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Environmental Impact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Improper disposal of e-waste can lead to toxic pollution, contributing to health hazards, loss of biodiversity, and damage to ecosystems.</a:t>
            </a:r>
            <a:endParaRPr/>
          </a:p>
          <a:p>
            <a:pPr indent="-24892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Resource Waste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Electronic devices contain valuable resources such as gold, silver, copper, and rare earth metals, which are wasted if not recycled.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84710" y="452718"/>
            <a:ext cx="801159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3. The Importance of Electronic Recycling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635000" y="2052925"/>
            <a:ext cx="78613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Environmental Protection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Recycling e-waste helps reduce harmful environmental effects by preventing toxic substances from being released into the ecosystem.</a:t>
            </a:r>
            <a:endParaRPr/>
          </a:p>
          <a:p>
            <a:pPr indent="-201173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Resource Recovery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Recycling allows for the recovery of precious metals and materials, reducing the need for mining and conserving natural resources.</a:t>
            </a:r>
            <a:endParaRPr/>
          </a:p>
          <a:p>
            <a:pPr indent="-201173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Circular Economy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By recycling, we contribute to a sustainable, circular economy, where products are reused and repurposed, reducing overall waste.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4. Overview of Our Electronic Recycling Project</a:t>
            </a:r>
            <a:endParaRPr sz="36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584200" y="2052925"/>
            <a:ext cx="78486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Mission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Our project aims to establish a state-of-the-art electronic recycling facility that responsibly collects, processes, and recycles electronic waste.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Goals</a:t>
            </a:r>
            <a:r>
              <a:rPr lang="en-US"/>
              <a:t>: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Reduce environmental impact by diverting e-waste from landfills.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Recover valuable materials to be reintegrated into manufacturing processes.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Support national efforts towards sustainable waste management and eco-friendly industries.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84710" y="452718"/>
            <a:ext cx="7055380" cy="969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5. Benefits of the Project</a:t>
            </a:r>
            <a:endParaRPr sz="360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84710" y="1600201"/>
            <a:ext cx="7935390" cy="464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Environmental Sustainability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Reduces pollution and greenhouse gas emissions by minimizing the need for raw material extraction and manufacturing.</a:t>
            </a:r>
            <a:endParaRPr/>
          </a:p>
          <a:p>
            <a:pPr indent="-19431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Economic Impact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Creates jobs in the recycling industry, boosts the local economy, and encourages green technologies.</a:t>
            </a:r>
            <a:endParaRPr/>
          </a:p>
          <a:p>
            <a:pPr indent="-19431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Compliance with Regulations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Helps meet national and international standards for e-waste management and environmental protection.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The Quantity of E-Waste Produced in Egypt Monthly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584200" y="2052925"/>
            <a:ext cx="78486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Egypt produces an estimated </a:t>
            </a:r>
            <a:r>
              <a:rPr lang="en-US" u="sng"/>
              <a:t>88,000 tons</a:t>
            </a:r>
            <a:r>
              <a:rPr lang="en-US"/>
              <a:t> of e-waste annually, which translates to around </a:t>
            </a:r>
            <a:r>
              <a:rPr lang="en-US" u="sng"/>
              <a:t>7,333 tons per month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Growing Problem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With the rise in electronic consumption, the e-waste generation rate is expected to increase, adding pressure on existing waste management systems.</a:t>
            </a:r>
            <a:endParaRPr b="1"/>
          </a:p>
          <a:p>
            <a:pPr indent="-19431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Global Context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Egypt is one of the largest producers of e-waste in Africa, requiring urgent attention and sustainable solutions.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84710" y="211417"/>
            <a:ext cx="7055380" cy="160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The Output of the Electronic Recycling Project</a:t>
            </a:r>
            <a:br>
              <a:rPr lang="en-US" sz="3600"/>
            </a:br>
            <a:r>
              <a:rPr lang="en-US" sz="1800"/>
              <a:t>“Turning Waste into Resources”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596900" y="2052925"/>
            <a:ext cx="79248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Recovered Materials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Precious metals (gold, silver, copper) and other valuable components (plastic, glass) can be reclaimed and reused in new products.</a:t>
            </a:r>
            <a:endParaRPr b="1"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Safe Disposal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Hazardous substances are safely extracted and neutralized, preventing environmental harm.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Employment Opportunities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The project will create jobs in sorting, dismantling, and recycling e-waste, stimulating local economies.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/>
              <a:t>Reduced Import Dependence</a:t>
            </a:r>
            <a:r>
              <a:rPr lang="en-US"/>
              <a:t>: 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/>
              <a:t>Reclaiming materials locally decreases the need to import raw materials for electronics production.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84710" y="236818"/>
            <a:ext cx="7055380" cy="163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/>
              <a:t>Importance of the Output for Humans and the Environment</a:t>
            </a:r>
            <a:br>
              <a:rPr lang="en-US" sz="3600"/>
            </a:br>
            <a:r>
              <a:rPr lang="en-US" sz="1800"/>
              <a:t>“Sustainable Benefits for People and Planet”</a:t>
            </a:r>
            <a:endParaRPr sz="3600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596900" y="2052925"/>
            <a:ext cx="79248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4635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Environmental Impact</a:t>
            </a:r>
            <a:r>
              <a:rPr lang="en-US"/>
              <a:t>: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Reduces the carbon footprint by lowering the demand for mining and manufacturing new materials.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Prevents pollution from improper e-waste disposal.</a:t>
            </a:r>
            <a:endParaRPr/>
          </a:p>
          <a:p>
            <a:pPr indent="-285750" lvl="1" marL="4635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Human Health</a:t>
            </a:r>
            <a:r>
              <a:rPr lang="en-US"/>
              <a:t>: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Ensures safer waste handling and reduces health risks in communities exposed to informal e-waste recycling.</a:t>
            </a:r>
            <a:endParaRPr/>
          </a:p>
          <a:p>
            <a:pPr indent="-285750" lvl="3" marL="1320815" rtl="0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/>
              <a:t>Encourages a circular economy that promotes sustainable consumption.</a:t>
            </a:r>
            <a:endParaRPr/>
          </a:p>
          <a:p>
            <a:pPr indent="-285750" lvl="1" marL="4635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Economic Impact</a:t>
            </a:r>
            <a:r>
              <a:rPr lang="en-US"/>
              <a:t>: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Job creation in the recycling sector.</a:t>
            </a:r>
            <a:endParaRPr/>
          </a:p>
          <a:p>
            <a:pPr indent="-285750" lvl="2" marL="863608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Reduces electronic manufacturing costs by reusing raw materials.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