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Mohamed Raashidh H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Mohamed Raashidh 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Muthayammal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(Autonomous),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Namakkal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&amp;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430552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digital communication, securing sensitive data is crucial. Traditional encryption methods can be vulnerable, while steganography offers a covert way to hide messages. This project embeds confidential messages in images, ensuring only authorized users can decrypt them using a passcode. A user-friendly Python-based GUI integrates OpenCV and PyQt6 for secure and efficient encryption and decryption.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4BB114-B6E2-4D30-898F-88BFC0E97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9285"/>
            <a:ext cx="1116948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Libraries Used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PyQt6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NumPy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Encryption &amp; Steganography: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Pixel-based data embedding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10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+ Encryption: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Combines both techniques for double-layer security.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Data Embedding: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Hides messages in image pixels without altering visibility.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Passcode Protection: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authorized users can decrypt the message.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GUI using PyQt6 for easy encryption &amp; decryption.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Storage Required: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embedded within the image itself, reducing risks.</a:t>
            </a:r>
            <a:endParaRPr lang="en-IN" sz="30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15" y="1232452"/>
            <a:ext cx="11170969" cy="5231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People who want to securely store or share confidential messages.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Safeguard sensitive information from surveillance.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Defense Agencies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classified communications.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Professionals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Protect business secrets and confidential data.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Enthusiasts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Learn and explore encryption &amp; steganography.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91B7D-C7C3-4D94-8C11-A6BF41625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61929"/>
            <a:ext cx="5514808" cy="29341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C9C21-9CFD-4969-BF85-A205DEF5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01" y="1942736"/>
            <a:ext cx="5606005" cy="29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addresses the challenge of securely transmitting confidential information by integrating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steganography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ensures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secrecy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embedding messages within images while maintaining their appearance.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passcode protection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GUI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authorized users can decrypt the hidden data. By leveraging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OpenCV, and PyQt6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provides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efficient, and accessible solution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private communication.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381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Roshan .</cp:lastModifiedBy>
  <cp:revision>30</cp:revision>
  <dcterms:created xsi:type="dcterms:W3CDTF">2021-05-26T16:50:10Z</dcterms:created>
  <dcterms:modified xsi:type="dcterms:W3CDTF">2025-02-18T15:25:22Z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