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bold.fntdata"/><Relationship Id="rId16" Type="http://schemas.openxmlformats.org/officeDocument/2006/relationships/slide" Target="slides/slide11.xml"/><Relationship Id="rId38" Type="http://schemas.openxmlformats.org/officeDocument/2006/relationships/font" Target="fonts/Ralew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68eeb5d4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68eeb5d4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68eeb5d4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68eeb5d4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9a07350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9a07350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68eeb5d4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68eeb5d4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9a07350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9a07350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9a07350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9a07350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9a07350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9a07350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9a07350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9a07350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9a073503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9a073503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68eeb5d4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68eeb5d4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68eeb5d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68eeb5d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68eeb5d4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68eeb5d4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68eeb5d4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68eeb5d4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68eeb5d4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68eeb5d4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68eeb5d4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68eeb5d4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68eeb5d4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68eeb5d4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68eeb5d4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68eeb5d4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68eeb5d4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d68eeb5d4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68eeb5d4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d68eeb5d4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68eeb5d4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68eeb5d4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68eeb5d4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d68eeb5d4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68eeb5d4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68eeb5d4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d68eeb5d4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d68eeb5d4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68eeb5d47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d68eeb5d4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68eeb5d4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d68eeb5d4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68eeb5d4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68eeb5d4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68eeb5d4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68eeb5d4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68eeb5d4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68eeb5d4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68eeb5d4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68eeb5d4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68eeb5d4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68eeb5d4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68eeb5d4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68eeb5d4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Mining no dataframe Saúde RS 2022 </a:t>
            </a:r>
            <a:r>
              <a:rPr lang="pt-BR" sz="2500"/>
              <a:t>(Ocorrências de COVID-19 e outras doenças respiratórias)</a:t>
            </a:r>
            <a:endParaRPr sz="2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Autores: João Davi Rigo Mazzarolo e Raul Steinmetz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 orientador: Dr. Joaquim Assunção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Pré-processamento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Estado final do dataframe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725" y="888175"/>
            <a:ext cx="18764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Alguns gráficos interessantes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00" y="2078875"/>
            <a:ext cx="4005200" cy="30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875" y="2078875"/>
            <a:ext cx="4005200" cy="30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Alguns gráficos interessantes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0" y="2121400"/>
            <a:ext cx="39798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275" y="212140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Associação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Começando por tirar colunas menos relevantes e converter colunas de inteiros para booleanos para melhorar o desempenho na hora de rodar o Apriori.</a:t>
            </a:r>
            <a:endParaRPr sz="160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25" y="3299925"/>
            <a:ext cx="80581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Associação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Criando o modelo do apriori, passando seus </a:t>
            </a:r>
            <a:r>
              <a:rPr lang="pt-BR" sz="1600"/>
              <a:t>parâmetros</a:t>
            </a:r>
            <a:r>
              <a:rPr lang="pt-BR" sz="1600"/>
              <a:t> e salvando as regras de associação </a:t>
            </a:r>
            <a:r>
              <a:rPr lang="pt-BR" sz="1600"/>
              <a:t>geradas</a:t>
            </a:r>
            <a:r>
              <a:rPr lang="pt-BR" sz="1600"/>
              <a:t> em um arquivo CSV.</a:t>
            </a:r>
            <a:endParaRPr sz="1600"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2946563"/>
            <a:ext cx="65341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Associação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Separando os resultados em diferentes CSVs para poder analisá-los melhor</a:t>
            </a:r>
            <a:endParaRPr sz="1600"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571761"/>
            <a:ext cx="9144000" cy="248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Associação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Regras que levam ao óbito:</a:t>
            </a:r>
            <a:endParaRPr sz="1600"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4"/>
            <a:ext cx="9143999" cy="2259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Associação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Regras que levam à recuperação:</a:t>
            </a:r>
            <a:endParaRPr sz="1600"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759881"/>
            <a:ext cx="9144002" cy="220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Associação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Regras que levam à febre:</a:t>
            </a:r>
            <a:endParaRPr sz="1600"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64030"/>
            <a:ext cx="9144001" cy="213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/>
              <a:t>A começo foram feitas algumas modificações no DF</a:t>
            </a:r>
            <a:endParaRPr sz="1200"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06975"/>
            <a:ext cx="57340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325" y="3261350"/>
            <a:ext cx="57340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Visualização do 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Visualização inicial do dataset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575" y="1513975"/>
            <a:ext cx="29146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645625" y="2094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Divisão do DF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375" y="2571750"/>
            <a:ext cx="57340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645625" y="2094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Função de cálculo de accuracy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150" y="2506975"/>
            <a:ext cx="32861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primeiro preditor testado foi uma rede neural, com arquitetura de multilayer perceptron (todos os neurônios de uma camada são conectados com todos os neurônios da camada que provêm seu input e da camada que recebe seu output)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Construída com </a:t>
            </a:r>
            <a:r>
              <a:rPr i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keras</a:t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camadas densas com 50, 30 e 2 neurônios respectivamente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MLP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00" y="2571750"/>
            <a:ext cx="57435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precisão da classificação no final do treinamento foi de 0.9819 (98,19%), como mostra na figura a seguir.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4"/>
            <a:ext cx="7518975" cy="173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segundo preditor testado foi um simples regressor. Os par	âmetros usados foram os padrões da biblioteca </a:t>
            </a:r>
            <a:r>
              <a:rPr i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 código a seguir mostra o processo. Esse regressor obteve precisão de 0.9798(97,98%).</a:t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43200"/>
            <a:ext cx="33718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100" y="3566150"/>
            <a:ext cx="15335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terceiro preditor usado foi o método de ensemble learning Random Forest. Os parâmetros para tal foram os padrões do </a:t>
            </a:r>
            <a:r>
              <a:rPr i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 código a seguir mostra o processo. Esse regressor obteve precisão de 0.9819 (98,19%) assim como o MLP.</a:t>
            </a: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50" y="3048000"/>
            <a:ext cx="4093300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900" y="3352800"/>
            <a:ext cx="176212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Dumb Predictor</a:t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75" y="2078875"/>
            <a:ext cx="40862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825" y="3710925"/>
            <a:ext cx="18288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mesmo processo foi feito para um preditor de febre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50" y="2468900"/>
            <a:ext cx="53149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447500" y="208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75" y="646650"/>
            <a:ext cx="4578199" cy="43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325" y="2186925"/>
            <a:ext cx="57340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Observando dados das colunas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25" y="2078875"/>
            <a:ext cx="9875051" cy="8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Regressão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Outro preditor feito foi um regressor linear, que a partir de certas colunas da o output de um número float, quanto maior, maior a chance de mortalidade.</a:t>
            </a:r>
            <a:endParaRPr/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2571750"/>
            <a:ext cx="4847125" cy="2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Mineração de Dados - Regressão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491725"/>
            <a:ext cx="5643500" cy="11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895375" y="2280975"/>
            <a:ext cx="78744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  <p:pic>
        <p:nvPicPr>
          <p:cNvPr id="308" name="Google Shape;3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950" y="1318650"/>
            <a:ext cx="4801201" cy="3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061825"/>
            <a:ext cx="6920575" cy="370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75" y="729513"/>
            <a:ext cx="424815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675" y="1580650"/>
            <a:ext cx="5219425" cy="31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Pré-processamento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436100" y="1183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Conversão das strings para lowercase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Preenchimento de campos </a:t>
            </a:r>
            <a:r>
              <a:rPr i="1" lang="pt-BR"/>
              <a:t>nan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Conversão de colunas binárias para zeros e uns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325" y="2202925"/>
            <a:ext cx="57340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Pré-processamento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Conversão de Colunas  não binárias para zeros e uns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Condições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País de Nascimento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Etnia Indígena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925" y="2720675"/>
            <a:ext cx="39147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Pré-processamento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One Hot Encoding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Faixa etária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Critério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Raça/Cor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275" y="1990225"/>
            <a:ext cx="39433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Pré-processamento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Criação de dataframe booleano para apriori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775" y="2727625"/>
            <a:ext cx="57340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