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59fdee58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59fdee58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59fdee5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59fdee5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59fdee5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59fdee5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59fdee5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59fdee5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59fdee58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59fdee5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9fdee58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59fdee58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5afda68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5afda6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5afda68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5afda68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afda68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5afda68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5c2e75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5c2e75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fbbe9b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fbbe9b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5afda68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5afda68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fbbe9bb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fbbe9bb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fbbe9bb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fbbe9bb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fbbe9bb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ffbbe9bb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9fdee5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59fdee5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fbbe9b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fbbe9b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9fdee5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9fdee5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59fdee5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59fdee5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Git/GitHub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2400262" y="21411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 GitHub, ao utilizar o e-mail institucional de educação, no nosso caso o @inf.ufsm.br, você recebe acesso ao GitHub PRO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-18903" l="-15558" r="-24989" t="-21644"/>
          <a:stretch/>
        </p:blipFill>
        <p:spPr>
          <a:xfrm>
            <a:off x="148875" y="1274175"/>
            <a:ext cx="2595150" cy="25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entre Git e GitHub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267020" y="2497475"/>
            <a:ext cx="7656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/>
              <a:t>VS</a:t>
            </a:r>
            <a:endParaRPr sz="32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100" y="2009275"/>
            <a:ext cx="1762888" cy="15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801" y="2009275"/>
            <a:ext cx="1762887" cy="15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pt-BR"/>
              <a:t>Diferenças entre Git e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diferenças estão principalmente nas interações proporcionadas pelo GitHub, que funciona de modo semelhante a uma rede social;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Github você pode se conectar com outros programadores, contribuir para projetos open source, mostrar seus projetos no seu perfil…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aprender a usar Git/GitHub?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ótima maneira de manter controle de seus projetos;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seus projetos, é uma ótima maneira de manter controle das versões;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Muitas empresas utilizam estas ferramentas e tem como requisito básico saber utilizar;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Maneiras de utilizar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algumas maneiras de utilizar Git e GitHub: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Diretamente pelo site do GitHub;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terminal;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Pelo GitHub Desktop;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IDEs de programação;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Estes assuntos serão tratados nas próximas aulas do minicurso.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 do Curso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1 - Introdução e Instalação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2 - Comandos Básicos e GitHub Desktop (Windows)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3 - Uso pelo terminal (Linux)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 4 - Uso por IDEs (IntelliJ, vscode…)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Teremos, também, atividades avaliativas. As atividades serão disponibilizadas e os alunos terão até uma semana após o final do curso para entregá-las.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GitHub Desktop (Windows)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Terminal (Linux)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IDEs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Desktop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instalar o GitHub Desktop você estará automaticamente instalando Git.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instalar você simplesmente vai no site do GitHub Desktop, baixa a versão mais recente e instala.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Terminal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instalação será melhor </a:t>
            </a:r>
            <a:r>
              <a:rPr lang="pt-BR"/>
              <a:t>explicada</a:t>
            </a:r>
            <a:r>
              <a:rPr lang="pt-BR"/>
              <a:t> na aula 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Mas basicamente, para instalar você usa o comando: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sudo apt-get install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testar, pode dar um: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git --version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Bash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comandos de terminal também podem ser utilizados no Git Bash (que é como se fosse um terminal do Linux, no windows, para usar Git)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2390275" y="8528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01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type="ctrTitle"/>
          </p:nvPr>
        </p:nvSpPr>
        <p:spPr>
          <a:xfrm>
            <a:off x="2390275" y="14505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Introdução e Instalação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Muitas IDEs tem boa conexão com o Git.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Você pode dar commits, push, branch e tudo mais diretamente pelas IDEs (esses comandos serão explicados nas próximas aulas).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Algumas IDEs que tem Git integrado: vscode, intelliJ, Pycharm, basicamente todas as IDEs pertencentes a JetBrains (as quais temos acesso com o e-mail institucional)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curso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Nesta aula veremos: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Git?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GitHub?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Diferenças entre Git e GitHub;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Apresentação da Ementa do curso;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Instalação;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Git?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800" y="1379750"/>
            <a:ext cx="3002400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Git?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Sistema de Controle de Versões (VCS), mais precisamente um Sistema de Controle de Versões Distribuído (DVCS);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criado por Linus Torvalds (sim, o mesmo do Linux), em 2005;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Serve, </a:t>
            </a:r>
            <a:r>
              <a:rPr lang="pt-BR"/>
              <a:t>principalmente,</a:t>
            </a:r>
            <a:r>
              <a:rPr lang="pt-BR"/>
              <a:t> para registrar e controlar alterações feitas em algum código;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amplamente utilizado, inclusive por muitas grandes empresas;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38" y="1715938"/>
            <a:ext cx="7458925" cy="1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GitHub?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800" y="1395100"/>
            <a:ext cx="3002400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GitHub?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ser definido como uma espécie rede social voltada para profissionais de TI;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tecnologia que sustenta o GitHub é já mencionado Git;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totalmente online;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Pertence à Microsoft;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3495625"/>
            <a:ext cx="2085469" cy="208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88" y="331212"/>
            <a:ext cx="8836623" cy="44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