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efbda110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efbda110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fbda110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efbda110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3c63a3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f3c63a3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3c63a3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3c63a3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3c63a3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f3c63a3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f3c63a36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f3c63a36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f3c63a36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f3c63a3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3c63a3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3c63a3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f3c63a3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f3c63a3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3c63a3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f3c63a3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efbda11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efbda11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f3c63a3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f3c63a3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b1d311f3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eb1d311f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fbda110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fbda110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efbda11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efbda11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fbda11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efbda11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fbda110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fbda110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fbda110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fbda110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efbda110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efbda110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com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375"/>
            <a:ext cx="2877125" cy="2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25" y="0"/>
            <a:ext cx="20778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USOS DA LINGUAGEM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Java está em todo lugar: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Mobile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Internet of Things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Programação Gráfica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Desktop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 muitas outras aplicações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125" y="562775"/>
            <a:ext cx="4146050" cy="4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Primeiramente, vamos copiar um trecho de código essencial em todo código (classe) Java. Esse trecho será explicado futuramente no curso.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103" y="2543850"/>
            <a:ext cx="4218750" cy="1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41725" y="92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Printar no terminal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+ pular linha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75" y="1808600"/>
            <a:ext cx="5200875" cy="20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41725" y="92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Declaração de variáveis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300" y="1698125"/>
            <a:ext cx="4340950" cy="27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41725" y="92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Prints formatados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00" y="1453400"/>
            <a:ext cx="4938100" cy="25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0" y="4279450"/>
            <a:ext cx="7294100" cy="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506575" y="1094200"/>
            <a:ext cx="70389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SINTAXE DO JAVA LEMBRA A SINTAXE DE ALGUMA OUTRA LINGUAGEM…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QUAL?</a:t>
            </a:r>
            <a:endParaRPr sz="2800"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 flipH="1" rot="10800000">
            <a:off x="1297500" y="4478725"/>
            <a:ext cx="7038900" cy="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506575" y="1094200"/>
            <a:ext cx="70389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SINTAXE DO JAVA LEMBRA A SINTAXE DE ALGUMA OUTRA LINGUAGEM…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QUAL?</a:t>
            </a:r>
            <a:endParaRPr sz="2800"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 flipH="1" rot="10800000">
            <a:off x="1297500" y="4478725"/>
            <a:ext cx="7038900" cy="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22" y="2380150"/>
            <a:ext cx="1867725" cy="2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41725" y="92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Operadores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125" y="1591125"/>
            <a:ext cx="3340675" cy="2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Loops</a:t>
            </a:r>
            <a:endParaRPr sz="1500"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3" y="2446275"/>
            <a:ext cx="2118625" cy="16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858" y="1070875"/>
            <a:ext cx="4048050" cy="13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925" y="2997850"/>
            <a:ext cx="2669336" cy="1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52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if - else</a:t>
            </a:r>
            <a:endParaRPr sz="1700"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250" y="1628599"/>
            <a:ext cx="3004250" cy="30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1 - INTRODUÇÃO À POO E 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966100" y="55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63" y="1464258"/>
            <a:ext cx="5994875" cy="3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DE PROGRAMAÇÃO ESTUDADO ATÉ O MOMENTO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438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 linguagem principal abordada nos semestres iniciais da universidade é o C. Essa linguagem trabalha em cima do paradigma procedimental.</a:t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672" y="2494250"/>
            <a:ext cx="1867725" cy="2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QUE É UM PARADIGMA DE PROGRAMAÇÃO?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Um paradigma é um tipo de estruturação que uma linguagem deve respeitar, ou seja, um “jeito” específico de se escrever um programa. Os diferentes paradigmas resolvem problemas específicos de forma muito mais simples e eficiente.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(POO)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62650" y="1037900"/>
            <a:ext cx="66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Quando comparamos a programação orientada a objetos com a programação procedimental, grande parte dos conceitos é mantida (if-else, for, while, …).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Uma das grandes diferenças está na forma como a POO guarda dados e lida com o acesso às “variáveis”, pois é possível determinar de forma nativa quais “funções” podem acessar e manipular cada variável. Além de criar “funções” específicas de certas instâncias.</a:t>
            </a:r>
            <a:endParaRPr sz="20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00" y="4164225"/>
            <a:ext cx="2844925" cy="5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50" y="4164225"/>
            <a:ext cx="2884706" cy="5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(POO)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Outra vantagem da Orientação a Objetos é a forma como os dados são representados. A ideia é que as estruturas sejam representadas da maneira mais próxima ao mundo real possível.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Isso traz mais facilidade no entendimento dos dados representados, os códigos se tornam muito mais organizados e versáteis.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JAVA?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80150" y="1470950"/>
            <a:ext cx="678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Java é uma linguagem focada na POO, que é muito consolidada no mercado e é constantemente atualizada. É composta por diversas bibliotecas e o mais importante, é multiplataforma.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linguagem foi </a:t>
            </a:r>
            <a:r>
              <a:rPr lang="pt-BR" sz="1600"/>
              <a:t>lançada em 1995 pela Sun Microsystems e de imediato começou a ser utilizada massivamente em ambientes Web.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código Java, pela forma como a linguagem é compilada, pode ser escrito da mesma forma para qualquer tipo de máquina, o que o torna muito versátil.  Isso desde a origem da linguagem foi muito atraente para diversos serviços. Foi daí que surgiu a famosa frase: “Write once, run anywhere”. Quando se diz que Java é multiplataforma, é devido a isso.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547075"/>
            <a:ext cx="70389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forma revolucionária na qual a linguagem é estruturada e compilada fez com que Java fosse usado em muitos âmbitos da programação, se tornando a linguagem número 1 no mundo por muitos anos. Hoje em dia ainda é a terceira mais usada.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empresa Oracle comprou a Sun Microsystems em 2010, sendo atualmente a responsável pela linguagem.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