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f50d0a98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f50d0a98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f50d0a98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f50d0a98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f50d0a98e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f50d0a98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f50d0a98e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f50d0a98e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ff2c5e65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ff2c5e65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f50d0a98e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f50d0a98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f50d0a98e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f50d0a98e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f50d0a98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f50d0a98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fbde1f7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fbde1f7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f3c63a36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f3c63a36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f50d0a9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f50d0a9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f50d0a98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f50d0a98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f50d0a98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f50d0a98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f50d0a98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f50d0a98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f50d0a98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f50d0a98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f50d0a98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f50d0a98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f50d0a98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f50d0a98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f50d0a98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f50d0a98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8.jpg"/><Relationship Id="rId5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Orientação a Objetos com Java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66375"/>
            <a:ext cx="2877125" cy="28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6125" y="0"/>
            <a:ext cx="2077875" cy="12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OBJETOS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024025" y="1939875"/>
            <a:ext cx="67482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Transitando para o mundo da programação, podemos chamar esse desenho (“receita”) de CLASSE e as cadeiras formadas a partir dele de instâncias, ou melhor, OBJETOS.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052550" y="456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OBJETOS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055" y="1626830"/>
            <a:ext cx="4119250" cy="23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/>
        </p:nvSpPr>
        <p:spPr>
          <a:xfrm>
            <a:off x="6188950" y="1766200"/>
            <a:ext cx="1839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Classe Cadeira em Java. Ignore a palavra “public” por enquanto.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5469463" y="3383200"/>
            <a:ext cx="669000" cy="33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6258650" y="3240850"/>
            <a:ext cx="207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Atributos, são variáveis ligadas à uma classe (características e informações)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5951975" y="585450"/>
            <a:ext cx="243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ATRIBUTOS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052550" y="456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OBJETOS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6188950" y="1766200"/>
            <a:ext cx="183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7218813" y="2512750"/>
            <a:ext cx="669000" cy="33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7066200" y="1418300"/>
            <a:ext cx="207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Métodos são funcionalidades (funções) atreladas a uma classe.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5951975" y="585450"/>
            <a:ext cx="243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MÉTODOS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25" y="1597325"/>
            <a:ext cx="6550799" cy="21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052550" y="456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OBJETOS</a:t>
            </a:r>
            <a:endParaRPr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 txBox="1"/>
          <p:nvPr/>
        </p:nvSpPr>
        <p:spPr>
          <a:xfrm>
            <a:off x="6188950" y="1766200"/>
            <a:ext cx="183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6753475" y="1466050"/>
            <a:ext cx="20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4458875" y="1020175"/>
            <a:ext cx="3305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CRIANDO OBJETOS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75" y="1766200"/>
            <a:ext cx="8488849" cy="23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CRIAR CLASSE </a:t>
            </a:r>
            <a:r>
              <a:rPr lang="pt-BR" sz="2000"/>
              <a:t>PRÉDIO,</a:t>
            </a:r>
            <a:r>
              <a:rPr lang="pt-BR" sz="2000"/>
              <a:t> COM 3 ATRIBUTOS E DOIS MÉTODOS. CRIAR UM OBJETO </a:t>
            </a:r>
            <a:r>
              <a:rPr lang="pt-BR" sz="2000"/>
              <a:t>PRÉDIO, DEFINIR OS ATRIBUTOS</a:t>
            </a:r>
            <a:r>
              <a:rPr lang="pt-BR" sz="2000"/>
              <a:t> E UTILIZAR OS MÉTODOS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1128750" y="456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OBJETOS</a:t>
            </a:r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1325375" y="1667475"/>
            <a:ext cx="7191300" cy="3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PUBLIC, PRIVATE E ENCAPSULAMENTO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Public e Private representam o controle que a linguagem disponibiliza sobre um atributo ou método. Parece complexo, mas na verdade é bem simples…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4" name="Google Shape;244;p27"/>
          <p:cNvSpPr txBox="1"/>
          <p:nvPr/>
        </p:nvSpPr>
        <p:spPr>
          <a:xfrm>
            <a:off x="1616950" y="3822200"/>
            <a:ext cx="183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6753475" y="1466050"/>
            <a:ext cx="20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4458875" y="1020175"/>
            <a:ext cx="3305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1128750" y="456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OBJETOS</a:t>
            </a:r>
            <a:endParaRPr/>
          </a:p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572675" y="1466050"/>
            <a:ext cx="7191300" cy="3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PUBLIC: </a:t>
            </a:r>
            <a:r>
              <a:rPr lang="pt-BR" sz="1400"/>
              <a:t>Atributos e métodos poderão ser acessados a partir de qualquer arquivo que estiver na mesma pasta do arquivo classe ou que estiver em outra pasta, mas declarando o uso da classe com a sentença “import Bicicleta” no começo do programa.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3" name="Google Shape;253;p28"/>
          <p:cNvSpPr txBox="1"/>
          <p:nvPr/>
        </p:nvSpPr>
        <p:spPr>
          <a:xfrm>
            <a:off x="1616950" y="3822200"/>
            <a:ext cx="183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6753475" y="1466050"/>
            <a:ext cx="20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4458875" y="1020175"/>
            <a:ext cx="3305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6" name="Google Shape;2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75" y="2488125"/>
            <a:ext cx="4670850" cy="23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2571749"/>
            <a:ext cx="4232151" cy="18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1128750" y="456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OBJETOS</a:t>
            </a:r>
            <a:endParaRPr/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572675" y="1466050"/>
            <a:ext cx="7191300" cy="3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PRIVATE</a:t>
            </a:r>
            <a:r>
              <a:rPr lang="pt-BR" sz="1800"/>
              <a:t>: </a:t>
            </a:r>
            <a:r>
              <a:rPr lang="pt-BR" sz="1400"/>
              <a:t>Atributos e métodos NÃO poderão ser acessados a partir de qualquer arquivo. No exemplo a seguir, o que está sublinhado em vermelho irá dar ERRO.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4" name="Google Shape;264;p29"/>
          <p:cNvSpPr txBox="1"/>
          <p:nvPr/>
        </p:nvSpPr>
        <p:spPr>
          <a:xfrm>
            <a:off x="1616950" y="3822200"/>
            <a:ext cx="183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6753475" y="1466050"/>
            <a:ext cx="20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4458875" y="1020175"/>
            <a:ext cx="3305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7" name="Google Shape;2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50" y="2424000"/>
            <a:ext cx="44767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075" y="2494175"/>
            <a:ext cx="44196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1128750" y="456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OBJETOS</a:t>
            </a:r>
            <a:endParaRPr/>
          </a:p>
        </p:txBody>
      </p:sp>
      <p:sp>
        <p:nvSpPr>
          <p:cNvPr id="274" name="Google Shape;274;p30"/>
          <p:cNvSpPr txBox="1"/>
          <p:nvPr>
            <p:ph idx="1" type="body"/>
          </p:nvPr>
        </p:nvSpPr>
        <p:spPr>
          <a:xfrm>
            <a:off x="1325375" y="1667475"/>
            <a:ext cx="7191300" cy="3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ATIVIDADE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3353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400"/>
              <a:t>Crie uma classe chamada Bicicleta, essa classe deverá ter:</a:t>
            </a:r>
            <a:endParaRPr sz="2400"/>
          </a:p>
          <a:p>
            <a:pPr indent="-33532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2400"/>
              <a:t>3 atributos: Tamanho, Cor, Marca</a:t>
            </a:r>
            <a:endParaRPr sz="2400"/>
          </a:p>
          <a:p>
            <a:pPr indent="-33532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2400"/>
              <a:t>3 métodos: Pedalar, Frear, </a:t>
            </a:r>
            <a:r>
              <a:rPr lang="pt-BR" sz="2400"/>
              <a:t>CalibrarPneu</a:t>
            </a:r>
            <a:r>
              <a:rPr lang="pt-BR" sz="2400"/>
              <a:t> (A implementação pode ser um print)</a:t>
            </a:r>
            <a:endParaRPr sz="2400"/>
          </a:p>
          <a:p>
            <a:pPr indent="-335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400"/>
              <a:t>Crie uma classe Main, que instancie um objeto Bicicleta, atribua valores a ele e chame seus métodos.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5" name="Google Shape;275;p30"/>
          <p:cNvSpPr txBox="1"/>
          <p:nvPr/>
        </p:nvSpPr>
        <p:spPr>
          <a:xfrm>
            <a:off x="1616950" y="3822200"/>
            <a:ext cx="183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6753475" y="1466050"/>
            <a:ext cx="20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4458875" y="1020175"/>
            <a:ext cx="3305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1966100" y="550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Até a próxima aula!</a:t>
            </a:r>
            <a:endParaRPr/>
          </a:p>
        </p:txBody>
      </p:sp>
      <p:sp>
        <p:nvSpPr>
          <p:cNvPr id="283" name="Google Shape;283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563" y="1464258"/>
            <a:ext cx="5994875" cy="33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 2 - CONCEITOS BÁSICOS DA POO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OBJETOS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331800" y="2304550"/>
            <a:ext cx="4381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00"/>
              <a:t>O que é isso?</a:t>
            </a:r>
            <a:endParaRPr sz="26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48775"/>
            <a:ext cx="2632556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OBJETOS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5126650" y="2296950"/>
            <a:ext cx="284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/>
              <a:t>É o desenho de uma cadeira!</a:t>
            </a:r>
            <a:endParaRPr sz="28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48775"/>
            <a:ext cx="2632556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OBJETOS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4784775" y="1187700"/>
            <a:ext cx="284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/>
              <a:t>Vamos imaginar que isso é uma “fórmula”, uma receita para criar uma cadeira. Que características podemos atribuir a essa cadeira?</a:t>
            </a:r>
            <a:endParaRPr sz="17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48775"/>
            <a:ext cx="2632556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OBJETOS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4830375" y="1116150"/>
            <a:ext cx="3222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2100"/>
              <a:t>Número de pernas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Área do assento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Altura da Cadeira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Material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Cor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Modelo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Encosto (Tem ou não)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etc.</a:t>
            </a:r>
            <a:endParaRPr sz="21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48775"/>
            <a:ext cx="2632556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OBJETOS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4906325" y="2031025"/>
            <a:ext cx="284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/>
              <a:t>Que funções </a:t>
            </a:r>
            <a:r>
              <a:rPr lang="pt-BR" sz="2100"/>
              <a:t>podemos atribuir a essa cadeira?</a:t>
            </a:r>
            <a:endParaRPr sz="17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48775"/>
            <a:ext cx="2632556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OBJETOS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4784775" y="1187700"/>
            <a:ext cx="325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Montar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Desmontar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Pintar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Adicionar almofada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etc.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48775"/>
            <a:ext cx="2632556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OBJETOS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5331800" y="1653138"/>
            <a:ext cx="325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A partir desse modelo, mudando as características podemos criar muitas cadeiras diferentes.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75" y="1946513"/>
            <a:ext cx="1838176" cy="183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538" y="1115650"/>
            <a:ext cx="1556975" cy="20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2795" y="3563220"/>
            <a:ext cx="1329875" cy="13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