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ff64375c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ff64375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ff64375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ff64375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d3f3af2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d3f3af2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d3f3af2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d3f3af2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93197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93197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ff64375c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ff64375c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50d0a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f50d0a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f6437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f6437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d3f3af2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d3f3af2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3f3af2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d3f3af2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0931975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0931975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ff64375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ff64375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ff64375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ff64375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ff64375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ff64375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Orientação a Objetos com Java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375"/>
            <a:ext cx="2877125" cy="28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25" y="0"/>
            <a:ext cx="2077875" cy="12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Chamada de um objeto em outro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49875"/>
            <a:ext cx="2851925" cy="11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691050"/>
            <a:ext cx="36957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CONSTRUTORES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516" y="1781575"/>
            <a:ext cx="5636975" cy="1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CONSTRUTORES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463" y="1173750"/>
            <a:ext cx="5462972" cy="3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CONSTRUTORES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13" y="1460250"/>
            <a:ext cx="6341775" cy="30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Crie uma classe com as seguintes características: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- Pelo menos dois atributos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- Um getter e um setter para cada atributo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- Um construtor que altere os valores dos atributos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Crie também uma classe Main que utilize tudo que você fez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Sinalize no seu código a pasta em que você se organizou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966100" y="55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 próxima aula!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63" y="1464258"/>
            <a:ext cx="5994875" cy="3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 3 - CONCEITOS INTERMEDIÁRIOS E EXEMPLOS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GETTERS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SETTERS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this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87" y="1421587"/>
            <a:ext cx="5330050" cy="23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0" y="1561770"/>
            <a:ext cx="6137000" cy="20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99" y="1738338"/>
            <a:ext cx="6766700" cy="25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ENTRE OBJETOS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275" y="2164225"/>
            <a:ext cx="1875674" cy="2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50" y="2164225"/>
            <a:ext cx="1875674" cy="2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2262600" y="3173325"/>
            <a:ext cx="5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C1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344388" y="3173325"/>
            <a:ext cx="5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C2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913175" y="1258275"/>
            <a:ext cx="1604100" cy="73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 dia C2!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810850" y="1258275"/>
            <a:ext cx="1604100" cy="73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 dia</a:t>
            </a:r>
            <a:r>
              <a:rPr lang="pt-BR"/>
              <a:t>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Mesmo pacote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75" y="1151200"/>
            <a:ext cx="3207422" cy="1221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578" y="2700525"/>
            <a:ext cx="4706850" cy="21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DIFERENTES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202"/>
            <a:ext cx="2337525" cy="13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703825"/>
            <a:ext cx="35623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0950" y="2946650"/>
            <a:ext cx="19716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4996325" y="2903700"/>
            <a:ext cx="7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