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cefc2a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cefc2a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cefc2a4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cefc2a4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cefc2a4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cefc2a4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cefc2a4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cefc2a4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cefc2a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cefc2a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f3c63a3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f3c63a3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efbda11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efbda11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f7dce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f7dce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f7dce6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f7dce6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f7dce6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f7dce6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f7dce6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ff7dce6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ff7dce6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ff7dce6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f7dce6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f7dce6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f7dce6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f7dce6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com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375"/>
            <a:ext cx="2877125" cy="2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25" y="0"/>
            <a:ext cx="20778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ABSTRATAS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São classes que não podem ser instanciadas por si só. Apenas suas subclasses (ou classes filhas) podem ser instanciadas.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Dessa forma, uma classe abstrata serve como um modelo para outras classes.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ABSTRATAS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25" y="1149050"/>
            <a:ext cx="450124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ABSTRATAS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50" y="944775"/>
            <a:ext cx="4669800" cy="40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ABSTRATAS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88" y="1307850"/>
            <a:ext cx="6696825" cy="3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Crie uma classe abstrata Veiculo juntamente com alguns atributos e um método abstrato.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Crie duas classes, Motocicleta e Caminhao, que estendem a classe Veiculo.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Implemente o método abstrato em cada uma das subclasses.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Na classe Main, atribua valores para os atributos e chame os métodos das classes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966100" y="55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50" y="1369133"/>
            <a:ext cx="5994875" cy="3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4 - CONCEITOS IMPORTANTES: PARTE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755250" y="1501600"/>
            <a:ext cx="618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800"/>
              <a:t>Herança genética é o processo pelo qual um organismo ou célula adquire ou torna-se predisposto a adquirir características semelhantes à do organismo que o gerou, através de informações que são transmitidas à descendência.</a:t>
            </a:r>
            <a:endParaRPr i="1" sz="18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100"/>
              <a:t>Wikipédia - Herança Genética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800"/>
          </a:p>
        </p:txBody>
      </p:sp>
      <p:cxnSp>
        <p:nvCxnSpPr>
          <p:cNvPr id="149" name="Google Shape;149;p15"/>
          <p:cNvCxnSpPr/>
          <p:nvPr/>
        </p:nvCxnSpPr>
        <p:spPr>
          <a:xfrm>
            <a:off x="1694725" y="1940725"/>
            <a:ext cx="0" cy="14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Da mesma maneira, em programação, a herança permite o compartilhamento de métodos e atributos entre diferentes classes. Isso acontece da seguinte forma: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Uma classe genérica chamada de </a:t>
            </a:r>
            <a:r>
              <a:rPr b="1" i="1" lang="pt-BR" sz="1600"/>
              <a:t>classe mãe </a:t>
            </a:r>
            <a:r>
              <a:rPr lang="pt-BR" sz="1600"/>
              <a:t>concede características para outra classe, chamada </a:t>
            </a:r>
            <a:r>
              <a:rPr b="1" i="1" lang="pt-BR" sz="1600"/>
              <a:t>classe filha.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1215700"/>
            <a:ext cx="4546399" cy="3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164" y="1076275"/>
            <a:ext cx="3683675" cy="37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164" y="1076275"/>
            <a:ext cx="3683675" cy="37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3941900" y="1218875"/>
            <a:ext cx="890400" cy="16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366875" y="1054775"/>
            <a:ext cx="122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Pessoa como classe mãe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19"/>
          <p:cNvCxnSpPr>
            <a:stCxn id="174" idx="0"/>
            <a:endCxn id="175" idx="0"/>
          </p:cNvCxnSpPr>
          <p:nvPr/>
        </p:nvCxnSpPr>
        <p:spPr>
          <a:xfrm rot="-5400000">
            <a:off x="5102000" y="339875"/>
            <a:ext cx="164100" cy="1593900"/>
          </a:xfrm>
          <a:prstGeom prst="bentConnector3">
            <a:avLst>
              <a:gd fmla="val 24511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20503" l="0" r="0" t="-10789"/>
          <a:stretch/>
        </p:blipFill>
        <p:spPr>
          <a:xfrm>
            <a:off x="2865700" y="544425"/>
            <a:ext cx="3902524" cy="433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4659375" y="1210250"/>
            <a:ext cx="907800" cy="1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225" y="1097175"/>
            <a:ext cx="485199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4564325" y="1970950"/>
            <a:ext cx="60600" cy="23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29875" y="1465450"/>
            <a:ext cx="2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 ser acessados os métodos da classe Pessoa e também os da classe Aluno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64325" y="2249650"/>
            <a:ext cx="60600" cy="387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1"/>
          <p:cNvCxnSpPr>
            <a:stCxn id="190" idx="1"/>
            <a:endCxn id="191" idx="3"/>
          </p:cNvCxnSpPr>
          <p:nvPr/>
        </p:nvCxnSpPr>
        <p:spPr>
          <a:xfrm rot="10800000">
            <a:off x="2835425" y="1835050"/>
            <a:ext cx="1728900" cy="252600"/>
          </a:xfrm>
          <a:prstGeom prst="bentConnector3">
            <a:avLst>
              <a:gd fmla="val 63001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>
            <a:stCxn id="192" idx="1"/>
            <a:endCxn id="191" idx="2"/>
          </p:cNvCxnSpPr>
          <p:nvPr/>
        </p:nvCxnSpPr>
        <p:spPr>
          <a:xfrm rot="10800000">
            <a:off x="1832525" y="2204350"/>
            <a:ext cx="2731800" cy="2388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829875" y="3026925"/>
            <a:ext cx="20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Apenas os métodos da classe Pessoa podem ser acessados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564325" y="3110900"/>
            <a:ext cx="60600" cy="65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1"/>
          <p:cNvCxnSpPr>
            <a:stCxn id="196" idx="1"/>
            <a:endCxn id="195" idx="3"/>
          </p:cNvCxnSpPr>
          <p:nvPr/>
        </p:nvCxnSpPr>
        <p:spPr>
          <a:xfrm rot="10800000">
            <a:off x="2835425" y="3396350"/>
            <a:ext cx="1728900" cy="42000"/>
          </a:xfrm>
          <a:prstGeom prst="bentConnector3">
            <a:avLst>
              <a:gd fmla="val 6400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