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0f7149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0f7149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0f7149d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0f7149d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f7dce6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ff7dce6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cf39b9a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cf39b9a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cf39b9a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cf39b9a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cf39b9a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cf39b9a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cf39b9a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cf39b9a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cf39b9a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cf39b9a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cefc2a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cefc2a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f3c63a3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f3c63a3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efbda11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efbda11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f7dce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f7dce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cf39b9a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cf39b9a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cf39b9a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cf39b9a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f39b9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f39b9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0f7149d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0f7149d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0f7149d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0f7149d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0f7149d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0f7149d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Orientação a Objetos com Java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375"/>
            <a:ext cx="2877125" cy="28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25" y="0"/>
            <a:ext cx="2077875" cy="12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76200"/>
            <a:ext cx="52482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450" y="1219200"/>
            <a:ext cx="64770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Classe puramente abstrata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Recurso poderoso para “forçar” que classes e objetos tenham determinados métodos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Somente assinaturas de métodos, fazendo com que classes que estejam usando essa interface possam e devam definir o corpo de tais métodos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Importante para poder utilizar a herdar comportamentos de várias classes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63" y="1526754"/>
            <a:ext cx="5323375" cy="29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26" y="1483975"/>
            <a:ext cx="6583150" cy="27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75" y="1756200"/>
            <a:ext cx="7297550" cy="21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50" y="1802025"/>
            <a:ext cx="80200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337" y="1357263"/>
            <a:ext cx="5181325" cy="33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Faça, na classe pessoa, dois métodos construtores diferentes. Crie um método qualquer que utilize o conceito de polimorfismo, também.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Faça também uma classe que herde tanto pessoa quanto implemente uma interface com pelo menos 2 métodos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966100" y="55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50" y="1369133"/>
            <a:ext cx="5994875" cy="3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 5 - CONCEITOS IMPORTANTES: PARTE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Protected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297500" y="1699575"/>
            <a:ext cx="70389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Protected -&gt; Modificador de visibilidade que permite que variáveis sejam acessadas em classes filhas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50" y="1830325"/>
            <a:ext cx="6869701" cy="25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975" y="1810184"/>
            <a:ext cx="5512050" cy="2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4" y="1777300"/>
            <a:ext cx="8594774" cy="23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Static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Static dissocia o elemento de uma instância da classe, ou seja, não há associação alguma entre uma instância da classe e o elemento em si.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25" y="832723"/>
            <a:ext cx="5755225" cy="34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138" y="314538"/>
            <a:ext cx="63912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