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Montserrat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5694a9d9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35694a9d9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35694a9d9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35694a9d9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35694a9d9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35694a9d9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35694a9d9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35694a9d9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35694a9d9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35694a9d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35694a9d9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35694a9d9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35694a9d9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35694a9d9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35694a9d9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35694a9d9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35694a9d9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35694a9d9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35694a9d9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35694a9d9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56a3ffc7d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56a3ffc7d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35694a9d9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35694a9d9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35694a9d9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35694a9d9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35694a9d91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35694a9d9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35694a9d91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35694a9d9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56a3ffc7d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56a3ffc7d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5694a9d9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5694a9d9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56a3ffc7d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56a3ffc7d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56a3ffc7d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56a3ffc7d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56a3ffc7d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356a3ffc7d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56a3ffc7d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356a3ffc7d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5694a9d9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35694a9d9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Aula 3 - Git por terminal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Comandos Básicos</a:t>
            </a:r>
            <a:endParaRPr/>
          </a:p>
        </p:txBody>
      </p:sp>
      <p:sp>
        <p:nvSpPr>
          <p:cNvPr id="199" name="Google Shape;199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Linkando o Git com o Github parte 1</a:t>
            </a:r>
            <a:endParaRPr sz="2000"/>
          </a:p>
        </p:txBody>
      </p:sp>
      <p:pic>
        <p:nvPicPr>
          <p:cNvPr id="200" name="Google Shape;2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050" y="2351700"/>
            <a:ext cx="8525075" cy="66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Comandos Básicos</a:t>
            </a:r>
            <a:endParaRPr/>
          </a:p>
        </p:txBody>
      </p:sp>
      <p:sp>
        <p:nvSpPr>
          <p:cNvPr id="206" name="Google Shape;206;p23"/>
          <p:cNvSpPr txBox="1"/>
          <p:nvPr>
            <p:ph idx="1" type="body"/>
          </p:nvPr>
        </p:nvSpPr>
        <p:spPr>
          <a:xfrm>
            <a:off x="733925" y="10061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Linkando Git com o Github parte 2</a:t>
            </a:r>
            <a:endParaRPr sz="21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pt-BR" sz="1900"/>
              <a:t>Criar repositório Github</a:t>
            </a:r>
            <a:endParaRPr sz="1900"/>
          </a:p>
        </p:txBody>
      </p:sp>
      <p:pic>
        <p:nvPicPr>
          <p:cNvPr id="207" name="Google Shape;2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050" y="1884450"/>
            <a:ext cx="6758674" cy="31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Comandos Básicos</a:t>
            </a:r>
            <a:endParaRPr/>
          </a:p>
        </p:txBody>
      </p:sp>
      <p:sp>
        <p:nvSpPr>
          <p:cNvPr id="213" name="Google Shape;213;p24"/>
          <p:cNvSpPr txBox="1"/>
          <p:nvPr>
            <p:ph idx="1" type="body"/>
          </p:nvPr>
        </p:nvSpPr>
        <p:spPr>
          <a:xfrm>
            <a:off x="1242475" y="14025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2000"/>
              <a:t>Linkando o Git com o Github parte 3</a:t>
            </a:r>
            <a:endParaRPr sz="20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pt-BR" sz="1500"/>
              <a:t>Linkando Repositório Git com repositório Github</a:t>
            </a:r>
            <a:r>
              <a:rPr lang="pt-BR" sz="1500"/>
              <a:t> </a:t>
            </a:r>
            <a:endParaRPr sz="1500"/>
          </a:p>
        </p:txBody>
      </p:sp>
      <p:pic>
        <p:nvPicPr>
          <p:cNvPr id="214" name="Google Shape;21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450" y="2390775"/>
            <a:ext cx="8088975" cy="44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Comandos Básicos </a:t>
            </a:r>
            <a:endParaRPr/>
          </a:p>
        </p:txBody>
      </p:sp>
      <p:sp>
        <p:nvSpPr>
          <p:cNvPr id="220" name="Google Shape;220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 sz="1900"/>
              <a:t>Dando push nos arquivos (mandando pro repositório Github)</a:t>
            </a:r>
            <a:endParaRPr sz="1900"/>
          </a:p>
        </p:txBody>
      </p:sp>
      <p:pic>
        <p:nvPicPr>
          <p:cNvPr id="221" name="Google Shape;22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1775" y="2145000"/>
            <a:ext cx="6408125" cy="206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Branches</a:t>
            </a:r>
            <a:endParaRPr sz="2800"/>
          </a:p>
        </p:txBody>
      </p:sp>
      <p:sp>
        <p:nvSpPr>
          <p:cNvPr id="227" name="Google Shape;227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A funcionalidade branching do Git permite a criação de diversos branches em um repositório. Branches servem para testar novas funcionalidades no código sem afetar o código principal (main branch, para código estável). Após checar com segurança o código do branch de teste, pode-se dar um merge, onde as funcionalidades novas são adicionadas no repositório principal. </a:t>
            </a:r>
            <a:endParaRPr sz="14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Branches</a:t>
            </a:r>
            <a:endParaRPr/>
          </a:p>
        </p:txBody>
      </p:sp>
      <p:sp>
        <p:nvSpPr>
          <p:cNvPr id="233" name="Google Shape;233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Criando e selecionando um novo branch (‘alternative_branch’)</a:t>
            </a:r>
            <a:endParaRPr sz="1700"/>
          </a:p>
        </p:txBody>
      </p:sp>
      <p:pic>
        <p:nvPicPr>
          <p:cNvPr id="234" name="Google Shape;2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245225"/>
            <a:ext cx="6457950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Branches</a:t>
            </a:r>
            <a:endParaRPr/>
          </a:p>
        </p:txBody>
      </p:sp>
      <p:sp>
        <p:nvSpPr>
          <p:cNvPr id="240" name="Google Shape;240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Faço o commit do novo código para o branch alternativo</a:t>
            </a:r>
            <a:endParaRPr sz="1600"/>
          </a:p>
        </p:txBody>
      </p:sp>
      <p:pic>
        <p:nvPicPr>
          <p:cNvPr id="241" name="Google Shape;2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613" y="2287825"/>
            <a:ext cx="7826675" cy="202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Branches</a:t>
            </a:r>
            <a:endParaRPr/>
          </a:p>
        </p:txBody>
      </p:sp>
      <p:sp>
        <p:nvSpPr>
          <p:cNvPr id="247" name="Google Shape;247;p29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Faço o merge no master branch (branch principal) e realizo o push para o Github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48" name="Google Shape;24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6925" y="1885950"/>
            <a:ext cx="6360975" cy="318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Pull e Chaves ssh</a:t>
            </a:r>
            <a:endParaRPr/>
          </a:p>
        </p:txBody>
      </p:sp>
      <p:sp>
        <p:nvSpPr>
          <p:cNvPr id="254" name="Google Shape;254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Com as novas atualizações do Github, se tornou necessário uma chave ssh para poder dar pull e conectar em repositórios já existentes, para aumentar a segurança.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Pull e Chaves ssh</a:t>
            </a:r>
            <a:endParaRPr/>
          </a:p>
        </p:txBody>
      </p:sp>
      <p:sp>
        <p:nvSpPr>
          <p:cNvPr id="260" name="Google Shape;260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Criar chave ssh, </a:t>
            </a:r>
            <a:r>
              <a:rPr lang="pt-BR" sz="2000"/>
              <a:t>embaixo</a:t>
            </a:r>
            <a:r>
              <a:rPr lang="pt-BR" sz="2000"/>
              <a:t> do código aparece a chave, que não será mostrada por motivos óbvios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802" y="2668950"/>
            <a:ext cx="7525324" cy="196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SERÁ VISTO NESTA AULA?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Instalação do git no linux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Criação de repositórios por terminal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Comandos básicos por terminal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Branches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Chaves ssh</a:t>
            </a:r>
            <a:endParaRPr sz="2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Pull e Chaves ssh</a:t>
            </a:r>
            <a:endParaRPr/>
          </a:p>
        </p:txBody>
      </p:sp>
      <p:sp>
        <p:nvSpPr>
          <p:cNvPr id="267" name="Google Shape;267;p32"/>
          <p:cNvSpPr txBox="1"/>
          <p:nvPr>
            <p:ph idx="1" type="body"/>
          </p:nvPr>
        </p:nvSpPr>
        <p:spPr>
          <a:xfrm>
            <a:off x="1297500" y="12225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Adicionar chave ssh em settings do GitHub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8" name="Google Shape;26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1578" y="2014703"/>
            <a:ext cx="3312800" cy="28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Pull e Chaves ssh</a:t>
            </a:r>
            <a:endParaRPr/>
          </a:p>
        </p:txBody>
      </p:sp>
      <p:sp>
        <p:nvSpPr>
          <p:cNvPr id="274" name="Google Shape;274;p33"/>
          <p:cNvSpPr txBox="1"/>
          <p:nvPr>
            <p:ph idx="1" type="body"/>
          </p:nvPr>
        </p:nvSpPr>
        <p:spPr>
          <a:xfrm>
            <a:off x="1297500" y="12117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Pull em repositório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 sz="2000"/>
              <a:t>Pegar link ssh no repositório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1325" y="2151225"/>
            <a:ext cx="6851243" cy="266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Pull e Chaves ssh</a:t>
            </a:r>
            <a:endParaRPr/>
          </a:p>
        </p:txBody>
      </p:sp>
      <p:sp>
        <p:nvSpPr>
          <p:cNvPr id="281" name="Google Shape;281;p34"/>
          <p:cNvSpPr txBox="1"/>
          <p:nvPr>
            <p:ph idx="1" type="body"/>
          </p:nvPr>
        </p:nvSpPr>
        <p:spPr>
          <a:xfrm>
            <a:off x="1182125" y="9651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Pull em repositório</a:t>
            </a:r>
            <a:endParaRPr sz="20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313" y="1534250"/>
            <a:ext cx="7915275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9" name="Google Shape;28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761025"/>
            <a:ext cx="6958125" cy="391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Instalação do git no Linux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Verifique se seu sistema está totalmente atualizado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Instale o git usando apt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/>
              <a:t>Verificar a instalação</a:t>
            </a:r>
            <a:endParaRPr sz="1800"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125" y="2076650"/>
            <a:ext cx="6381200" cy="39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2998075"/>
            <a:ext cx="7366675" cy="28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4125" y="4126925"/>
            <a:ext cx="6535749" cy="48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42475" y="2959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Configurar Git - Opcional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 sz="2600"/>
              <a:t>Salvar username e email Git</a:t>
            </a:r>
            <a:endParaRPr sz="2600"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300" y="2464700"/>
            <a:ext cx="8386425" cy="144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Criando um repositório por terminal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Criar pasta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Navegar para a pasta desejada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Usar o comando ‘git init’</a:t>
            </a:r>
            <a:endParaRPr sz="1600"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425" y="2709000"/>
            <a:ext cx="8673150" cy="123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Comandos Básicos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297500" y="1567550"/>
            <a:ext cx="2484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Primeiro, vamos criar um arquivo em nosso diretório, nesse exemplo usei o gedit, programa que equivale ao ‘bloco de notas’ do windows. Crie o .txt e salve.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8063"/>
            <a:ext cx="4536450" cy="490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Comandos Básicos</a:t>
            </a:r>
            <a:endParaRPr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1366250" y="1031450"/>
            <a:ext cx="7038900" cy="29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git status mostra que há um arquivo que não está no git ainda</a:t>
            </a:r>
            <a:endParaRPr sz="1700"/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840" y="1701350"/>
            <a:ext cx="8458325" cy="261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Comandos Básicos</a:t>
            </a:r>
            <a:endParaRPr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1297500" y="12237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Adicionar todos os arquivos ao git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Adicionar arquivo específico ao git</a:t>
            </a:r>
            <a:endParaRPr sz="1600"/>
          </a:p>
        </p:txBody>
      </p:sp>
      <p:pic>
        <p:nvPicPr>
          <p:cNvPr id="185" name="Google Shape;18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663" y="1716275"/>
            <a:ext cx="8016676" cy="4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700" y="3227250"/>
            <a:ext cx="8740588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Comandos Básicos</a:t>
            </a:r>
            <a:endParaRPr/>
          </a:p>
        </p:txBody>
      </p:sp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Fazendo o commit dos arquivos adicionados com git add</a:t>
            </a:r>
            <a:endParaRPr sz="1800"/>
          </a:p>
        </p:txBody>
      </p:sp>
      <p:pic>
        <p:nvPicPr>
          <p:cNvPr id="193" name="Google Shape;1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050" y="2193353"/>
            <a:ext cx="8579675" cy="14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