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hakra Petch Medium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Fira Cod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FiraCode-bold.fntdata"/><Relationship Id="rId21" Type="http://schemas.openxmlformats.org/officeDocument/2006/relationships/font" Target="fonts/FiraCod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hakraPetchMedium-bold.fntdata"/><Relationship Id="rId16" Type="http://schemas.openxmlformats.org/officeDocument/2006/relationships/font" Target="fonts/ChakraPetchMedium-regular.fntdata"/><Relationship Id="rId19" Type="http://schemas.openxmlformats.org/officeDocument/2006/relationships/font" Target="fonts/ChakraPetchMedium-boldItalic.fntdata"/><Relationship Id="rId18" Type="http://schemas.openxmlformats.org/officeDocument/2006/relationships/font" Target="fonts/ChakraPetch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8" name="Google Shape;198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" name="Google Shape;218;p1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9" name="Google Shape;219;p13"/>
          <p:cNvSpPr txBox="1"/>
          <p:nvPr>
            <p:ph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0" name="Google Shape;220;p1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" name="Google Shape;222;p13"/>
          <p:cNvSpPr txBox="1"/>
          <p:nvPr>
            <p:ph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3" name="Google Shape;223;p1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5" name="Google Shape;225;p13"/>
          <p:cNvSpPr txBox="1"/>
          <p:nvPr>
            <p:ph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8" name="Google Shape;228;p13"/>
          <p:cNvSpPr txBox="1"/>
          <p:nvPr>
            <p:ph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1" name="Google Shape;231;p13"/>
          <p:cNvSpPr txBox="1"/>
          <p:nvPr>
            <p:ph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8" name="Google Shape;288;p1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1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1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1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2" name="Google Shape;312;p1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1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1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1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2" name="Google Shape;362;p1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1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1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1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1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1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1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2" name="Google Shape;392;p20"/>
          <p:cNvSpPr txBox="1"/>
          <p:nvPr>
            <p:ph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93" name="Google Shape;393;p2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0"/>
          <p:cNvSpPr txBox="1"/>
          <p:nvPr>
            <p:ph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95" name="Google Shape;395;p2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0"/>
          <p:cNvSpPr txBox="1"/>
          <p:nvPr>
            <p:ph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97" name="Google Shape;397;p2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5" name="Google Shape;4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8" name="Google Shape;418;p2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2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3" name="Google Shape;423;p21"/>
          <p:cNvSpPr txBox="1"/>
          <p:nvPr>
            <p:ph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4" name="Google Shape;424;p21"/>
          <p:cNvSpPr txBox="1"/>
          <p:nvPr>
            <p:ph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2" name="Google Shape;442;p2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3" name="Google Shape;443;p22"/>
          <p:cNvSpPr txBox="1"/>
          <p:nvPr>
            <p:ph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4" name="Google Shape;444;p2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2" name="Google Shape;462;p2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23"/>
          <p:cNvSpPr txBox="1"/>
          <p:nvPr>
            <p:ph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4" name="Google Shape;464;p2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7" name="Google Shape;467;p2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4" name="Google Shape;4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4" name="Google Shape;504;p2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25"/>
          <p:cNvSpPr txBox="1"/>
          <p:nvPr>
            <p:ph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5" name="Google Shape;525;p2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3" name="Google Shape;543;p2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44" name="Google Shape;54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7" name="Google Shape;557;p2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58" name="Google Shape;5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p2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2" name="Google Shape;582;p2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3" name="Google Shape;58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1" name="Google Shape;601;p3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" name="Google Shape;52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" name="Google Shape;57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" name="Google Shape;59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3" name="Google Shape;63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0" name="Google Shape;70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9" name="Google Shape;79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" name="Google Shape;80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1" name="Google Shape;81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" name="Google Shape;85;p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5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0" name="Google Shape;90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5" name="Google Shape;95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7" name="Google Shape;97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" name="Google Shape;99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" name="Google Shape;100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1" name="Google Shape;101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" name="Google Shape;143;p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1" name="Google Shape;161;p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b="0" i="0" sz="3500" u="none" cap="none" strike="noStrik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Git por IDEs</a:t>
            </a:r>
            <a:endParaRPr/>
          </a:p>
        </p:txBody>
      </p:sp>
      <p:sp>
        <p:nvSpPr>
          <p:cNvPr id="660" name="Google Shape;660;p33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PET-CC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UFSM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717" name="Google Shape;71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1290638"/>
            <a:ext cx="44577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723" name="Google Shape;7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413" y="2005013"/>
            <a:ext cx="40671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"/>
          <p:cNvSpPr txBox="1"/>
          <p:nvPr>
            <p:ph idx="1" type="subTitle"/>
          </p:nvPr>
        </p:nvSpPr>
        <p:spPr>
          <a:xfrm>
            <a:off x="913263" y="1727850"/>
            <a:ext cx="339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666" name="Google Shape;666;p34"/>
          <p:cNvSpPr txBox="1"/>
          <p:nvPr>
            <p:ph idx="2" type="subTitle"/>
          </p:nvPr>
        </p:nvSpPr>
        <p:spPr>
          <a:xfrm>
            <a:off x="4863987" y="1727850"/>
            <a:ext cx="339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PyCharm Professional</a:t>
            </a:r>
            <a:endParaRPr/>
          </a:p>
        </p:txBody>
      </p:sp>
      <p:sp>
        <p:nvSpPr>
          <p:cNvPr id="667" name="Google Shape;66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IDEs que serão mostradas</a:t>
            </a:r>
            <a:endParaRPr/>
          </a:p>
        </p:txBody>
      </p:sp>
      <p:pic>
        <p:nvPicPr>
          <p:cNvPr id="668" name="Google Shape;6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38" y="2284225"/>
            <a:ext cx="2027275" cy="20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5650" y="2284225"/>
            <a:ext cx="2027274" cy="20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675" name="Google Shape;6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538288"/>
            <a:ext cx="73533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681" name="Google Shape;68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200" y="1359888"/>
            <a:ext cx="1973600" cy="24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687" name="Google Shape;6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838" y="1388975"/>
            <a:ext cx="5252325" cy="2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693" name="Google Shape;6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388" y="1436750"/>
            <a:ext cx="5017225" cy="2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699" name="Google Shape;6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250" y="1585225"/>
            <a:ext cx="2411500" cy="19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705" name="Google Shape;7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713" y="1428550"/>
            <a:ext cx="4628575" cy="2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VSCode</a:t>
            </a:r>
            <a:endParaRPr/>
          </a:p>
        </p:txBody>
      </p:sp>
      <p:pic>
        <p:nvPicPr>
          <p:cNvPr id="711" name="Google Shape;7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14525"/>
            <a:ext cx="42672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