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d5906cd6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d5906cd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d5906cd6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d5906cd6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d5906cd6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d5906cd6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d30e1825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d30e1825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d5906cd6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d5906cd6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d5906cd6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d5906cd6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c51bbc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c51bbc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d30e1825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d30e1825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d30e1825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d30e1825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d30e1825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d30e1825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d5906cd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d5906cd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d5906cd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d5906cd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d30e1825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d30e1825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d30e1825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d30e1825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d5906cd6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d5906cd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945733" y="11296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900"/>
              <a:t>Python - Aula 1</a:t>
            </a:r>
            <a:endParaRPr sz="59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59772" cy="285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050" y="2254900"/>
            <a:ext cx="3468173" cy="3468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28350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Output</a:t>
            </a:r>
            <a:endParaRPr sz="20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00" y="1807175"/>
            <a:ext cx="4913525" cy="29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699" y="821424"/>
            <a:ext cx="5258610" cy="19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5596400" y="2957200"/>
            <a:ext cx="1213200" cy="1043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1625" y="3491125"/>
            <a:ext cx="1652375" cy="1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28350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Input</a:t>
            </a:r>
            <a:endParaRPr sz="20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366" y="697526"/>
            <a:ext cx="6355684" cy="12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00" y="2057950"/>
            <a:ext cx="4824168" cy="14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4900" y="3600975"/>
            <a:ext cx="5288651" cy="14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484713"/>
            <a:ext cx="1652375" cy="1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28350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Condicionais</a:t>
            </a:r>
            <a:endParaRPr sz="2000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000" y="1542500"/>
            <a:ext cx="4928675" cy="32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91125"/>
            <a:ext cx="1652375" cy="1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Importância da Identação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Como na linguagem não se usam caracteres delimitadores como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{ }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;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A identação é essencial!!!!</a:t>
            </a:r>
            <a:endParaRPr sz="2800"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625" y="3491125"/>
            <a:ext cx="1652375" cy="1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/>
              <a:t>Por hoje é isso!</a:t>
            </a:r>
            <a:endParaRPr sz="330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850" y="1256875"/>
            <a:ext cx="607361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/>
              <a:t>Próxima aula:</a:t>
            </a:r>
            <a:endParaRPr sz="3300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Continuação da sintaxe da linguagem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Manipulação de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Estruturas de dados</a:t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4426500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00"/>
              <a:t>Nas próximas aulas</a:t>
            </a:r>
            <a:r>
              <a:rPr lang="pt-BR" sz="2900"/>
              <a:t>:</a:t>
            </a:r>
            <a:endParaRPr sz="2900"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4490725" y="3147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Programação orientada a objetos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Bibliotecas principais da linguagem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66025"/>
            <a:ext cx="3268901" cy="326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725" y="249825"/>
            <a:ext cx="2515124" cy="2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para entregar no classroom: (Código da turma: gfspfni)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Faça um programa que receba um input de número inteiro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BR" sz="2100"/>
              <a:t>Se o número for par -&gt;  Imprima o número ao quadrado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BR" sz="2100"/>
              <a:t>Se o número for ímpar -&gt; Imprima a raiz quadrada do número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00"/>
              <a:t>Python</a:t>
            </a:r>
            <a:endParaRPr sz="37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Python é uma linguagem de programação com as seguintes características: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pt-BR" sz="2300"/>
              <a:t>Alto nível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Interpretada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Suporte à POO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Suporte à programação funcional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/>
              <a:t>Tipagem dinâmica</a:t>
            </a:r>
            <a:endParaRPr sz="23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625" y="3491125"/>
            <a:ext cx="1652375" cy="1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00"/>
              <a:t>Por que é a linguagem mais usada?</a:t>
            </a:r>
            <a:endParaRPr sz="43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53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Open Source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Comunidade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Bibliotecas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Facilidade de código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Diversidade de aplicações</a:t>
            </a:r>
            <a:endParaRPr sz="27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625" y="3491125"/>
            <a:ext cx="1652375" cy="16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450" y="1366125"/>
            <a:ext cx="2812183" cy="24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00"/>
              <a:t>Funcionamento da linguagem</a:t>
            </a:r>
            <a:endParaRPr sz="32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Linguagem interpretada - Passa por um interpretador antes de ir para o SO - linguagem mais volátil e compatível.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Não é compilada, suas traduções ocorrem a tempo de execução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Alto nível</a:t>
            </a:r>
            <a:endParaRPr sz="25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625" y="3491125"/>
            <a:ext cx="1652375" cy="1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00"/>
              <a:t>Desvantagens:</a:t>
            </a:r>
            <a:endParaRPr sz="43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-31975" y="1286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pt-BR" sz="3500"/>
              <a:t>Performance</a:t>
            </a:r>
            <a:endParaRPr sz="35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625" y="3491125"/>
            <a:ext cx="1652375" cy="16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375" y="940500"/>
            <a:ext cx="3847575" cy="38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00"/>
              <a:t>Aplicações:</a:t>
            </a:r>
            <a:endParaRPr sz="43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3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Data Science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Machine Learning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Big Data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Web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Jogos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pt-BR" sz="2700"/>
              <a:t>Entre infinitas outras aplicações</a:t>
            </a:r>
            <a:endParaRPr sz="27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625" y="3491125"/>
            <a:ext cx="1652375" cy="1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00"/>
              <a:t>IDE’s e editores disponíveis</a:t>
            </a:r>
            <a:endParaRPr sz="35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PyCharm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Visual Studio Code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ypython(3) - terminal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python(3) - terminal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IDLE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Entre muitas outras</a:t>
            </a:r>
            <a:endParaRPr sz="21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1625" y="3491125"/>
            <a:ext cx="1652375" cy="1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28350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Declaração de variáveis</a:t>
            </a:r>
            <a:endParaRPr sz="20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602" y="1765039"/>
            <a:ext cx="5264825" cy="30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625" y="0"/>
            <a:ext cx="1652375" cy="1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28350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Operações com variáveis</a:t>
            </a:r>
            <a:endParaRPr sz="20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450" y="1017725"/>
            <a:ext cx="42957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91125"/>
            <a:ext cx="1652375" cy="1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