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verag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d7cb4d55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d7cb4d55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d7cb4d55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3d7cb4d55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48729c54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48729c54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48729c54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48729c54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48729c54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48729c54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d7cb4d55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3d7cb4d55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d7cb4d55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3d7cb4d55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d7cb4d55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3d7cb4d55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d7cb4d55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3d7cb4d55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d567079af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d567079af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2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Relationship Id="rId5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Relationship Id="rId9" Type="http://schemas.openxmlformats.org/officeDocument/2006/relationships/image" Target="../media/image4.png"/><Relationship Id="rId5" Type="http://schemas.openxmlformats.org/officeDocument/2006/relationships/image" Target="../media/image14.png"/><Relationship Id="rId6" Type="http://schemas.openxmlformats.org/officeDocument/2006/relationships/image" Target="../media/image2.png"/><Relationship Id="rId7" Type="http://schemas.openxmlformats.org/officeDocument/2006/relationships/image" Target="../media/image8.png"/><Relationship Id="rId8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5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Relationship Id="rId5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/>
        </p:nvSpPr>
        <p:spPr>
          <a:xfrm>
            <a:off x="1674183" y="39235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Python - Aula 2</a:t>
            </a:r>
            <a:endParaRPr sz="5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859772" cy="2859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9050" y="2254900"/>
            <a:ext cx="3468173" cy="3468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/>
        </p:nvSpPr>
        <p:spPr>
          <a:xfrm>
            <a:off x="272250" y="279625"/>
            <a:ext cx="83445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While</a:t>
            </a:r>
            <a:r>
              <a:rPr lang="pt-BR" sz="5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:</a:t>
            </a:r>
            <a:endParaRPr sz="5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00" y="1372525"/>
            <a:ext cx="3429000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7200" y="366188"/>
            <a:ext cx="4638675" cy="17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41975" y="2494113"/>
            <a:ext cx="4429125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Crie uma função que calcule a sequência de </a:t>
            </a:r>
            <a:r>
              <a:rPr lang="pt-BR"/>
              <a:t>fibonacci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Deve ser usado FOR ou WHILE.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Coloque todos os N valores da sequência em uma lista.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Você pode utilizar .append(novo_valor);  para adicionar um novo valor em uma lista.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Printe a string: </a:t>
            </a:r>
            <a:r>
              <a:rPr lang="pt-BR" sz="1600"/>
              <a:t>"Numero</a:t>
            </a:r>
            <a:r>
              <a:rPr lang="pt-BR" sz="1600"/>
              <a:t> de valores: ” concatenada com o tamanho da lista.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Printe a lista ao final da função.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/>
        </p:nvSpPr>
        <p:spPr>
          <a:xfrm>
            <a:off x="272250" y="279625"/>
            <a:ext cx="83445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Manipulação</a:t>
            </a:r>
            <a:r>
              <a:rPr lang="pt-BR" sz="5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de Strings</a:t>
            </a:r>
            <a:r>
              <a:rPr lang="pt-BR" sz="5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:</a:t>
            </a:r>
            <a:endParaRPr sz="5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399150" y="1476025"/>
            <a:ext cx="8217600" cy="31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swald"/>
              <a:buChar char="❏"/>
            </a:pPr>
            <a:r>
              <a:rPr lang="pt-BR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Podem ser concatenadas utilizando o operador  ‘+’</a:t>
            </a:r>
            <a:endParaRPr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swald"/>
              <a:buChar char="❏"/>
            </a:pPr>
            <a:r>
              <a:rPr lang="pt-BR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Os valores podem ser acessados como vetores, mas não modificados dessa forma</a:t>
            </a:r>
            <a:endParaRPr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swald"/>
              <a:buChar char="❏"/>
            </a:pPr>
            <a:r>
              <a:rPr lang="pt-BR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Possuem diversos métodos </a:t>
            </a:r>
            <a:r>
              <a:rPr lang="pt-BR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úteis</a:t>
            </a:r>
            <a:r>
              <a:rPr lang="pt-BR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que podem ser utilizados</a:t>
            </a:r>
            <a:endParaRPr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swald"/>
              <a:buChar char="❏"/>
            </a:pPr>
            <a:r>
              <a:rPr lang="pt-BR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Seu tamanho pode ser acessado pela função len()</a:t>
            </a:r>
            <a:endParaRPr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3363" y="2860913"/>
            <a:ext cx="1228725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6938" y="2913300"/>
            <a:ext cx="1552575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02775" y="3524975"/>
            <a:ext cx="1348850" cy="67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9150" y="2782450"/>
            <a:ext cx="3219450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1175" y="4482900"/>
            <a:ext cx="3871350" cy="27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52613" y="2977700"/>
            <a:ext cx="1830332" cy="27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384675" y="3391900"/>
            <a:ext cx="470119" cy="2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/>
        </p:nvSpPr>
        <p:spPr>
          <a:xfrm>
            <a:off x="272250" y="279625"/>
            <a:ext cx="83445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Alguns Métodos para </a:t>
            </a:r>
            <a:r>
              <a:rPr lang="pt-BR" sz="5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Strings:</a:t>
            </a:r>
            <a:endParaRPr sz="5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399150" y="1476025"/>
            <a:ext cx="8217600" cy="31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swald"/>
              <a:buChar char="❏"/>
            </a:pPr>
            <a:r>
              <a:rPr lang="pt-BR" sz="1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capitalize() - Converte o primeiro </a:t>
            </a:r>
            <a:r>
              <a:rPr lang="pt-BR" sz="1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caractere</a:t>
            </a:r>
            <a:r>
              <a:rPr lang="pt-BR" sz="1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para maiúsculo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swald"/>
              <a:buChar char="❏"/>
            </a:pPr>
            <a:r>
              <a:rPr lang="pt-BR" sz="1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lower() - Converte todas as letras da string para minúsculas</a:t>
            </a:r>
            <a:endParaRPr sz="1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swald"/>
              <a:buChar char="❏"/>
            </a:pPr>
            <a:r>
              <a:rPr lang="pt-BR" sz="1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upper()  - Converte todas as letras da string para maiúsculas</a:t>
            </a:r>
            <a:endParaRPr sz="1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swald"/>
              <a:buChar char="❏"/>
            </a:pPr>
            <a:r>
              <a:rPr lang="pt-BR" sz="1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count() - Retorna o </a:t>
            </a:r>
            <a:r>
              <a:rPr lang="pt-BR" sz="1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número</a:t>
            </a:r>
            <a:r>
              <a:rPr lang="pt-BR" sz="1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de vezes que o valor </a:t>
            </a:r>
            <a:r>
              <a:rPr lang="pt-BR" sz="1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passado</a:t>
            </a:r>
            <a:r>
              <a:rPr lang="pt-BR" sz="1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por </a:t>
            </a:r>
            <a:r>
              <a:rPr lang="pt-BR" sz="1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parâmetro</a:t>
            </a:r>
            <a:r>
              <a:rPr lang="pt-BR" sz="1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ocorre na string</a:t>
            </a:r>
            <a:endParaRPr sz="1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swald"/>
              <a:buChar char="❏"/>
            </a:pPr>
            <a:r>
              <a:rPr lang="pt-BR" sz="1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find() - Procura por um valor passado por </a:t>
            </a:r>
            <a:r>
              <a:rPr lang="pt-BR" sz="1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parâmetro</a:t>
            </a:r>
            <a:r>
              <a:rPr lang="pt-BR" sz="1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e retorna o index que ele se encontra na string</a:t>
            </a:r>
            <a:endParaRPr sz="1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swald"/>
              <a:buChar char="❏"/>
            </a:pPr>
            <a:r>
              <a:rPr lang="pt-BR" sz="1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replace() - Retorna uma string trocando as ocorrências dos valores passados por </a:t>
            </a:r>
            <a:r>
              <a:rPr lang="pt-BR" sz="1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parâmetro</a:t>
            </a:r>
            <a:endParaRPr sz="1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/>
        </p:nvSpPr>
        <p:spPr>
          <a:xfrm>
            <a:off x="272250" y="279625"/>
            <a:ext cx="83445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Exemplos:</a:t>
            </a:r>
            <a:endParaRPr sz="5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250" y="2293050"/>
            <a:ext cx="4429125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0550" y="3525775"/>
            <a:ext cx="1152525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8950" y="2269238"/>
            <a:ext cx="405765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60875" y="3516250"/>
            <a:ext cx="3533775" cy="27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/>
        </p:nvSpPr>
        <p:spPr>
          <a:xfrm>
            <a:off x="272250" y="279625"/>
            <a:ext cx="83445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Funções</a:t>
            </a:r>
            <a:r>
              <a:rPr lang="pt-BR" sz="5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:</a:t>
            </a:r>
            <a:endParaRPr sz="5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200" y="1502850"/>
            <a:ext cx="3676650" cy="561975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200" y="2732300"/>
            <a:ext cx="30099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200" y="3916400"/>
            <a:ext cx="2657475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/>
        </p:nvSpPr>
        <p:spPr>
          <a:xfrm>
            <a:off x="272250" y="36800"/>
            <a:ext cx="8344500" cy="18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Lista</a:t>
            </a:r>
            <a:r>
              <a:rPr lang="pt-BR" sz="5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:</a:t>
            </a:r>
            <a:endParaRPr sz="5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250" y="2379225"/>
            <a:ext cx="5600700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250" y="3326713"/>
            <a:ext cx="340995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2250" y="4398050"/>
            <a:ext cx="3314700" cy="3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6181025" y="306200"/>
            <a:ext cx="2796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Char char="●"/>
            </a:pPr>
            <a:r>
              <a:rPr lang="pt-BR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Permitem duplicatas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Char char="●"/>
            </a:pPr>
            <a:r>
              <a:rPr lang="pt-BR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Podem ser heterogêneas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Char char="●"/>
            </a:pPr>
            <a:r>
              <a:rPr lang="pt-BR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São mutáveis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/>
        </p:nvSpPr>
        <p:spPr>
          <a:xfrm>
            <a:off x="272250" y="36800"/>
            <a:ext cx="8344500" cy="18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Dicionário</a:t>
            </a:r>
            <a:r>
              <a:rPr lang="pt-BR" sz="5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:</a:t>
            </a:r>
            <a:endParaRPr sz="5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4893325" y="306200"/>
            <a:ext cx="408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Char char="●"/>
            </a:pPr>
            <a:r>
              <a:rPr lang="pt-BR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Não </a:t>
            </a:r>
            <a:r>
              <a:rPr lang="pt-BR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Permitem duplicatas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Char char="●"/>
            </a:pPr>
            <a:r>
              <a:rPr lang="pt-BR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São mutáveis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Char char="●"/>
            </a:pPr>
            <a:r>
              <a:rPr lang="pt-BR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É formado por chaves e valores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875" y="1783400"/>
            <a:ext cx="1962150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875" y="3999875"/>
            <a:ext cx="356235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/>
        </p:nvSpPr>
        <p:spPr>
          <a:xfrm>
            <a:off x="272250" y="36800"/>
            <a:ext cx="8344500" cy="18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Tupla</a:t>
            </a:r>
            <a:r>
              <a:rPr lang="pt-BR" sz="5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:</a:t>
            </a:r>
            <a:endParaRPr sz="5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5099350" y="306200"/>
            <a:ext cx="3878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Char char="●"/>
            </a:pPr>
            <a:r>
              <a:rPr lang="pt-BR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Múltiplos itens em uma “variável”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Char char="●"/>
            </a:pPr>
            <a:r>
              <a:rPr lang="pt-BR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Permitem duplicatas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Char char="●"/>
            </a:pPr>
            <a:r>
              <a:rPr lang="pt-BR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São imutáveis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250" y="2405063"/>
            <a:ext cx="4333875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250" y="3779675"/>
            <a:ext cx="2924175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/>
        </p:nvSpPr>
        <p:spPr>
          <a:xfrm>
            <a:off x="272250" y="279625"/>
            <a:ext cx="83445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For:</a:t>
            </a:r>
            <a:endParaRPr sz="5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51350"/>
            <a:ext cx="6438900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128500"/>
            <a:ext cx="8839199" cy="1655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