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6baded3a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6baded3a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6baded3a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6baded3a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6baded3a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6baded3a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d5906cd6c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d5906cd6c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c51bbc1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c51bbc1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d5906cd6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d5906cd6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d30e1825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d30e1825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489a8f3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489a8f3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489a8f3a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489a8f3a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489a8f3a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489a8f3a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489a8f3a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489a8f3a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6baded3a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6baded3a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6baded3a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6baded3a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6baded3a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6baded3a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11728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900"/>
              <a:t>Python - Aula 3</a:t>
            </a:r>
            <a:endParaRPr sz="590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36376" cy="1936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4">
            <a:alphaModFix/>
          </a:blip>
          <a:srcRect b="24186" l="0" r="0" t="26961"/>
          <a:stretch/>
        </p:blipFill>
        <p:spPr>
          <a:xfrm>
            <a:off x="5783625" y="3457825"/>
            <a:ext cx="3291224" cy="16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700"/>
              <a:t>Polimorfismo</a:t>
            </a:r>
            <a:endParaRPr sz="3700"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Polimorfismo é a capacidade de uma classe de ter métodos com o mesmo nome de sua superclasse, sobreescrevendo-os.</a:t>
            </a:r>
            <a:endParaRPr sz="23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19878" l="0" r="0" t="22049"/>
          <a:stretch/>
        </p:blipFill>
        <p:spPr>
          <a:xfrm>
            <a:off x="7491625" y="4183974"/>
            <a:ext cx="1652375" cy="95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700"/>
              <a:t>Polimorfismo - Exemplo</a:t>
            </a:r>
            <a:endParaRPr sz="3700"/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19878" l="0" r="0" t="22049"/>
          <a:stretch/>
        </p:blipFill>
        <p:spPr>
          <a:xfrm>
            <a:off x="7491625" y="4183974"/>
            <a:ext cx="1652375" cy="959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3476" y="1213350"/>
            <a:ext cx="4097049" cy="351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700"/>
              <a:t>Polimorfismo - Exemplo</a:t>
            </a:r>
            <a:endParaRPr sz="3700"/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19878" l="0" r="0" t="22049"/>
          <a:stretch/>
        </p:blipFill>
        <p:spPr>
          <a:xfrm>
            <a:off x="7491625" y="4183974"/>
            <a:ext cx="1652375" cy="959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 rotWithShape="1">
          <a:blip r:embed="rId4">
            <a:alphaModFix/>
          </a:blip>
          <a:srcRect b="8574" l="0" r="0" t="7525"/>
          <a:stretch/>
        </p:blipFill>
        <p:spPr>
          <a:xfrm>
            <a:off x="2106750" y="1313975"/>
            <a:ext cx="4930500" cy="15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3699" y="3218825"/>
            <a:ext cx="6456624" cy="8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Bibliotecas em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Introdução a análise de dados com Pandas</a:t>
            </a:r>
            <a:endParaRPr/>
          </a:p>
        </p:txBody>
      </p:sp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00"/>
              <a:t>Próxima aula:</a:t>
            </a:r>
            <a:endParaRPr sz="3300"/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 b="15037" l="0" r="0" t="25197"/>
          <a:stretch/>
        </p:blipFill>
        <p:spPr>
          <a:xfrm>
            <a:off x="311700" y="3189825"/>
            <a:ext cx="3268901" cy="195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8725" y="249825"/>
            <a:ext cx="2515124" cy="25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para entregar no classroom: 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Faça uma cadeia de classes que possua herança, com ao menos uma classe mãe e duas filhas (assim como o exemplo mostrado nos slides).</a:t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00"/>
              <a:t>Por hoje é isso!</a:t>
            </a:r>
            <a:endParaRPr sz="3300"/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b="19878" l="0" r="0" t="22049"/>
          <a:stretch/>
        </p:blipFill>
        <p:spPr>
          <a:xfrm>
            <a:off x="7491625" y="4183974"/>
            <a:ext cx="1652375" cy="959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125" y="1047850"/>
            <a:ext cx="5867757" cy="39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700"/>
              <a:t>Aula 03</a:t>
            </a:r>
            <a:endParaRPr sz="37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Aula de hoje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pt-BR" sz="2300"/>
              <a:t>Orientação a objetos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pt-BR" sz="2300"/>
              <a:t>Classes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pt-BR" sz="2300"/>
              <a:t>Objetos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pt-BR" sz="2300"/>
              <a:t>Herança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pt-BR" sz="2300"/>
              <a:t>Polimorfismo</a:t>
            </a:r>
            <a:endParaRPr sz="2300"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19878" l="0" r="0" t="22049"/>
          <a:stretch/>
        </p:blipFill>
        <p:spPr>
          <a:xfrm>
            <a:off x="7491625" y="4183974"/>
            <a:ext cx="1652375" cy="95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700"/>
              <a:t>Programação Orientada a Objetos</a:t>
            </a:r>
            <a:endParaRPr sz="370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Paradigma de programação baseado no conceito de classe e objeto</a:t>
            </a:r>
            <a:endParaRPr sz="2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 strike="sngStrike"/>
              <a:t>Os carros são como as lanchas, as motos são como os jet skis e os pedestres são como os banhistas</a:t>
            </a:r>
            <a:endParaRPr sz="2300" strike="sngStrike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2300"/>
              <a:t>As classes são como as formas de bolo e os </a:t>
            </a:r>
            <a:r>
              <a:rPr b="1" lang="pt-BR" sz="2300"/>
              <a:t>objetos</a:t>
            </a:r>
            <a:r>
              <a:rPr b="1" lang="pt-BR" sz="2300"/>
              <a:t> são como os</a:t>
            </a:r>
            <a:r>
              <a:rPr b="1" lang="pt-BR" sz="2300"/>
              <a:t> bolos</a:t>
            </a:r>
            <a:r>
              <a:rPr lang="pt-BR" sz="2300"/>
              <a:t> </a:t>
            </a:r>
            <a:endParaRPr sz="2300"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19878" l="0" r="0" t="22049"/>
          <a:stretch/>
        </p:blipFill>
        <p:spPr>
          <a:xfrm>
            <a:off x="7491625" y="4183974"/>
            <a:ext cx="1652375" cy="95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700"/>
              <a:t>Classes e Objetos</a:t>
            </a:r>
            <a:endParaRPr sz="370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Classes proporcionam uma forma de organizar dados e funcionalidades juntos.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Criar uma nova classe cria um novo “tipo” de objeto, permitindo que novas “instâncias” desse tipo sejam produzidas.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Cada instância da classe pode ter atributos anexados a ela, para manter seu estado.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Instâncias da classe também podem ter métodos (definidos pela classe) para modificar seu estado.</a:t>
            </a:r>
            <a:endParaRPr sz="2300"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19878" l="0" r="0" t="22049"/>
          <a:stretch/>
        </p:blipFill>
        <p:spPr>
          <a:xfrm>
            <a:off x="7491625" y="4183974"/>
            <a:ext cx="1652375" cy="95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em Python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17582" l="0" r="0" t="2532"/>
          <a:stretch/>
        </p:blipFill>
        <p:spPr>
          <a:xfrm>
            <a:off x="2410863" y="1184275"/>
            <a:ext cx="4322275" cy="352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19878" l="0" r="0" t="22049"/>
          <a:stretch/>
        </p:blipFill>
        <p:spPr>
          <a:xfrm>
            <a:off x="7491625" y="4183974"/>
            <a:ext cx="1652375" cy="95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usar a Classe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488" y="1242475"/>
            <a:ext cx="6063026" cy="7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700" y="2966400"/>
            <a:ext cx="6118601" cy="98664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4442400" y="2206200"/>
            <a:ext cx="259200" cy="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9878" l="0" r="0" t="22049"/>
          <a:stretch/>
        </p:blipFill>
        <p:spPr>
          <a:xfrm>
            <a:off x="7491625" y="4183974"/>
            <a:ext cx="1652375" cy="95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700"/>
              <a:t>Herança</a:t>
            </a:r>
            <a:endParaRPr sz="37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A Herança é um conceito do paradigma da orientação </a:t>
            </a:r>
            <a:r>
              <a:rPr lang="pt-BR" sz="2300"/>
              <a:t>a objetos</a:t>
            </a:r>
            <a:r>
              <a:rPr lang="pt-BR" sz="2300"/>
              <a:t> que determina que uma classe (filha) pode herdar atributos e métodos de uma outra classe (mãe) e, assim, evitar que haja muita repetição de código. </a:t>
            </a:r>
            <a:endParaRPr sz="2300"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19878" l="0" r="0" t="22049"/>
          <a:stretch/>
        </p:blipFill>
        <p:spPr>
          <a:xfrm>
            <a:off x="7491625" y="4183974"/>
            <a:ext cx="1652375" cy="95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700"/>
              <a:t>Herança</a:t>
            </a:r>
            <a:endParaRPr sz="3700"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19878" l="0" r="0" t="22049"/>
          <a:stretch/>
        </p:blipFill>
        <p:spPr>
          <a:xfrm>
            <a:off x="7491625" y="4183974"/>
            <a:ext cx="1652375" cy="959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7676" y="1204675"/>
            <a:ext cx="4128649" cy="344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700"/>
              <a:t>Exemplos de Uso</a:t>
            </a:r>
            <a:endParaRPr sz="3700"/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19878" l="0" r="0" t="22049"/>
          <a:stretch/>
        </p:blipFill>
        <p:spPr>
          <a:xfrm>
            <a:off x="7491625" y="4183974"/>
            <a:ext cx="1652375" cy="959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4">
            <a:alphaModFix/>
          </a:blip>
          <a:srcRect b="22636" l="0" r="0" t="0"/>
          <a:stretch/>
        </p:blipFill>
        <p:spPr>
          <a:xfrm>
            <a:off x="2130963" y="1256575"/>
            <a:ext cx="4882075" cy="138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3232" y="3224450"/>
            <a:ext cx="7017543" cy="9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