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d221b00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d221b0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d221b0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d221b0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dd221b00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dd221b0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d221b0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dd221b0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dd221b0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dd221b0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dd221b0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dd221b0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dd221b0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dd221b0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d221b0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d221b0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d221b00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dd221b00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d221b0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d221b0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567079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567079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dd221b0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dd221b0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dd221b00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dd221b00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dd221b0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dd221b0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d221b00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dd221b00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d221b00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dd221b00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dd221b0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dd221b0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567079a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567079a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d221b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d221b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567079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567079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567079a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d567079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d221b0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d221b0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d221b0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d221b0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Relationship Id="rId6" Type="http://schemas.openxmlformats.org/officeDocument/2006/relationships/image" Target="../media/image13.png"/><Relationship Id="rId7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45733" y="11296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- Aula 4</a:t>
            </a:r>
            <a:endParaRPr sz="5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9772" cy="285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050" y="2254900"/>
            <a:ext cx="3468173" cy="34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CSV</a:t>
            </a:r>
            <a:endParaRPr sz="36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425" y="998538"/>
            <a:ext cx="3724276" cy="37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Importando para o programa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25" y="3071426"/>
            <a:ext cx="6201475" cy="1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0" cy="2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857" y="1552532"/>
            <a:ext cx="3386175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um Data Frame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483775" y="4448697"/>
            <a:ext cx="4532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Por trás é um  </a:t>
            </a:r>
            <a:r>
              <a:rPr lang="pt-BR"/>
              <a:t>dicionário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63" y="1341850"/>
            <a:ext cx="6994276" cy="29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Observando o </a:t>
            </a:r>
            <a:r>
              <a:rPr lang="pt-BR"/>
              <a:t>Data Frame</a:t>
            </a:r>
            <a:r>
              <a:rPr lang="pt-BR"/>
              <a:t> em código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233775"/>
            <a:ext cx="5415400" cy="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00" y="2158525"/>
            <a:ext cx="6710801" cy="25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sobre o Data Frame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000"/>
            <a:ext cx="60133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75" y="1982325"/>
            <a:ext cx="3781775" cy="2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sobre o Data Frame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25" y="1282125"/>
            <a:ext cx="6224500" cy="3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450" y="1902703"/>
            <a:ext cx="5937099" cy="27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de coluna específica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221229"/>
            <a:ext cx="4729525" cy="22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1482037"/>
            <a:ext cx="7752050" cy="3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 gráfica dos dados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2233900"/>
            <a:ext cx="30366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Pandas e Matplotlib são compatíveis e isso leva a um dos motivos pelos quais o Python é incrível. Muitas das suas bibliotecas são compatíveis! 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76" y="2140151"/>
            <a:ext cx="4786850" cy="2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1450"/>
            <a:ext cx="55816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5893350" y="309850"/>
            <a:ext cx="28842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17"/>
              <a:t>Enquanto em outras linguagens, se usa uma biblioteca ou outra para certa função, em Python o poder das bibliotecas é somado!</a:t>
            </a:r>
            <a:endParaRPr sz="191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 gráfica dos dados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2233900"/>
            <a:ext cx="30366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5893350" y="309850"/>
            <a:ext cx="28842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17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5443025" cy="7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375" y="1919650"/>
            <a:ext cx="4391125" cy="3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Data Frames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292775" y="1142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Não desejamos a colunas  “ocean_proximity” e “total_rooms”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684200"/>
            <a:ext cx="8651325" cy="3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773" y="2317873"/>
            <a:ext cx="4143725" cy="26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Bibliotecas Python</a:t>
            </a:r>
            <a:endParaRPr sz="36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Matplotlib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Numpy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OpenCV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Pandas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Keras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TensorFlow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Scipy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SQLAlchemy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Pytorch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BeautifulSoup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Scikit Learn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PyGame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Django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825" y="944250"/>
            <a:ext cx="8128374" cy="40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Tratando valores faltantes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Excluindo as instâncias que possuem valores faltantes: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1" y="1296026"/>
            <a:ext cx="8368601" cy="31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968925" y="1083200"/>
            <a:ext cx="85206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são algumas das funcionalidades do Pandas!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2626275" y="212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Existem muito mais!</a:t>
            </a:r>
            <a:endParaRPr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é essencial e dominante nas áreas de: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Preparação e manipulação de dados para: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Estatística Aplicada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Algoritmos</a:t>
            </a:r>
            <a:r>
              <a:rPr lang="pt-BR"/>
              <a:t> Clássicos de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Redes Neurais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Operações que usam </a:t>
            </a:r>
            <a:r>
              <a:rPr lang="pt-BR"/>
              <a:t>BIG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587925" y="2214850"/>
            <a:ext cx="2903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hoje é isso!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450" y="928975"/>
            <a:ext cx="4810977" cy="36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aula: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300" y="2942425"/>
            <a:ext cx="2809950" cy="28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025" y="609925"/>
            <a:ext cx="5810174" cy="261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75" y="3056721"/>
            <a:ext cx="4243475" cy="1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97475" y="414700"/>
            <a:ext cx="1522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Matplotlib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712125" y="414700"/>
            <a:ext cx="1522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Numpy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6626800" y="414700"/>
            <a:ext cx="1522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Matplotlib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50" y="1100500"/>
            <a:ext cx="2197424" cy="1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61666" r="0" t="0"/>
          <a:stretch/>
        </p:blipFill>
        <p:spPr>
          <a:xfrm>
            <a:off x="3752275" y="1149013"/>
            <a:ext cx="1332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175" y="1100513"/>
            <a:ext cx="2062070" cy="13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908125" y="2730163"/>
            <a:ext cx="1522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18011"/>
            <a:ext cx="2715051" cy="13189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657400" y="2730175"/>
            <a:ext cx="51750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Keras, TensorFlow, Scikitlearn, PyTorch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4650" y="3333175"/>
            <a:ext cx="2197425" cy="133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Pip3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/>
              <a:t>Sistema de gerenciamento de pacotes feito para instalar e gerenciar pacotes escritos em Python. Muitos pacotes podem ser encontrados na fonte padrão para pacotes e dependências PyPI (Python Package Index)</a:t>
            </a:r>
            <a:endParaRPr sz="23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525" y="2571750"/>
            <a:ext cx="4470774" cy="2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25" y="3012625"/>
            <a:ext cx="3815801" cy="17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PyPI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98" y="1062700"/>
            <a:ext cx="6252051" cy="34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pip3 install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62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Comando para instalar pacotes utilizando Python pip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30" y="2824150"/>
            <a:ext cx="74216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75" y="3703350"/>
            <a:ext cx="8403751" cy="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00"/>
              <a:t>Pandas</a:t>
            </a:r>
            <a:endParaRPr sz="39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Pandas é uma biblioteca de manipulação de dados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Oferece e estruturas e funções para manipular tabelas </a:t>
            </a:r>
            <a:r>
              <a:rPr lang="pt-BR" sz="2400"/>
              <a:t>numéricas</a:t>
            </a:r>
            <a:r>
              <a:rPr lang="pt-BR" sz="2400"/>
              <a:t> e séries temporais</a:t>
            </a:r>
            <a:endParaRPr sz="24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" y="2571753"/>
            <a:ext cx="2638424" cy="23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000" y="2571751"/>
            <a:ext cx="4108314" cy="23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Pandas</a:t>
            </a:r>
            <a:endParaRPr sz="37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Por ser uma biblioteca extensa, é mais importante saber suas funcionalidades do que efetivamente sua sintaxe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Prática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Vamos importar uma tabela para nosso programa em Python e limpar/ preencher seus dados, para que fique mais apropriada para </a:t>
            </a:r>
            <a:r>
              <a:rPr lang="pt-BR" sz="2300"/>
              <a:t>algoritmos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