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ede06e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ede06e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ede06e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dede06e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ede06e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dede06e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ede06e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dede06e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ede06e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dede06e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f42ed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df42ed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df42ed1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df42ed1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df42ed1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df42ed1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f42ed1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df42ed1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df42ed1e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df42ed1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36249a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36249a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ede06e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dede06e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ede06e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ede06e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ede06e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ede06e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dede06e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dede06e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ede06e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ede06e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ede06e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ede06e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dede06e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dede06e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945733" y="11296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- Aula 5</a:t>
            </a:r>
            <a:endParaRPr sz="5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9772" cy="285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050" y="2254900"/>
            <a:ext cx="3468173" cy="346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27" y="1323240"/>
            <a:ext cx="2922525" cy="24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485" y="2112760"/>
            <a:ext cx="2052725" cy="2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entre matrizes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Devem ser compatíveis (matematicamente)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88" y="1801663"/>
            <a:ext cx="32670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813" y="1849288"/>
            <a:ext cx="21621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Slicing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5430325" y="489550"/>
            <a:ext cx="28608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lógica do slicing lembra a do for: Elementos da lista, começando no index x e terminando no index y ([x:y])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088" y="3209563"/>
            <a:ext cx="23526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638" y="1498500"/>
            <a:ext cx="50577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27300" y="8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Numpy</a:t>
            </a:r>
            <a:endParaRPr sz="38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Existem diversas outras funções no numpy, que podem realizar operações com estruturas e números gigantescos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limite do numpy é sua necessidade e criatividade matemática!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Menes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475" y="1595871"/>
            <a:ext cx="3373350" cy="28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175" y="156050"/>
            <a:ext cx="3521250" cy="250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200" y="2937526"/>
            <a:ext cx="1884807" cy="19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Pygame</a:t>
            </a:r>
            <a:endParaRPr sz="33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12700"/>
            <a:ext cx="38046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Biblioteca Python para criação de jogos multiplataforma.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675" y="3172725"/>
            <a:ext cx="6438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funções da biblioteca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921675"/>
            <a:ext cx="8520600" cy="4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pip3 install pygame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import pygame as pg;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Iniciar o pygame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pygame.init();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Setar o nome da janela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pygame.display.set_caption(‘Nome_do_jogo’);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Resolução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display = pygame.display.set_mode([1920, 1080]);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“Plano de fundo”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display.fill(r, g, b);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Desenhar retângulos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pygame.draw.rect(display, (r, g, b), (x, y, w, h));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Carregar imagens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pygame.image.load(path_da_imagem);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Mostrar imagens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display.blit(imagem, x, y);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125" y="1271000"/>
            <a:ext cx="2707175" cy="28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25" y="720338"/>
            <a:ext cx="39243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725" y="1862538"/>
            <a:ext cx="38957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875" y="691775"/>
            <a:ext cx="2800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pygame.Rect.move(x, y);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pygame.Rect.colliderect(Rect);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pygame.Rect.contains(Rect);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pygame.Rect.copy();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Numpy</a:t>
            </a:r>
            <a:endParaRPr sz="33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12700"/>
            <a:ext cx="38046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Biblioteca Python que suporta processamento de grandes e  multidimensionais arrays numéricos. Vem junto com uma gama de funções e otimizações em cima dessas estruturas de dados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0" y="2351849"/>
            <a:ext cx="5275627" cy="23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Cálculos em qualquer aplicação clássica de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Cálculos em qualquer aplicação de redes neurais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Processamento de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Gráfica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Tarefas matemáticas em gerais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00" y="2159725"/>
            <a:ext cx="2541725" cy="2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52" y="1356277"/>
            <a:ext cx="4211497" cy="20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725" y="3612700"/>
            <a:ext cx="383708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63" y="1387663"/>
            <a:ext cx="5629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631" y="3195900"/>
            <a:ext cx="5402250" cy="10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7" y="1540652"/>
            <a:ext cx="8422699" cy="7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50" y="2909700"/>
            <a:ext cx="76411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3" y="1365800"/>
            <a:ext cx="38957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175" y="3218675"/>
            <a:ext cx="3559000" cy="7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5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150" y="2923300"/>
            <a:ext cx="2307275" cy="15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04" y="1408379"/>
            <a:ext cx="4223100" cy="19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5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75" y="3187863"/>
            <a:ext cx="2982100" cy="16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5" y="1522379"/>
            <a:ext cx="4514952" cy="16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