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24"/>
    </p:embeddedFont>
    <p:embeddedFont>
      <p:font typeface="Montserrat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wea1Qm4HPy1tcA9OHJwXNo8tB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avi sahu" initials="rs" lastIdx="1" clrIdx="0">
    <p:extLst>
      <p:ext uri="{19B8F6BF-5375-455C-9EA6-DF929625EA0E}">
        <p15:presenceInfo xmlns:p15="http://schemas.microsoft.com/office/powerpoint/2012/main" userId="3c41b2c0db102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3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2.fntdata" /><Relationship Id="rId33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.fntdata" /><Relationship Id="rId32" Type="http://customschemas.google.com/relationships/presentationmetadata" Target="metadata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font" Target="fonts/font5.fntdata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4.fntdata" /><Relationship Id="rId35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0T11:07:15.876" idx="1">
    <p:pos x="5564" y="1840"/>
    <p:text>Raavi sahu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408703" y="119638"/>
            <a:ext cx="8520600" cy="210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2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</a:t>
            </a:r>
            <a:r>
              <a:rPr lang="en-IN" sz="3800" b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Booking</a:t>
            </a:r>
            <a:r>
              <a:rPr lang="en-IN" sz="3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Analysis</a:t>
            </a:r>
            <a:endParaRPr sz="3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712F9-938D-734C-AC98-1B0C03E95291}"/>
              </a:ext>
            </a:extLst>
          </p:cNvPr>
          <p:cNvSpPr txBox="1"/>
          <p:nvPr/>
        </p:nvSpPr>
        <p:spPr>
          <a:xfrm>
            <a:off x="3657600" y="199628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C3E7D-2A77-C243-947C-8F7AADDA346F}"/>
              </a:ext>
            </a:extLst>
          </p:cNvPr>
          <p:cNvSpPr txBox="1"/>
          <p:nvPr/>
        </p:nvSpPr>
        <p:spPr>
          <a:xfrm>
            <a:off x="6771991" y="2920409"/>
            <a:ext cx="3411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solidFill>
                  <a:schemeClr val="bg1"/>
                </a:solidFill>
              </a:rPr>
              <a:t>Raavi sahu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b="1">
                <a:latin typeface="Montserrat"/>
                <a:ea typeface="Montserrat"/>
                <a:cs typeface="Montserrat"/>
                <a:sym typeface="Montserrat"/>
              </a:rPr>
              <a:t>Month wise comparison of Bookings in percentage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August has 11.6% number of Bookings, which is highest.</a:t>
            </a:r>
            <a:endParaRPr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1953" y="1262754"/>
            <a:ext cx="3664641" cy="272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b="1">
                <a:latin typeface="Montserrat"/>
                <a:ea typeface="Montserrat"/>
                <a:cs typeface="Montserrat"/>
                <a:sym typeface="Montserrat"/>
              </a:rPr>
              <a:t>Month wise percentage of cancellations</a:t>
            </a:r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Number of Cancellations are highest in June</a:t>
            </a:r>
            <a:r>
              <a:rPr lang="en-IN">
                <a:solidFill>
                  <a:srgbClr val="00B0F0"/>
                </a:solidFill>
              </a:rPr>
              <a:t>.</a:t>
            </a:r>
            <a:endParaRPr/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8563" y="1017725"/>
            <a:ext cx="6026633" cy="267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b="1">
                <a:latin typeface="Montserrat"/>
                <a:ea typeface="Montserrat"/>
                <a:cs typeface="Montserrat"/>
                <a:sym typeface="Montserrat"/>
              </a:rPr>
              <a:t>3. How many bookings were cancelled?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City Hotels has higher number of Cancellations.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1176859"/>
            <a:ext cx="4183743" cy="317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b="1">
                <a:latin typeface="Montserrat"/>
                <a:ea typeface="Montserrat"/>
                <a:cs typeface="Montserrat"/>
                <a:sym typeface="Montserrat"/>
              </a:rPr>
              <a:t>4. Booking percentage between 2 hotels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City Hotel has more booking percentage than Resort Hotel.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City Hotel – 66.4%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Resort Hotel – 33.6%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66" y="1152475"/>
            <a:ext cx="3378930" cy="256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b="1">
                <a:latin typeface="Montserrat"/>
                <a:ea typeface="Montserrat"/>
                <a:cs typeface="Montserrat"/>
                <a:sym typeface="Montserrat"/>
              </a:rPr>
              <a:t>5. Repeated guests percentage between 2 hotels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0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City Hotel has more repeated guests with 53.3%.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7735" y="1245705"/>
            <a:ext cx="2708786" cy="265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latin typeface="Montserrat"/>
                <a:ea typeface="Montserrat"/>
                <a:cs typeface="Montserrat"/>
                <a:sym typeface="Montserrat"/>
              </a:rPr>
              <a:t>Booking types for Market segment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Online Bookings are the most Preferred among other Booking types.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259" y="1266689"/>
            <a:ext cx="8633481" cy="261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latin typeface="Montserrat"/>
                <a:ea typeface="Montserrat"/>
                <a:cs typeface="Montserrat"/>
                <a:sym typeface="Montserrat"/>
              </a:rPr>
              <a:t>Number of night stays in Hotels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rgbClr val="134F5C"/>
                </a:solidFill>
              </a:rPr>
              <a:t>For short stay (1-5 Days), People prefer City Hotel.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rgbClr val="134F5C"/>
                </a:solidFill>
              </a:rPr>
              <a:t>For long stay (more than 6 Days), People prefer Resort Hotel.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836" y="1152475"/>
            <a:ext cx="6252327" cy="3199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latin typeface="Montserrat"/>
                <a:ea typeface="Montserrat"/>
                <a:cs typeface="Montserrat"/>
                <a:sym typeface="Montserrat"/>
              </a:rPr>
              <a:t>Total number of special requests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1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City Hotel has more Special requests than Resort Hotels.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384" y="1152475"/>
            <a:ext cx="4753231" cy="317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Data Cleaning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Database consists of many null values in it. So, converted null values to Zero.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Needed to convert some of float data types into int data type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Time taken to identify Problem statements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2016 has more number of Bookings with 47.5% and it went down to 34.1% in 2017.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Q2 &amp; Q3 are having higher number of Bookings.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City Hotel has higher number of Bookings and Cancellations as well.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Repeated guests percentage is more for City Hotel.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Online Booking plays crucial role in Hotel Booking.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For Short stay people choose City Hotel.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For long stay people choose Resort Hotel.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Number of special requests for City Hotel is higher than Resort Hotel.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 sz="20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Importing libraries and Database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 sz="20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Summary of Data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 sz="20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Data wrangling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 sz="20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 sz="20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 sz="20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 sz="20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latin typeface="Montserrat"/>
                <a:ea typeface="Montserrat"/>
                <a:cs typeface="Montserrat"/>
                <a:sym typeface="Montserrat"/>
              </a:rPr>
              <a:t>Suggestions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Hotels can avail some discount offers in Q1 and Q4 as Bookings rate is less in these quarters.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Hotels can promote their business online as most of the Bookings are coming from online portals.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Special discount can be given to repeated guests.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City Hotel can come up with special plans for long staying guests.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Resort Hotel can come up with special plans for short staying guests.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None/>
            </a:pP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-78161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5400" b="1" i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Importing Libraries and Database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Imported these libraries in order to work on Database.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Arial"/>
              <a:buChar char="•"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Arial"/>
              <a:buChar char="•"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Arial"/>
              <a:buChar char="•"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Arial"/>
              <a:buChar char="•"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 of Data</a:t>
            </a:r>
            <a:br>
              <a:rPr lang="en-IN">
                <a:solidFill>
                  <a:srgbClr val="FF0000"/>
                </a:solidFill>
              </a:rPr>
            </a:b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About Data  - This Database consists of information between 2 different hotels over 3 years (2015 to 2017).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Size of Data: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Rows - 119390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Columns – 32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70C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br>
              <a:rPr lang="en-IN">
                <a:solidFill>
                  <a:srgbClr val="FF0000"/>
                </a:solidFill>
              </a:rPr>
            </a:b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Data cleaning -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This Database consists of null values ‘Nan’.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Replaced those null values with zero.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Data preparation -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Database consist of different types of data types.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Data types : integer, float, object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Converted the ‘Float’ Data type into ‘integer’ Data type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br>
              <a:rPr lang="en-IN">
                <a:solidFill>
                  <a:srgbClr val="FF0000"/>
                </a:solidFill>
              </a:rPr>
            </a:b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Year wise Comparison of Hotel Bookings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Month wise comparison of bookings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Total bookings cancelled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Booking percentage between 2 hotels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</a:rPr>
              <a:t>Repeated guests percentage between 2 hotels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Booking types for Market segment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Number of night stays in Hotels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-I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Total number of special requests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B0F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11700" y="124933"/>
            <a:ext cx="8520600" cy="8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br>
              <a:rPr lang="en-IN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Year wise Comparison of Hotel Bookings</a:t>
            </a:r>
            <a:br>
              <a:rPr lang="en-IN" sz="2200">
                <a:solidFill>
                  <a:srgbClr val="FF0000"/>
                </a:solidFill>
              </a:rPr>
            </a:br>
            <a:endParaRPr sz="2200">
              <a:solidFill>
                <a:srgbClr val="FF0000"/>
              </a:solidFill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18887" cy="386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B0F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2016 is the most productive year with 47.5%.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333548"/>
            <a:ext cx="4717204" cy="265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2895" y="1333548"/>
            <a:ext cx="2913995" cy="281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Year wise Booking between two types of Hotels</a:t>
            </a:r>
            <a:br>
              <a:rPr lang="en-IN" sz="22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134F5C"/>
                </a:solidFill>
              </a:rPr>
              <a:t>City Hotels has more number of Bookings.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70C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858" y="1152475"/>
            <a:ext cx="4622979" cy="301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Month Wise Comparison of bookings</a:t>
            </a: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1800">
                <a:solidFill>
                  <a:srgbClr val="134F5C"/>
                </a:solidFill>
              </a:rPr>
              <a:t>August has highest number of Bookings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1"/>
          </p:nvPr>
        </p:nvSpPr>
        <p:spPr>
          <a:xfrm>
            <a:off x="-71073" y="1152474"/>
            <a:ext cx="8520600" cy="37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248" y="1169056"/>
            <a:ext cx="6457624" cy="313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 Light</vt:lpstr>
      <vt:lpstr>           Capstone Project Hotel Booking Analysis  </vt:lpstr>
      <vt:lpstr>Content</vt:lpstr>
      <vt:lpstr>Importing Libraries and Database</vt:lpstr>
      <vt:lpstr>Summary of Data </vt:lpstr>
      <vt:lpstr>Data wrangling </vt:lpstr>
      <vt:lpstr>Data Analysis </vt:lpstr>
      <vt:lpstr>Data Visualization 1. Year wise Comparison of Hotel Bookings </vt:lpstr>
      <vt:lpstr>Year wise Booking between two types of Hotels </vt:lpstr>
      <vt:lpstr>2. Month Wise Comparison of bookings         August has highest number of Bookings</vt:lpstr>
      <vt:lpstr>Month wise comparison of Bookings in percentage</vt:lpstr>
      <vt:lpstr>Month wise percentage of cancellations</vt:lpstr>
      <vt:lpstr>3. How many bookings were cancelled?</vt:lpstr>
      <vt:lpstr>4. Booking percentage between 2 hotels</vt:lpstr>
      <vt:lpstr>5. Repeated guests percentage between 2 hotels</vt:lpstr>
      <vt:lpstr>Booking types for Market segment</vt:lpstr>
      <vt:lpstr>Number of night stays in Hotels</vt:lpstr>
      <vt:lpstr>Total number of special requests</vt:lpstr>
      <vt:lpstr>Challenges</vt:lpstr>
      <vt:lpstr>Conclusion</vt:lpstr>
      <vt:lpstr>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 </dc:title>
  <dc:creator>HP</dc:creator>
  <cp:lastModifiedBy>raavi sahu</cp:lastModifiedBy>
  <cp:revision>5</cp:revision>
  <dcterms:modified xsi:type="dcterms:W3CDTF">2022-03-10T06:09:04Z</dcterms:modified>
</cp:coreProperties>
</file>