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8AE0-E1DC-1B7C-B19F-E93C3B74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3EE9F-B67C-792E-EE67-79C80221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0809-70A8-537D-4F09-95E059A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C346-925E-B7BF-61CD-0BEF1BAC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FD88-AF43-6D0E-6E1D-119675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CA7-EA92-F6D2-033C-726845A8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BBE5-6B4B-0EFA-2B3B-8C4D12AB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CBFA-7802-1CF6-2313-BD2763B3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091C-B1B7-FB4F-B0B6-D657E2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8A60-A440-58BB-FB52-7257BBBD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9EFE0-D167-654B-FF7F-E6DF4694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1AD70-8BD7-0C18-29A4-06AB2D90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21DA-EA14-D055-C439-3FB12138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BC8A-8981-B496-7CE2-7C6D79C9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E30D4-CA75-8B5B-1F98-141617F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07C1-F71D-501E-FC5C-1B14937B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9330-9641-2090-0D61-2A92F2CC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F96A-7C44-B63C-5786-E5607A16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215B-8A20-7343-BC35-4695AF0E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04B1-8AE5-2CA6-A3EC-F28B6751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BF07-4008-C8B9-B795-6FC47FF0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A61D5-2342-05DA-1464-BED987D6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06FF-4FE7-77F0-2E33-10833FFF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5E35-5840-129B-4B8F-4766F4DF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5C09-93BD-9FC1-502D-8AC0EAFF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A858-2997-186C-598F-81A133C2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E978-DF8C-1CF1-41E1-81D67644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9BBFF-0D58-C5E5-D1FD-8195F5296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5579-C2C2-51B3-D25B-AABA5C6B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35AC-EE9F-A81C-1D58-D6F41D8C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CDDC-3CD0-A271-F49F-DC28FF8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A1B1-E5BA-0ED5-9D3B-3C36E194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C1B0-E268-C0A4-107A-108C11A4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E4BEE-BEFE-C14B-E645-F7405B5B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6103E-7EBC-34C6-5613-82BDC29E5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D47E7-CD91-C912-026E-B763E9B7B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2751-D158-29E7-2CCB-94E521EE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F9871-A59A-BD82-5C6E-BC3AADBA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CB644-B1AC-939D-CC7B-703988FB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7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C672-6BFC-E717-86AB-D23A11C6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6B62F-72CA-9390-F2FB-A23B0FDD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66E7-2F20-347C-AF8F-05334B0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837F5-E8CE-CEBE-B50F-6AA0D0DB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7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7AB1-85E2-9721-ACE5-2DFE106F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9BE0-4ED3-3D01-0582-CA9C246A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0775C-05F1-8720-40C6-2448E708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F964-635E-1CC8-6F11-987ED92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2ADA-6F13-F549-8E00-602CABDB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E36EA-D6A7-2DB0-8A34-A39A6845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13367-2F9C-4C98-54E5-BC60CD0D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626B-1F43-0E7C-5F7F-98FC487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DCC1-1ECD-BB37-7BFA-3D178AAE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5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6DCA-5BEE-52E0-09C3-F2558707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B3FB7-CCDE-105B-BCDC-395DBC692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97CAC-1B20-4877-06E5-3D437F759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8545-559C-D0B6-1D03-62746E11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672A-912A-E59C-1EB7-4D009E8E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4E10-8EE6-2CA4-67A5-4B05DF3E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83B7A-09B3-0DD8-38ED-3FDC8AFD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DBF8-7A59-4011-E6AA-8BE3A295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D37B-5D3B-A4B3-7B4B-88F3B2E96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7E28-F9F9-46BC-808A-309B712F4166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3E2B-497E-E6DE-BF31-0442B5CBD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104A-9B78-E8D2-B89C-8B6BEA701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40D9-CA4B-42F2-9D76-D97EEDE30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0DB332-2B2F-98C6-885D-8D9F0FF3B5AA}"/>
              </a:ext>
            </a:extLst>
          </p:cNvPr>
          <p:cNvSpPr/>
          <p:nvPr/>
        </p:nvSpPr>
        <p:spPr>
          <a:xfrm>
            <a:off x="2164702" y="335902"/>
            <a:ext cx="7520474" cy="126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6CA46-5D1A-9A66-91CB-EF26E99C9F5B}"/>
              </a:ext>
            </a:extLst>
          </p:cNvPr>
          <p:cNvSpPr txBox="1"/>
          <p:nvPr/>
        </p:nvSpPr>
        <p:spPr>
          <a:xfrm>
            <a:off x="2598820" y="335901"/>
            <a:ext cx="6505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  <a:latin typeface="Bauhaus 93" panose="04030905020B02020C02" pitchFamily="82" charset="0"/>
              </a:rPr>
              <a:t>User Experience and interactions: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Steps counter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Calories burnt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Distance walked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Goal (goal of variable steps per day)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Goal reached</a:t>
            </a:r>
          </a:p>
          <a:p>
            <a:pPr marL="228600" indent="-228600">
              <a:buAutoNum type="arabicPeriod"/>
            </a:pPr>
            <a:endParaRPr lang="en-IN" sz="11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48B7B-097E-32CC-7C53-2853CCEAE465}"/>
              </a:ext>
            </a:extLst>
          </p:cNvPr>
          <p:cNvSpPr txBox="1"/>
          <p:nvPr/>
        </p:nvSpPr>
        <p:spPr>
          <a:xfrm>
            <a:off x="561474" y="513347"/>
            <a:ext cx="13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264181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696B7A-5847-9EAF-3F67-7062C6E30CD4}"/>
              </a:ext>
            </a:extLst>
          </p:cNvPr>
          <p:cNvSpPr/>
          <p:nvPr/>
        </p:nvSpPr>
        <p:spPr>
          <a:xfrm>
            <a:off x="2164702" y="335902"/>
            <a:ext cx="7520474" cy="1260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7C664-147A-E9D8-8611-C70BD4D2E412}"/>
              </a:ext>
            </a:extLst>
          </p:cNvPr>
          <p:cNvSpPr txBox="1"/>
          <p:nvPr/>
        </p:nvSpPr>
        <p:spPr>
          <a:xfrm>
            <a:off x="2598820" y="335901"/>
            <a:ext cx="6505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  <a:latin typeface="Bauhaus 93" panose="04030905020B02020C02" pitchFamily="82" charset="0"/>
              </a:rPr>
              <a:t>User Experience and interactions: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Steps counter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Calories burnt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Distance walked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Goal (goal of variable steps per day)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Goal reached</a:t>
            </a:r>
          </a:p>
          <a:p>
            <a:pPr marL="228600" indent="-228600">
              <a:buAutoNum type="arabicPeriod"/>
            </a:pPr>
            <a:endParaRPr lang="en-IN" sz="11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F5BA57-A85C-F674-BBE7-2D52B5F5E8B4}"/>
              </a:ext>
            </a:extLst>
          </p:cNvPr>
          <p:cNvGrpSpPr/>
          <p:nvPr/>
        </p:nvGrpSpPr>
        <p:grpSpPr>
          <a:xfrm>
            <a:off x="2164702" y="2450812"/>
            <a:ext cx="7520474" cy="1260287"/>
            <a:chOff x="2243520" y="2801813"/>
            <a:chExt cx="7520474" cy="126028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D617C4-0A82-8566-861C-706D4CB2F88E}"/>
                </a:ext>
              </a:extLst>
            </p:cNvPr>
            <p:cNvSpPr/>
            <p:nvPr/>
          </p:nvSpPr>
          <p:spPr>
            <a:xfrm>
              <a:off x="2243520" y="2801813"/>
              <a:ext cx="7520474" cy="1260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1A93D-A750-51E4-7067-ADB754F759C1}"/>
                </a:ext>
              </a:extLst>
            </p:cNvPr>
            <p:cNvSpPr txBox="1"/>
            <p:nvPr/>
          </p:nvSpPr>
          <p:spPr>
            <a:xfrm>
              <a:off x="2751220" y="2843844"/>
              <a:ext cx="6505074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92D050"/>
                  </a:solidFill>
                  <a:latin typeface="Bauhaus 93" panose="04030905020B02020C02" pitchFamily="82" charset="0"/>
                </a:rPr>
                <a:t>How the features work:</a:t>
              </a:r>
            </a:p>
            <a:p>
              <a:pPr marL="228600" indent="-228600">
                <a:buAutoNum type="arabicPeriod"/>
              </a:pPr>
              <a:r>
                <a:rPr lang="en-IN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Steps counter : The app will see how much distance </a:t>
              </a:r>
            </a:p>
            <a:p>
              <a:r>
                <a:rPr lang="en-IN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we have travelled and calculate the steps</a:t>
              </a:r>
            </a:p>
            <a:p>
              <a:r>
                <a:rPr lang="en-IN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2. Calories burnt : It will use the equation used to see</a:t>
              </a:r>
            </a:p>
            <a:p>
              <a:r>
                <a:rPr lang="en-IN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calories burned to check how much calories the user has burnt</a:t>
              </a:r>
            </a:p>
            <a:p>
              <a:r>
                <a:rPr lang="en-IN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3. Distance walked : It will use the phone </a:t>
              </a:r>
              <a:r>
                <a:rPr lang="en-IN" sz="1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gps</a:t>
              </a:r>
              <a:r>
                <a:rPr lang="en-IN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auhaus 93" panose="04030905020B02020C02" pitchFamily="82" charset="0"/>
                </a:rPr>
                <a:t> to check distance travelled.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D9B84-3E7B-2574-C480-49DE165B4C7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51357" y="1720896"/>
            <a:ext cx="0" cy="60520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83ED4-4B43-5B08-0F43-8ED219B36174}"/>
              </a:ext>
            </a:extLst>
          </p:cNvPr>
          <p:cNvSpPr txBox="1"/>
          <p:nvPr/>
        </p:nvSpPr>
        <p:spPr>
          <a:xfrm>
            <a:off x="561474" y="513347"/>
            <a:ext cx="13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84908-D2EF-1A09-2BFF-63E8469FBA2F}"/>
              </a:ext>
            </a:extLst>
          </p:cNvPr>
          <p:cNvSpPr txBox="1"/>
          <p:nvPr/>
        </p:nvSpPr>
        <p:spPr>
          <a:xfrm>
            <a:off x="561474" y="2615370"/>
            <a:ext cx="13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Step 2: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2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Raayon Goswami</dc:creator>
  <cp:lastModifiedBy>Raayon Goswami</cp:lastModifiedBy>
  <cp:revision>2</cp:revision>
  <dcterms:created xsi:type="dcterms:W3CDTF">2022-05-04T16:37:29Z</dcterms:created>
  <dcterms:modified xsi:type="dcterms:W3CDTF">2022-05-09T15:32:55Z</dcterms:modified>
</cp:coreProperties>
</file>