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azsh/Steganography-Project.git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78274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Rajkamal Sahu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Shaheed 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Nandkumar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Patel University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•Improved security: Integrate advanced encryption before embedding the message.
•Support for multiple file types: Extend beyond images to video and audio.
•Machine learning integration: Detect and prevent unauthorized steganography use.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88" y="1232452"/>
            <a:ext cx="10766023" cy="4672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With the increase in digital communication, securing sensitive information </a:t>
            </a:r>
            <a:r>
              <a:rPr lang="en-GB" b="1" dirty="0"/>
              <a:t>or data shared through internet </a:t>
            </a:r>
            <a:r>
              <a:rPr lang="en-IN" b="1" dirty="0"/>
              <a:t>has become crucial. Traditional encryption methods make it obvious that data is hidden, attracting attackers. This project leverages steganography to hide secret messages within images, ensuring covert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b="1" dirty="0"/>
              <a:t>•Programming Language: Python
•Libraries: </a:t>
            </a:r>
            <a:r>
              <a:rPr lang="en-GB" b="1" dirty="0" err="1"/>
              <a:t>OpenCV</a:t>
            </a:r>
            <a:r>
              <a:rPr lang="en-GB" b="1" dirty="0"/>
              <a:t>, OS
•Platform: Windows 10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•Software: IDLE, CMD prompt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0F0F0F"/>
                </a:solidFill>
              </a:rPr>
              <a:t>•Enhanced Security: Uses password-protected decryption.
•Undetectable Communication: The hidden message remains invisible to the human eye.
•Lightweight &amp; Fast: Simple implementation with minimal computational overhead.
•Customizable: Can be expanded to support different file formats and stronger encryption.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•</a:t>
            </a:r>
            <a:r>
              <a:rPr lang="en-GB" b="1" dirty="0"/>
              <a:t>Cybersecurity researchers.
•Journalists &amp; whistle-blowers.
•Intelligence agencies.
•Anyone needing secure data transmission.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2329B-CA9F-B7C4-3A04-9C1D4B36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94" y="1500108"/>
            <a:ext cx="4377030" cy="2460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6931B-9682-720D-A261-F6E8C97C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87" y="1497467"/>
            <a:ext cx="4568770" cy="2568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FB4B6-8718-4F51-5D30-FF76ABF4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4" y="4159068"/>
            <a:ext cx="4377032" cy="2460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F8A31-0FBC-6D36-3AF0-4A9DFB120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887" y="4262623"/>
            <a:ext cx="4568770" cy="24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18642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This project successfully demonstrates how steganography can be used for secure communication by embedding a hidden message within an image. The method ensures secrecy while maintaining the original image quality.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https://github.com/Raazsh/Steganography-Project.git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raaz sahu</cp:lastModifiedBy>
  <cp:revision>26</cp:revision>
  <dcterms:created xsi:type="dcterms:W3CDTF">2021-05-26T16:50:10Z</dcterms:created>
  <dcterms:modified xsi:type="dcterms:W3CDTF">2025-02-25T19:10:59Z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