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43C3B-79AE-4629-A57C-43A867A7F1FB}" v="43" dt="2023-11-07T17:23:58.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a Singh" userId="8dcfdc40-7195-4a49-ae77-6b96d2958b1e" providerId="ADAL" clId="{35743C3B-79AE-4629-A57C-43A867A7F1FB}"/>
    <pc:docChg chg="undo custSel delSld modSld">
      <pc:chgData name="Ritika Singh" userId="8dcfdc40-7195-4a49-ae77-6b96d2958b1e" providerId="ADAL" clId="{35743C3B-79AE-4629-A57C-43A867A7F1FB}" dt="2023-11-07T17:23:42.260" v="2183"/>
      <pc:docMkLst>
        <pc:docMk/>
      </pc:docMkLst>
      <pc:sldChg chg="addSp delSp modSp mod modTransition modAnim modNotes">
        <pc:chgData name="Ritika Singh" userId="8dcfdc40-7195-4a49-ae77-6b96d2958b1e" providerId="ADAL" clId="{35743C3B-79AE-4629-A57C-43A867A7F1FB}" dt="2023-11-07T17:23:42.260" v="2183"/>
        <pc:sldMkLst>
          <pc:docMk/>
          <pc:sldMk cId="1123528137" sldId="257"/>
        </pc:sldMkLst>
        <pc:spChg chg="mod">
          <ac:chgData name="Ritika Singh" userId="8dcfdc40-7195-4a49-ae77-6b96d2958b1e" providerId="ADAL" clId="{35743C3B-79AE-4629-A57C-43A867A7F1FB}" dt="2023-11-07T07:25:15.946" v="128" actId="20577"/>
          <ac:spMkLst>
            <pc:docMk/>
            <pc:sldMk cId="1123528137" sldId="257"/>
            <ac:spMk id="3" creationId="{1BB791BC-A7A1-4A48-F71A-81BD63C02018}"/>
          </ac:spMkLst>
        </pc:spChg>
        <pc:picChg chg="add del mod">
          <ac:chgData name="Ritika Singh" userId="8dcfdc40-7195-4a49-ae77-6b96d2958b1e" providerId="ADAL" clId="{35743C3B-79AE-4629-A57C-43A867A7F1FB}" dt="2023-11-07T16:03:57.972" v="2147"/>
          <ac:picMkLst>
            <pc:docMk/>
            <pc:sldMk cId="1123528137" sldId="257"/>
            <ac:picMk id="13" creationId="{2FBEBF3F-677E-6C8D-4331-811E9687A9D9}"/>
          </ac:picMkLst>
        </pc:picChg>
        <pc:picChg chg="add del mod ord">
          <ac:chgData name="Ritika Singh" userId="8dcfdc40-7195-4a49-ae77-6b96d2958b1e" providerId="ADAL" clId="{35743C3B-79AE-4629-A57C-43A867A7F1FB}" dt="2023-11-07T16:04:42.244" v="2148"/>
          <ac:picMkLst>
            <pc:docMk/>
            <pc:sldMk cId="1123528137" sldId="257"/>
            <ac:picMk id="16" creationId="{C20C7A7D-DBB6-F1AC-72C1-73A64D229D24}"/>
          </ac:picMkLst>
        </pc:picChg>
        <pc:picChg chg="add del mod">
          <ac:chgData name="Ritika Singh" userId="8dcfdc40-7195-4a49-ae77-6b96d2958b1e" providerId="ADAL" clId="{35743C3B-79AE-4629-A57C-43A867A7F1FB}" dt="2023-11-07T17:23:42.260" v="2183"/>
          <ac:picMkLst>
            <pc:docMk/>
            <pc:sldMk cId="1123528137" sldId="257"/>
            <ac:picMk id="17" creationId="{0FA4B42F-E0A8-59E7-8D96-E5D2F12B171E}"/>
          </ac:picMkLst>
        </pc:picChg>
      </pc:sldChg>
      <pc:sldChg chg="addSp delSp modSp mod modTransition modAnim modNotes">
        <pc:chgData name="Ritika Singh" userId="8dcfdc40-7195-4a49-ae77-6b96d2958b1e" providerId="ADAL" clId="{35743C3B-79AE-4629-A57C-43A867A7F1FB}" dt="2023-11-07T17:23:42.260" v="2183"/>
        <pc:sldMkLst>
          <pc:docMk/>
          <pc:sldMk cId="3702594306" sldId="258"/>
        </pc:sldMkLst>
        <pc:spChg chg="mod">
          <ac:chgData name="Ritika Singh" userId="8dcfdc40-7195-4a49-ae77-6b96d2958b1e" providerId="ADAL" clId="{35743C3B-79AE-4629-A57C-43A867A7F1FB}" dt="2023-11-07T07:30:20.771" v="475" actId="20577"/>
          <ac:spMkLst>
            <pc:docMk/>
            <pc:sldMk cId="3702594306" sldId="258"/>
            <ac:spMk id="2" creationId="{323484F4-E38A-1EA5-2802-04471E4959C7}"/>
          </ac:spMkLst>
        </pc:spChg>
        <pc:picChg chg="add del mod">
          <ac:chgData name="Ritika Singh" userId="8dcfdc40-7195-4a49-ae77-6b96d2958b1e" providerId="ADAL" clId="{35743C3B-79AE-4629-A57C-43A867A7F1FB}" dt="2023-11-07T16:05:40.306" v="2151"/>
          <ac:picMkLst>
            <pc:docMk/>
            <pc:sldMk cId="3702594306" sldId="258"/>
            <ac:picMk id="15" creationId="{07A32CAA-60C0-1312-25AB-1E9021543CCE}"/>
          </ac:picMkLst>
        </pc:picChg>
        <pc:picChg chg="add del mod ord">
          <ac:chgData name="Ritika Singh" userId="8dcfdc40-7195-4a49-ae77-6b96d2958b1e" providerId="ADAL" clId="{35743C3B-79AE-4629-A57C-43A867A7F1FB}" dt="2023-11-07T16:05:52.510" v="2152"/>
          <ac:picMkLst>
            <pc:docMk/>
            <pc:sldMk cId="3702594306" sldId="258"/>
            <ac:picMk id="18" creationId="{3E94E559-A2B6-1F32-5677-12894BAEB276}"/>
          </ac:picMkLst>
        </pc:picChg>
        <pc:picChg chg="add del mod">
          <ac:chgData name="Ritika Singh" userId="8dcfdc40-7195-4a49-ae77-6b96d2958b1e" providerId="ADAL" clId="{35743C3B-79AE-4629-A57C-43A867A7F1FB}" dt="2023-11-07T16:06:12.964" v="2154"/>
          <ac:picMkLst>
            <pc:docMk/>
            <pc:sldMk cId="3702594306" sldId="258"/>
            <ac:picMk id="19" creationId="{B6743105-4266-B1F1-81C0-85ECF6F56B45}"/>
          </ac:picMkLst>
        </pc:picChg>
        <pc:picChg chg="add del mod ord">
          <ac:chgData name="Ritika Singh" userId="8dcfdc40-7195-4a49-ae77-6b96d2958b1e" providerId="ADAL" clId="{35743C3B-79AE-4629-A57C-43A867A7F1FB}" dt="2023-11-07T16:06:24.358" v="2155"/>
          <ac:picMkLst>
            <pc:docMk/>
            <pc:sldMk cId="3702594306" sldId="258"/>
            <ac:picMk id="22" creationId="{78816397-64A5-85D9-9B79-923F22C0F883}"/>
          </ac:picMkLst>
        </pc:picChg>
        <pc:picChg chg="add del mod">
          <ac:chgData name="Ritika Singh" userId="8dcfdc40-7195-4a49-ae77-6b96d2958b1e" providerId="ADAL" clId="{35743C3B-79AE-4629-A57C-43A867A7F1FB}" dt="2023-11-07T16:06:31.123" v="2157"/>
          <ac:picMkLst>
            <pc:docMk/>
            <pc:sldMk cId="3702594306" sldId="258"/>
            <ac:picMk id="23" creationId="{23324E7D-6F0F-70E0-D582-F048B8BDBB3B}"/>
          </ac:picMkLst>
        </pc:picChg>
        <pc:picChg chg="add del mod ord">
          <ac:chgData name="Ritika Singh" userId="8dcfdc40-7195-4a49-ae77-6b96d2958b1e" providerId="ADAL" clId="{35743C3B-79AE-4629-A57C-43A867A7F1FB}" dt="2023-11-07T16:07:09.996" v="2158"/>
          <ac:picMkLst>
            <pc:docMk/>
            <pc:sldMk cId="3702594306" sldId="258"/>
            <ac:picMk id="26" creationId="{D40B0777-D9A1-2016-3DBB-A8B4456D9607}"/>
          </ac:picMkLst>
        </pc:picChg>
        <pc:picChg chg="add del mod">
          <ac:chgData name="Ritika Singh" userId="8dcfdc40-7195-4a49-ae77-6b96d2958b1e" providerId="ADAL" clId="{35743C3B-79AE-4629-A57C-43A867A7F1FB}" dt="2023-11-07T17:23:42.260" v="2183"/>
          <ac:picMkLst>
            <pc:docMk/>
            <pc:sldMk cId="3702594306" sldId="258"/>
            <ac:picMk id="27" creationId="{07F83B10-7CFF-A5B9-92DB-B4698BE0890E}"/>
          </ac:picMkLst>
        </pc:picChg>
      </pc:sldChg>
      <pc:sldChg chg="addSp delSp modSp mod modTransition modAnim modNotes">
        <pc:chgData name="Ritika Singh" userId="8dcfdc40-7195-4a49-ae77-6b96d2958b1e" providerId="ADAL" clId="{35743C3B-79AE-4629-A57C-43A867A7F1FB}" dt="2023-11-07T17:23:42.260" v="2183"/>
        <pc:sldMkLst>
          <pc:docMk/>
          <pc:sldMk cId="1585570202" sldId="259"/>
        </pc:sldMkLst>
        <pc:spChg chg="mod">
          <ac:chgData name="Ritika Singh" userId="8dcfdc40-7195-4a49-ae77-6b96d2958b1e" providerId="ADAL" clId="{35743C3B-79AE-4629-A57C-43A867A7F1FB}" dt="2023-11-07T07:38:03.929" v="691" actId="20577"/>
          <ac:spMkLst>
            <pc:docMk/>
            <pc:sldMk cId="1585570202" sldId="259"/>
            <ac:spMk id="3" creationId="{7400129C-FAE1-50D4-39F8-279AAF154443}"/>
          </ac:spMkLst>
        </pc:spChg>
        <pc:picChg chg="add del mod">
          <ac:chgData name="Ritika Singh" userId="8dcfdc40-7195-4a49-ae77-6b96d2958b1e" providerId="ADAL" clId="{35743C3B-79AE-4629-A57C-43A867A7F1FB}" dt="2023-11-07T16:07:43.505" v="2161"/>
          <ac:picMkLst>
            <pc:docMk/>
            <pc:sldMk cId="1585570202" sldId="259"/>
            <ac:picMk id="23" creationId="{88BE9B5B-4367-2A8E-757D-6BD214FA628F}"/>
          </ac:picMkLst>
        </pc:picChg>
        <pc:picChg chg="add del mod ord">
          <ac:chgData name="Ritika Singh" userId="8dcfdc40-7195-4a49-ae77-6b96d2958b1e" providerId="ADAL" clId="{35743C3B-79AE-4629-A57C-43A867A7F1FB}" dt="2023-11-07T16:08:32.454" v="2162"/>
          <ac:picMkLst>
            <pc:docMk/>
            <pc:sldMk cId="1585570202" sldId="259"/>
            <ac:picMk id="26" creationId="{0B688C6B-4544-F69D-E72E-13DFE5C44FE5}"/>
          </ac:picMkLst>
        </pc:picChg>
        <pc:picChg chg="add del mod">
          <ac:chgData name="Ritika Singh" userId="8dcfdc40-7195-4a49-ae77-6b96d2958b1e" providerId="ADAL" clId="{35743C3B-79AE-4629-A57C-43A867A7F1FB}" dt="2023-11-07T17:23:42.260" v="2183"/>
          <ac:picMkLst>
            <pc:docMk/>
            <pc:sldMk cId="1585570202" sldId="259"/>
            <ac:picMk id="27" creationId="{0DF27616-C569-CB61-188E-7AD1FE0EBBF0}"/>
          </ac:picMkLst>
        </pc:picChg>
      </pc:sldChg>
      <pc:sldChg chg="addSp delSp modSp mod modTransition modAnim modNotes">
        <pc:chgData name="Ritika Singh" userId="8dcfdc40-7195-4a49-ae77-6b96d2958b1e" providerId="ADAL" clId="{35743C3B-79AE-4629-A57C-43A867A7F1FB}" dt="2023-11-07T17:23:42.260" v="2183"/>
        <pc:sldMkLst>
          <pc:docMk/>
          <pc:sldMk cId="1532910408" sldId="260"/>
        </pc:sldMkLst>
        <pc:picChg chg="add mod">
          <ac:chgData name="Ritika Singh" userId="8dcfdc40-7195-4a49-ae77-6b96d2958b1e" providerId="ADAL" clId="{35743C3B-79AE-4629-A57C-43A867A7F1FB}" dt="2023-11-07T08:23:03.350" v="696" actId="1076"/>
          <ac:picMkLst>
            <pc:docMk/>
            <pc:sldMk cId="1532910408" sldId="260"/>
            <ac:picMk id="4" creationId="{1F9A7C93-F15D-5A80-86C9-F94FCAD35253}"/>
          </ac:picMkLst>
        </pc:picChg>
        <pc:picChg chg="del">
          <ac:chgData name="Ritika Singh" userId="8dcfdc40-7195-4a49-ae77-6b96d2958b1e" providerId="ADAL" clId="{35743C3B-79AE-4629-A57C-43A867A7F1FB}" dt="2023-11-07T08:22:51.250" v="692" actId="478"/>
          <ac:picMkLst>
            <pc:docMk/>
            <pc:sldMk cId="1532910408" sldId="260"/>
            <ac:picMk id="5" creationId="{687EBCDD-16FE-060D-5487-E838D1741515}"/>
          </ac:picMkLst>
        </pc:picChg>
        <pc:picChg chg="add del mod">
          <ac:chgData name="Ritika Singh" userId="8dcfdc40-7195-4a49-ae77-6b96d2958b1e" providerId="ADAL" clId="{35743C3B-79AE-4629-A57C-43A867A7F1FB}" dt="2023-11-07T16:09:07.091" v="2165"/>
          <ac:picMkLst>
            <pc:docMk/>
            <pc:sldMk cId="1532910408" sldId="260"/>
            <ac:picMk id="14" creationId="{41D50F83-7A76-93EF-87CA-D63424D9FC20}"/>
          </ac:picMkLst>
        </pc:picChg>
        <pc:picChg chg="add del mod ord">
          <ac:chgData name="Ritika Singh" userId="8dcfdc40-7195-4a49-ae77-6b96d2958b1e" providerId="ADAL" clId="{35743C3B-79AE-4629-A57C-43A867A7F1FB}" dt="2023-11-07T16:09:16.126" v="2166"/>
          <ac:picMkLst>
            <pc:docMk/>
            <pc:sldMk cId="1532910408" sldId="260"/>
            <ac:picMk id="17" creationId="{E979899A-1629-5E32-99D3-850405187801}"/>
          </ac:picMkLst>
        </pc:picChg>
        <pc:picChg chg="add del mod">
          <ac:chgData name="Ritika Singh" userId="8dcfdc40-7195-4a49-ae77-6b96d2958b1e" providerId="ADAL" clId="{35743C3B-79AE-4629-A57C-43A867A7F1FB}" dt="2023-11-07T16:09:22.823" v="2168"/>
          <ac:picMkLst>
            <pc:docMk/>
            <pc:sldMk cId="1532910408" sldId="260"/>
            <ac:picMk id="18" creationId="{42F5DE60-6830-3BA8-E642-77FD193C3C1E}"/>
          </ac:picMkLst>
        </pc:picChg>
        <pc:picChg chg="add del mod ord">
          <ac:chgData name="Ritika Singh" userId="8dcfdc40-7195-4a49-ae77-6b96d2958b1e" providerId="ADAL" clId="{35743C3B-79AE-4629-A57C-43A867A7F1FB}" dt="2023-11-07T16:09:33.016" v="2169"/>
          <ac:picMkLst>
            <pc:docMk/>
            <pc:sldMk cId="1532910408" sldId="260"/>
            <ac:picMk id="21" creationId="{F72E4E8A-F282-1858-FD37-FC5D98134E36}"/>
          </ac:picMkLst>
        </pc:picChg>
        <pc:picChg chg="add del mod">
          <ac:chgData name="Ritika Singh" userId="8dcfdc40-7195-4a49-ae77-6b96d2958b1e" providerId="ADAL" clId="{35743C3B-79AE-4629-A57C-43A867A7F1FB}" dt="2023-11-07T16:09:39.622" v="2171"/>
          <ac:picMkLst>
            <pc:docMk/>
            <pc:sldMk cId="1532910408" sldId="260"/>
            <ac:picMk id="22" creationId="{30CDED5D-C9D1-B296-924A-B3751BB50B36}"/>
          </ac:picMkLst>
        </pc:picChg>
        <pc:picChg chg="add del mod ord">
          <ac:chgData name="Ritika Singh" userId="8dcfdc40-7195-4a49-ae77-6b96d2958b1e" providerId="ADAL" clId="{35743C3B-79AE-4629-A57C-43A867A7F1FB}" dt="2023-11-07T16:10:00.844" v="2172"/>
          <ac:picMkLst>
            <pc:docMk/>
            <pc:sldMk cId="1532910408" sldId="260"/>
            <ac:picMk id="25" creationId="{609C4F25-F9F1-9551-A3EA-8D6A6223E4B9}"/>
          </ac:picMkLst>
        </pc:picChg>
        <pc:picChg chg="add del mod">
          <ac:chgData name="Ritika Singh" userId="8dcfdc40-7195-4a49-ae77-6b96d2958b1e" providerId="ADAL" clId="{35743C3B-79AE-4629-A57C-43A867A7F1FB}" dt="2023-11-07T16:10:07.321" v="2174"/>
          <ac:picMkLst>
            <pc:docMk/>
            <pc:sldMk cId="1532910408" sldId="260"/>
            <ac:picMk id="26" creationId="{B75E59A2-925F-2592-EC13-8687DAA31AFE}"/>
          </ac:picMkLst>
        </pc:picChg>
        <pc:picChg chg="add del mod ord">
          <ac:chgData name="Ritika Singh" userId="8dcfdc40-7195-4a49-ae77-6b96d2958b1e" providerId="ADAL" clId="{35743C3B-79AE-4629-A57C-43A867A7F1FB}" dt="2023-11-07T16:10:37.794" v="2175"/>
          <ac:picMkLst>
            <pc:docMk/>
            <pc:sldMk cId="1532910408" sldId="260"/>
            <ac:picMk id="29" creationId="{7A0E1ABA-7F2C-1BC9-DA7F-5A06B68B1CD1}"/>
          </ac:picMkLst>
        </pc:picChg>
        <pc:picChg chg="add del mod">
          <ac:chgData name="Ritika Singh" userId="8dcfdc40-7195-4a49-ae77-6b96d2958b1e" providerId="ADAL" clId="{35743C3B-79AE-4629-A57C-43A867A7F1FB}" dt="2023-11-07T17:23:42.260" v="2183"/>
          <ac:picMkLst>
            <pc:docMk/>
            <pc:sldMk cId="1532910408" sldId="260"/>
            <ac:picMk id="30" creationId="{E685D357-0B3F-B051-0C0F-A7A243FE8B3C}"/>
          </ac:picMkLst>
        </pc:picChg>
      </pc:sldChg>
      <pc:sldChg chg="addSp delSp modSp mod modTransition modAnim modNotes">
        <pc:chgData name="Ritika Singh" userId="8dcfdc40-7195-4a49-ae77-6b96d2958b1e" providerId="ADAL" clId="{35743C3B-79AE-4629-A57C-43A867A7F1FB}" dt="2023-11-07T17:23:42.260" v="2183"/>
        <pc:sldMkLst>
          <pc:docMk/>
          <pc:sldMk cId="1333374342" sldId="261"/>
        </pc:sldMkLst>
        <pc:spChg chg="mod">
          <ac:chgData name="Ritika Singh" userId="8dcfdc40-7195-4a49-ae77-6b96d2958b1e" providerId="ADAL" clId="{35743C3B-79AE-4629-A57C-43A867A7F1FB}" dt="2023-11-07T08:41:40.623" v="988" actId="20577"/>
          <ac:spMkLst>
            <pc:docMk/>
            <pc:sldMk cId="1333374342" sldId="261"/>
            <ac:spMk id="3" creationId="{71679CE6-FB0A-622F-3DE2-66A95B5F8E3C}"/>
          </ac:spMkLst>
        </pc:spChg>
        <pc:spChg chg="add del">
          <ac:chgData name="Ritika Singh" userId="8dcfdc40-7195-4a49-ae77-6b96d2958b1e" providerId="ADAL" clId="{35743C3B-79AE-4629-A57C-43A867A7F1FB}" dt="2023-11-07T08:32:35.029" v="740"/>
          <ac:spMkLst>
            <pc:docMk/>
            <pc:sldMk cId="1333374342" sldId="261"/>
            <ac:spMk id="4" creationId="{AB0A20C8-2AFC-8E8B-E4EE-4C8EA366FE1E}"/>
          </ac:spMkLst>
        </pc:spChg>
        <pc:spChg chg="add del mod">
          <ac:chgData name="Ritika Singh" userId="8dcfdc40-7195-4a49-ae77-6b96d2958b1e" providerId="ADAL" clId="{35743C3B-79AE-4629-A57C-43A867A7F1FB}" dt="2023-11-07T08:32:34.698" v="739"/>
          <ac:spMkLst>
            <pc:docMk/>
            <pc:sldMk cId="1333374342" sldId="261"/>
            <ac:spMk id="5" creationId="{F025EAC7-0FA9-AE1C-402D-A580C7121711}"/>
          </ac:spMkLst>
        </pc:spChg>
        <pc:spChg chg="add del">
          <ac:chgData name="Ritika Singh" userId="8dcfdc40-7195-4a49-ae77-6b96d2958b1e" providerId="ADAL" clId="{35743C3B-79AE-4629-A57C-43A867A7F1FB}" dt="2023-11-07T08:32:39.586" v="743"/>
          <ac:spMkLst>
            <pc:docMk/>
            <pc:sldMk cId="1333374342" sldId="261"/>
            <ac:spMk id="6" creationId="{23473728-C729-73BA-A8F7-F6593706277D}"/>
          </ac:spMkLst>
        </pc:spChg>
        <pc:picChg chg="add del mod">
          <ac:chgData name="Ritika Singh" userId="8dcfdc40-7195-4a49-ae77-6b96d2958b1e" providerId="ADAL" clId="{35743C3B-79AE-4629-A57C-43A867A7F1FB}" dt="2023-11-07T17:23:42.260" v="2183"/>
          <ac:picMkLst>
            <pc:docMk/>
            <pc:sldMk cId="1333374342" sldId="261"/>
            <ac:picMk id="22" creationId="{67D243D4-257B-C5EC-F973-27A9823BE740}"/>
          </ac:picMkLst>
        </pc:picChg>
      </pc:sldChg>
      <pc:sldChg chg="modSp mod modTransition">
        <pc:chgData name="Ritika Singh" userId="8dcfdc40-7195-4a49-ae77-6b96d2958b1e" providerId="ADAL" clId="{35743C3B-79AE-4629-A57C-43A867A7F1FB}" dt="2023-11-07T17:23:42.260" v="2183"/>
        <pc:sldMkLst>
          <pc:docMk/>
          <pc:sldMk cId="1019765098" sldId="262"/>
        </pc:sldMkLst>
        <pc:spChg chg="mod">
          <ac:chgData name="Ritika Singh" userId="8dcfdc40-7195-4a49-ae77-6b96d2958b1e" providerId="ADAL" clId="{35743C3B-79AE-4629-A57C-43A867A7F1FB}" dt="2023-11-07T09:04:58.267" v="1105" actId="5793"/>
          <ac:spMkLst>
            <pc:docMk/>
            <pc:sldMk cId="1019765098" sldId="262"/>
            <ac:spMk id="3" creationId="{C6AFD342-E5E6-A836-BDF3-CBE66B36D0F2}"/>
          </ac:spMkLst>
        </pc:spChg>
      </pc:sldChg>
      <pc:sldChg chg="modSp mod modTransition">
        <pc:chgData name="Ritika Singh" userId="8dcfdc40-7195-4a49-ae77-6b96d2958b1e" providerId="ADAL" clId="{35743C3B-79AE-4629-A57C-43A867A7F1FB}" dt="2023-11-07T17:23:42.260" v="2183"/>
        <pc:sldMkLst>
          <pc:docMk/>
          <pc:sldMk cId="193852850" sldId="263"/>
        </pc:sldMkLst>
        <pc:spChg chg="mod">
          <ac:chgData name="Ritika Singh" userId="8dcfdc40-7195-4a49-ae77-6b96d2958b1e" providerId="ADAL" clId="{35743C3B-79AE-4629-A57C-43A867A7F1FB}" dt="2023-11-07T09:11:20.968" v="1148" actId="114"/>
          <ac:spMkLst>
            <pc:docMk/>
            <pc:sldMk cId="193852850" sldId="263"/>
            <ac:spMk id="4" creationId="{7889C5A0-A972-BCC5-4BAE-D7CC147D2F72}"/>
          </ac:spMkLst>
        </pc:spChg>
      </pc:sldChg>
      <pc:sldChg chg="del">
        <pc:chgData name="Ritika Singh" userId="8dcfdc40-7195-4a49-ae77-6b96d2958b1e" providerId="ADAL" clId="{35743C3B-79AE-4629-A57C-43A867A7F1FB}" dt="2023-11-07T09:11:29.502" v="1149" actId="2696"/>
        <pc:sldMkLst>
          <pc:docMk/>
          <pc:sldMk cId="1444848394" sldId="264"/>
        </pc:sldMkLst>
      </pc:sldChg>
      <pc:sldChg chg="addSp delSp modSp mod modTransition modAnim modNotes">
        <pc:chgData name="Ritika Singh" userId="8dcfdc40-7195-4a49-ae77-6b96d2958b1e" providerId="ADAL" clId="{35743C3B-79AE-4629-A57C-43A867A7F1FB}" dt="2023-11-07T17:23:42.260" v="2183"/>
        <pc:sldMkLst>
          <pc:docMk/>
          <pc:sldMk cId="499119272" sldId="265"/>
        </pc:sldMkLst>
        <pc:spChg chg="mod">
          <ac:chgData name="Ritika Singh" userId="8dcfdc40-7195-4a49-ae77-6b96d2958b1e" providerId="ADAL" clId="{35743C3B-79AE-4629-A57C-43A867A7F1FB}" dt="2023-11-07T14:48:44.897" v="1205" actId="5793"/>
          <ac:spMkLst>
            <pc:docMk/>
            <pc:sldMk cId="499119272" sldId="265"/>
            <ac:spMk id="5" creationId="{81A4F61F-588A-92AF-E5E3-A2DD4D58DC4C}"/>
          </ac:spMkLst>
        </pc:spChg>
        <pc:picChg chg="add del mod">
          <ac:chgData name="Ritika Singh" userId="8dcfdc40-7195-4a49-ae77-6b96d2958b1e" providerId="ADAL" clId="{35743C3B-79AE-4629-A57C-43A867A7F1FB}" dt="2023-11-07T16:13:19.388" v="2179"/>
          <ac:picMkLst>
            <pc:docMk/>
            <pc:sldMk cId="499119272" sldId="265"/>
            <ac:picMk id="7" creationId="{C2AC4011-8BB1-E760-5650-86727C72E70B}"/>
          </ac:picMkLst>
        </pc:picChg>
        <pc:picChg chg="add del mod ord">
          <ac:chgData name="Ritika Singh" userId="8dcfdc40-7195-4a49-ae77-6b96d2958b1e" providerId="ADAL" clId="{35743C3B-79AE-4629-A57C-43A867A7F1FB}" dt="2023-11-07T16:14:40.484" v="2180"/>
          <ac:picMkLst>
            <pc:docMk/>
            <pc:sldMk cId="499119272" sldId="265"/>
            <ac:picMk id="10" creationId="{AAB510E3-6FB0-A040-5301-FF19BCAA6E92}"/>
          </ac:picMkLst>
        </pc:picChg>
        <pc:picChg chg="add del mod">
          <ac:chgData name="Ritika Singh" userId="8dcfdc40-7195-4a49-ae77-6b96d2958b1e" providerId="ADAL" clId="{35743C3B-79AE-4629-A57C-43A867A7F1FB}" dt="2023-11-07T17:23:42.260" v="2183"/>
          <ac:picMkLst>
            <pc:docMk/>
            <pc:sldMk cId="499119272" sldId="265"/>
            <ac:picMk id="11" creationId="{6BB6907A-0BA4-CB17-85AA-BC142DF2DD73}"/>
          </ac:picMkLst>
        </pc:picChg>
      </pc:sldChg>
      <pc:sldChg chg="addSp delSp modSp mod modTransition modAnim modNotes">
        <pc:chgData name="Ritika Singh" userId="8dcfdc40-7195-4a49-ae77-6b96d2958b1e" providerId="ADAL" clId="{35743C3B-79AE-4629-A57C-43A867A7F1FB}" dt="2023-11-07T17:23:42.260" v="2183"/>
        <pc:sldMkLst>
          <pc:docMk/>
          <pc:sldMk cId="408877645" sldId="266"/>
        </pc:sldMkLst>
        <pc:spChg chg="mod">
          <ac:chgData name="Ritika Singh" userId="8dcfdc40-7195-4a49-ae77-6b96d2958b1e" providerId="ADAL" clId="{35743C3B-79AE-4629-A57C-43A867A7F1FB}" dt="2023-11-07T15:39:26.329" v="1290" actId="2711"/>
          <ac:spMkLst>
            <pc:docMk/>
            <pc:sldMk cId="408877645" sldId="266"/>
            <ac:spMk id="3" creationId="{47641381-C1EB-E381-21D7-A235E5049C49}"/>
          </ac:spMkLst>
        </pc:spChg>
        <pc:picChg chg="add del mod">
          <ac:chgData name="Ritika Singh" userId="8dcfdc40-7195-4a49-ae77-6b96d2958b1e" providerId="ADAL" clId="{35743C3B-79AE-4629-A57C-43A867A7F1FB}" dt="2023-11-07T17:23:42.260" v="2183"/>
          <ac:picMkLst>
            <pc:docMk/>
            <pc:sldMk cId="408877645" sldId="266"/>
            <ac:picMk id="14" creationId="{6FEBAAE6-D793-9BF7-59EE-968DC249BCD1}"/>
          </ac:picMkLst>
        </pc:picChg>
      </pc:sldChg>
      <pc:sldChg chg="del">
        <pc:chgData name="Ritika Singh" userId="8dcfdc40-7195-4a49-ae77-6b96d2958b1e" providerId="ADAL" clId="{35743C3B-79AE-4629-A57C-43A867A7F1FB}" dt="2023-11-07T14:48:55.402" v="1206" actId="2696"/>
        <pc:sldMkLst>
          <pc:docMk/>
          <pc:sldMk cId="3200119853" sldId="267"/>
        </pc:sldMkLst>
      </pc:sldChg>
      <pc:sldChg chg="addSp delSp modSp mod modTransition modAnim modNotes">
        <pc:chgData name="Ritika Singh" userId="8dcfdc40-7195-4a49-ae77-6b96d2958b1e" providerId="ADAL" clId="{35743C3B-79AE-4629-A57C-43A867A7F1FB}" dt="2023-11-07T17:23:42.260" v="2183"/>
        <pc:sldMkLst>
          <pc:docMk/>
          <pc:sldMk cId="3910560158" sldId="268"/>
        </pc:sldMkLst>
        <pc:spChg chg="mod">
          <ac:chgData name="Ritika Singh" userId="8dcfdc40-7195-4a49-ae77-6b96d2958b1e" providerId="ADAL" clId="{35743C3B-79AE-4629-A57C-43A867A7F1FB}" dt="2023-11-07T06:52:56.275" v="60" actId="20577"/>
          <ac:spMkLst>
            <pc:docMk/>
            <pc:sldMk cId="3910560158" sldId="268"/>
            <ac:spMk id="3" creationId="{8CB22B1B-991C-527F-88B0-D1BC9EDD8ACE}"/>
          </ac:spMkLst>
        </pc:spChg>
        <pc:spChg chg="mod">
          <ac:chgData name="Ritika Singh" userId="8dcfdc40-7195-4a49-ae77-6b96d2958b1e" providerId="ADAL" clId="{35743C3B-79AE-4629-A57C-43A867A7F1FB}" dt="2023-11-07T16:24:36.137" v="2182" actId="1076"/>
          <ac:spMkLst>
            <pc:docMk/>
            <pc:sldMk cId="3910560158" sldId="268"/>
            <ac:spMk id="4" creationId="{EC97C62D-3964-5108-B53B-6FE9165E7B60}"/>
          </ac:spMkLst>
        </pc:spChg>
        <pc:picChg chg="add del mod">
          <ac:chgData name="Ritika Singh" userId="8dcfdc40-7195-4a49-ae77-6b96d2958b1e" providerId="ADAL" clId="{35743C3B-79AE-4629-A57C-43A867A7F1FB}" dt="2023-11-07T17:23:42.260" v="2183"/>
          <ac:picMkLst>
            <pc:docMk/>
            <pc:sldMk cId="3910560158" sldId="268"/>
            <ac:picMk id="6" creationId="{2FAF77C2-4652-DF12-CF87-A131D43CD5E3}"/>
          </ac:picMkLst>
        </pc:picChg>
      </pc:sldChg>
    </pc:docChg>
  </pc:docChgLst>
  <pc:docChgLst>
    <pc:chgData name="Ritika Singh" userId="8dcfdc40-7195-4a49-ae77-6b96d2958b1e" providerId="ADAL" clId="{1B55D0B6-2A24-4597-84F9-2874004A001E}"/>
    <pc:docChg chg="undo custSel addSld delSld modSld sldOrd">
      <pc:chgData name="Ritika Singh" userId="8dcfdc40-7195-4a49-ae77-6b96d2958b1e" providerId="ADAL" clId="{1B55D0B6-2A24-4597-84F9-2874004A001E}" dt="2023-11-06T16:11:37.145" v="487"/>
      <pc:docMkLst>
        <pc:docMk/>
      </pc:docMkLst>
      <pc:sldChg chg="addSp modSp del mod modTransition modAnim">
        <pc:chgData name="Ritika Singh" userId="8dcfdc40-7195-4a49-ae77-6b96d2958b1e" providerId="ADAL" clId="{1B55D0B6-2A24-4597-84F9-2874004A001E}" dt="2023-11-06T15:54:29.578" v="379" actId="2696"/>
        <pc:sldMkLst>
          <pc:docMk/>
          <pc:sldMk cId="183845098" sldId="256"/>
        </pc:sldMkLst>
        <pc:spChg chg="add mod">
          <ac:chgData name="Ritika Singh" userId="8dcfdc40-7195-4a49-ae77-6b96d2958b1e" providerId="ADAL" clId="{1B55D0B6-2A24-4597-84F9-2874004A001E}" dt="2023-11-06T14:13:04.959" v="105" actId="14100"/>
          <ac:spMkLst>
            <pc:docMk/>
            <pc:sldMk cId="183845098" sldId="256"/>
            <ac:spMk id="5" creationId="{29513237-2514-C8E9-AC1F-54A6267EABE9}"/>
          </ac:spMkLst>
        </pc:spChg>
        <pc:picChg chg="add mod">
          <ac:chgData name="Ritika Singh" userId="8dcfdc40-7195-4a49-ae77-6b96d2958b1e" providerId="ADAL" clId="{1B55D0B6-2A24-4597-84F9-2874004A001E}" dt="2023-11-06T15:52:13.358" v="378"/>
          <ac:picMkLst>
            <pc:docMk/>
            <pc:sldMk cId="183845098" sldId="256"/>
            <ac:picMk id="6" creationId="{BC867CA2-68B3-783B-306D-F546582D66CA}"/>
          </ac:picMkLst>
        </pc:picChg>
      </pc:sldChg>
      <pc:sldChg chg="addSp delSp modSp modTransition modAnim">
        <pc:chgData name="Ritika Singh" userId="8dcfdc40-7195-4a49-ae77-6b96d2958b1e" providerId="ADAL" clId="{1B55D0B6-2A24-4597-84F9-2874004A001E}" dt="2023-11-06T16:11:37.145" v="487"/>
        <pc:sldMkLst>
          <pc:docMk/>
          <pc:sldMk cId="1123528137" sldId="257"/>
        </pc:sldMkLst>
        <pc:picChg chg="add del mod">
          <ac:chgData name="Ritika Singh" userId="8dcfdc40-7195-4a49-ae77-6b96d2958b1e" providerId="ADAL" clId="{1B55D0B6-2A24-4597-84F9-2874004A001E}" dt="2023-11-06T16:11:37.145" v="487"/>
          <ac:picMkLst>
            <pc:docMk/>
            <pc:sldMk cId="1123528137" sldId="257"/>
            <ac:picMk id="6" creationId="{E7189C51-8136-6B04-6679-B7B66140AFA4}"/>
          </ac:picMkLst>
        </pc:picChg>
      </pc:sldChg>
      <pc:sldChg chg="addSp delSp modSp modTransition modAnim">
        <pc:chgData name="Ritika Singh" userId="8dcfdc40-7195-4a49-ae77-6b96d2958b1e" providerId="ADAL" clId="{1B55D0B6-2A24-4597-84F9-2874004A001E}" dt="2023-11-06T16:11:37.145" v="487"/>
        <pc:sldMkLst>
          <pc:docMk/>
          <pc:sldMk cId="3702594306" sldId="258"/>
        </pc:sldMkLst>
        <pc:picChg chg="add del mod">
          <ac:chgData name="Ritika Singh" userId="8dcfdc40-7195-4a49-ae77-6b96d2958b1e" providerId="ADAL" clId="{1B55D0B6-2A24-4597-84F9-2874004A001E}" dt="2023-11-06T16:11:37.145" v="487"/>
          <ac:picMkLst>
            <pc:docMk/>
            <pc:sldMk cId="3702594306" sldId="258"/>
            <ac:picMk id="4" creationId="{86AB7614-D18E-1C57-A624-087AEC6ECE83}"/>
          </ac:picMkLst>
        </pc:picChg>
      </pc:sldChg>
      <pc:sldChg chg="addSp delSp modSp modTransition modAnim">
        <pc:chgData name="Ritika Singh" userId="8dcfdc40-7195-4a49-ae77-6b96d2958b1e" providerId="ADAL" clId="{1B55D0B6-2A24-4597-84F9-2874004A001E}" dt="2023-11-06T16:11:37.145" v="487"/>
        <pc:sldMkLst>
          <pc:docMk/>
          <pc:sldMk cId="1585570202" sldId="259"/>
        </pc:sldMkLst>
        <pc:picChg chg="add del mod">
          <ac:chgData name="Ritika Singh" userId="8dcfdc40-7195-4a49-ae77-6b96d2958b1e" providerId="ADAL" clId="{1B55D0B6-2A24-4597-84F9-2874004A001E}" dt="2023-11-06T16:11:37.145" v="487"/>
          <ac:picMkLst>
            <pc:docMk/>
            <pc:sldMk cId="1585570202" sldId="259"/>
            <ac:picMk id="5" creationId="{473D0DBD-648B-3B23-5EFF-1046E9A58C51}"/>
          </ac:picMkLst>
        </pc:picChg>
      </pc:sldChg>
      <pc:sldChg chg="addSp delSp modSp modTransition modAnim">
        <pc:chgData name="Ritika Singh" userId="8dcfdc40-7195-4a49-ae77-6b96d2958b1e" providerId="ADAL" clId="{1B55D0B6-2A24-4597-84F9-2874004A001E}" dt="2023-11-06T16:11:37.145" v="487"/>
        <pc:sldMkLst>
          <pc:docMk/>
          <pc:sldMk cId="1532910408" sldId="260"/>
        </pc:sldMkLst>
        <pc:picChg chg="add del mod">
          <ac:chgData name="Ritika Singh" userId="8dcfdc40-7195-4a49-ae77-6b96d2958b1e" providerId="ADAL" clId="{1B55D0B6-2A24-4597-84F9-2874004A001E}" dt="2023-11-06T16:11:37.145" v="487"/>
          <ac:picMkLst>
            <pc:docMk/>
            <pc:sldMk cId="1532910408" sldId="260"/>
            <ac:picMk id="4" creationId="{3CBA710A-E48D-51A0-76A9-641C0407827B}"/>
          </ac:picMkLst>
        </pc:picChg>
      </pc:sldChg>
      <pc:sldChg chg="addSp delSp modSp mod modTransition delAnim modAnim">
        <pc:chgData name="Ritika Singh" userId="8dcfdc40-7195-4a49-ae77-6b96d2958b1e" providerId="ADAL" clId="{1B55D0B6-2A24-4597-84F9-2874004A001E}" dt="2023-11-06T16:11:37.145" v="487"/>
        <pc:sldMkLst>
          <pc:docMk/>
          <pc:sldMk cId="1333374342" sldId="261"/>
        </pc:sldMkLst>
        <pc:picChg chg="add del mod">
          <ac:chgData name="Ritika Singh" userId="8dcfdc40-7195-4a49-ae77-6b96d2958b1e" providerId="ADAL" clId="{1B55D0B6-2A24-4597-84F9-2874004A001E}" dt="2023-11-06T16:11:37.145" v="487"/>
          <ac:picMkLst>
            <pc:docMk/>
            <pc:sldMk cId="1333374342" sldId="261"/>
            <ac:picMk id="5" creationId="{BEBE92EB-1E25-C9EE-85F1-70C3F1B6B79E}"/>
          </ac:picMkLst>
        </pc:picChg>
        <pc:picChg chg="add del mod">
          <ac:chgData name="Ritika Singh" userId="8dcfdc40-7195-4a49-ae77-6b96d2958b1e" providerId="ADAL" clId="{1B55D0B6-2A24-4597-84F9-2874004A001E}" dt="2023-11-06T15:50:54.418" v="375" actId="21"/>
          <ac:picMkLst>
            <pc:docMk/>
            <pc:sldMk cId="1333374342" sldId="261"/>
            <ac:picMk id="6" creationId="{4A6E4A36-A2C8-F68B-FF40-237F25E92F12}"/>
          </ac:picMkLst>
        </pc:picChg>
      </pc:sldChg>
      <pc:sldChg chg="addSp delSp modSp mod modTransition delAnim">
        <pc:chgData name="Ritika Singh" userId="8dcfdc40-7195-4a49-ae77-6b96d2958b1e" providerId="ADAL" clId="{1B55D0B6-2A24-4597-84F9-2874004A001E}" dt="2023-11-06T16:11:37.145" v="487"/>
        <pc:sldMkLst>
          <pc:docMk/>
          <pc:sldMk cId="1019765098" sldId="262"/>
        </pc:sldMkLst>
        <pc:picChg chg="add del mod">
          <ac:chgData name="Ritika Singh" userId="8dcfdc40-7195-4a49-ae77-6b96d2958b1e" providerId="ADAL" clId="{1B55D0B6-2A24-4597-84F9-2874004A001E}" dt="2023-11-06T15:51:02.709" v="376" actId="21"/>
          <ac:picMkLst>
            <pc:docMk/>
            <pc:sldMk cId="1019765098" sldId="262"/>
            <ac:picMk id="6" creationId="{17B3C777-D126-4CA8-04FA-6FE3BDE65774}"/>
          </ac:picMkLst>
        </pc:picChg>
      </pc:sldChg>
      <pc:sldChg chg="addSp delSp modSp modTransition modAnim">
        <pc:chgData name="Ritika Singh" userId="8dcfdc40-7195-4a49-ae77-6b96d2958b1e" providerId="ADAL" clId="{1B55D0B6-2A24-4597-84F9-2874004A001E}" dt="2023-11-06T16:11:37.145" v="487"/>
        <pc:sldMkLst>
          <pc:docMk/>
          <pc:sldMk cId="193852850" sldId="263"/>
        </pc:sldMkLst>
        <pc:picChg chg="add del mod">
          <ac:chgData name="Ritika Singh" userId="8dcfdc40-7195-4a49-ae77-6b96d2958b1e" providerId="ADAL" clId="{1B55D0B6-2A24-4597-84F9-2874004A001E}" dt="2023-11-06T15:51:12.968" v="377"/>
          <ac:picMkLst>
            <pc:docMk/>
            <pc:sldMk cId="193852850" sldId="263"/>
            <ac:picMk id="6" creationId="{5F014070-2B73-431B-FE75-4984F936BDEC}"/>
          </ac:picMkLst>
        </pc:picChg>
      </pc:sldChg>
      <pc:sldChg chg="addSp delSp modSp modTransition modAnim">
        <pc:chgData name="Ritika Singh" userId="8dcfdc40-7195-4a49-ae77-6b96d2958b1e" providerId="ADAL" clId="{1B55D0B6-2A24-4597-84F9-2874004A001E}" dt="2023-11-06T16:11:37.145" v="487"/>
        <pc:sldMkLst>
          <pc:docMk/>
          <pc:sldMk cId="1444848394" sldId="264"/>
        </pc:sldMkLst>
        <pc:picChg chg="add del mod">
          <ac:chgData name="Ritika Singh" userId="8dcfdc40-7195-4a49-ae77-6b96d2958b1e" providerId="ADAL" clId="{1B55D0B6-2A24-4597-84F9-2874004A001E}" dt="2023-11-06T15:51:12.968" v="377"/>
          <ac:picMkLst>
            <pc:docMk/>
            <pc:sldMk cId="1444848394" sldId="264"/>
            <ac:picMk id="4" creationId="{CFA7570F-BC0E-95F5-595F-DB0927A11CE4}"/>
          </ac:picMkLst>
        </pc:picChg>
      </pc:sldChg>
      <pc:sldChg chg="addSp delSp modSp mod modTransition modAnim">
        <pc:chgData name="Ritika Singh" userId="8dcfdc40-7195-4a49-ae77-6b96d2958b1e" providerId="ADAL" clId="{1B55D0B6-2A24-4597-84F9-2874004A001E}" dt="2023-11-06T16:11:37.145" v="487"/>
        <pc:sldMkLst>
          <pc:docMk/>
          <pc:sldMk cId="499119272" sldId="265"/>
        </pc:sldMkLst>
        <pc:spChg chg="add del mod">
          <ac:chgData name="Ritika Singh" userId="8dcfdc40-7195-4a49-ae77-6b96d2958b1e" providerId="ADAL" clId="{1B55D0B6-2A24-4597-84F9-2874004A001E}" dt="2023-11-06T14:05:32.447" v="2"/>
          <ac:spMkLst>
            <pc:docMk/>
            <pc:sldMk cId="499119272" sldId="265"/>
            <ac:spMk id="4" creationId="{54F4D14E-407C-8728-E559-3B01A7DE1D5E}"/>
          </ac:spMkLst>
        </pc:spChg>
        <pc:spChg chg="add mod">
          <ac:chgData name="Ritika Singh" userId="8dcfdc40-7195-4a49-ae77-6b96d2958b1e" providerId="ADAL" clId="{1B55D0B6-2A24-4597-84F9-2874004A001E}" dt="2023-11-06T14:09:01.070" v="58" actId="5793"/>
          <ac:spMkLst>
            <pc:docMk/>
            <pc:sldMk cId="499119272" sldId="265"/>
            <ac:spMk id="5" creationId="{81A4F61F-588A-92AF-E5E3-A2DD4D58DC4C}"/>
          </ac:spMkLst>
        </pc:spChg>
        <pc:picChg chg="add del mod">
          <ac:chgData name="Ritika Singh" userId="8dcfdc40-7195-4a49-ae77-6b96d2958b1e" providerId="ADAL" clId="{1B55D0B6-2A24-4597-84F9-2874004A001E}" dt="2023-11-06T15:51:12.968" v="377"/>
          <ac:picMkLst>
            <pc:docMk/>
            <pc:sldMk cId="499119272" sldId="265"/>
            <ac:picMk id="7" creationId="{E2E30B0F-180F-84D0-05FF-C4BC2D284058}"/>
          </ac:picMkLst>
        </pc:picChg>
      </pc:sldChg>
      <pc:sldChg chg="addSp delSp modSp mod modTransition">
        <pc:chgData name="Ritika Singh" userId="8dcfdc40-7195-4a49-ae77-6b96d2958b1e" providerId="ADAL" clId="{1B55D0B6-2A24-4597-84F9-2874004A001E}" dt="2023-11-06T16:11:37.145" v="487"/>
        <pc:sldMkLst>
          <pc:docMk/>
          <pc:sldMk cId="408877645" sldId="266"/>
        </pc:sldMkLst>
        <pc:spChg chg="add mod">
          <ac:chgData name="Ritika Singh" userId="8dcfdc40-7195-4a49-ae77-6b96d2958b1e" providerId="ADAL" clId="{1B55D0B6-2A24-4597-84F9-2874004A001E}" dt="2023-11-06T15:41:01.967" v="373"/>
          <ac:spMkLst>
            <pc:docMk/>
            <pc:sldMk cId="408877645" sldId="266"/>
            <ac:spMk id="3" creationId="{47641381-C1EB-E381-21D7-A235E5049C49}"/>
          </ac:spMkLst>
        </pc:spChg>
        <pc:spChg chg="add del">
          <ac:chgData name="Ritika Singh" userId="8dcfdc40-7195-4a49-ae77-6b96d2958b1e" providerId="ADAL" clId="{1B55D0B6-2A24-4597-84F9-2874004A001E}" dt="2023-11-06T15:37:20.873" v="211"/>
          <ac:spMkLst>
            <pc:docMk/>
            <pc:sldMk cId="408877645" sldId="266"/>
            <ac:spMk id="4" creationId="{996E4AA5-3240-3EBE-CEEB-CA81441755D5}"/>
          </ac:spMkLst>
        </pc:spChg>
      </pc:sldChg>
      <pc:sldChg chg="addSp delSp modSp new mod modTransition modAnim">
        <pc:chgData name="Ritika Singh" userId="8dcfdc40-7195-4a49-ae77-6b96d2958b1e" providerId="ADAL" clId="{1B55D0B6-2A24-4597-84F9-2874004A001E}" dt="2023-11-06T16:11:37.145" v="487"/>
        <pc:sldMkLst>
          <pc:docMk/>
          <pc:sldMk cId="3200119853" sldId="267"/>
        </pc:sldMkLst>
        <pc:spChg chg="add mod">
          <ac:chgData name="Ritika Singh" userId="8dcfdc40-7195-4a49-ae77-6b96d2958b1e" providerId="ADAL" clId="{1B55D0B6-2A24-4597-84F9-2874004A001E}" dt="2023-11-06T14:10:47.573" v="82" actId="5793"/>
          <ac:spMkLst>
            <pc:docMk/>
            <pc:sldMk cId="3200119853" sldId="267"/>
            <ac:spMk id="2" creationId="{2C86C41A-571E-D5EC-A695-5573A37CCD9C}"/>
          </ac:spMkLst>
        </pc:spChg>
        <pc:picChg chg="add del mod">
          <ac:chgData name="Ritika Singh" userId="8dcfdc40-7195-4a49-ae77-6b96d2958b1e" providerId="ADAL" clId="{1B55D0B6-2A24-4597-84F9-2874004A001E}" dt="2023-11-06T15:51:12.968" v="377"/>
          <ac:picMkLst>
            <pc:docMk/>
            <pc:sldMk cId="3200119853" sldId="267"/>
            <ac:picMk id="4" creationId="{517D227E-B868-10CA-7D50-CF320BE7D1B2}"/>
          </ac:picMkLst>
        </pc:picChg>
      </pc:sldChg>
      <pc:sldChg chg="addSp delSp modSp new mod ord modTransition modAnim">
        <pc:chgData name="Ritika Singh" userId="8dcfdc40-7195-4a49-ae77-6b96d2958b1e" providerId="ADAL" clId="{1B55D0B6-2A24-4597-84F9-2874004A001E}" dt="2023-11-06T16:11:37.145" v="487"/>
        <pc:sldMkLst>
          <pc:docMk/>
          <pc:sldMk cId="3910560158" sldId="268"/>
        </pc:sldMkLst>
        <pc:spChg chg="add del mod">
          <ac:chgData name="Ritika Singh" userId="8dcfdc40-7195-4a49-ae77-6b96d2958b1e" providerId="ADAL" clId="{1B55D0B6-2A24-4597-84F9-2874004A001E}" dt="2023-11-06T15:54:56.173" v="384" actId="767"/>
          <ac:spMkLst>
            <pc:docMk/>
            <pc:sldMk cId="3910560158" sldId="268"/>
            <ac:spMk id="2" creationId="{6CBAB352-1A36-B58C-BCE7-CDBA0C1B935E}"/>
          </ac:spMkLst>
        </pc:spChg>
        <pc:spChg chg="add mod">
          <ac:chgData name="Ritika Singh" userId="8dcfdc40-7195-4a49-ae77-6b96d2958b1e" providerId="ADAL" clId="{1B55D0B6-2A24-4597-84F9-2874004A001E}" dt="2023-11-06T15:58:33.408" v="451" actId="1076"/>
          <ac:spMkLst>
            <pc:docMk/>
            <pc:sldMk cId="3910560158" sldId="268"/>
            <ac:spMk id="3" creationId="{8CB22B1B-991C-527F-88B0-D1BC9EDD8ACE}"/>
          </ac:spMkLst>
        </pc:spChg>
        <pc:spChg chg="add mod">
          <ac:chgData name="Ritika Singh" userId="8dcfdc40-7195-4a49-ae77-6b96d2958b1e" providerId="ADAL" clId="{1B55D0B6-2A24-4597-84F9-2874004A001E}" dt="2023-11-06T16:00:12.791" v="485" actId="14100"/>
          <ac:spMkLst>
            <pc:docMk/>
            <pc:sldMk cId="3910560158" sldId="268"/>
            <ac:spMk id="4" creationId="{EC97C62D-3964-5108-B53B-6FE9165E7B60}"/>
          </ac:spMkLst>
        </pc:spChg>
        <pc:picChg chg="add del mod">
          <ac:chgData name="Ritika Singh" userId="8dcfdc40-7195-4a49-ae77-6b96d2958b1e" providerId="ADAL" clId="{1B55D0B6-2A24-4597-84F9-2874004A001E}" dt="2023-11-06T16:11:37.145" v="487"/>
          <ac:picMkLst>
            <pc:docMk/>
            <pc:sldMk cId="3910560158" sldId="268"/>
            <ac:picMk id="6" creationId="{EE87E6EB-A09B-DFD5-ACE3-768360EC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48517-C889-4177-968A-F0305BC7E21F}"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11F8E-F76D-47C4-8EDC-39C0FDCF1756}" type="slidenum">
              <a:rPr lang="en-US" smtClean="0"/>
              <a:t>‹#›</a:t>
            </a:fld>
            <a:endParaRPr lang="en-US"/>
          </a:p>
        </p:txBody>
      </p:sp>
    </p:spTree>
    <p:extLst>
      <p:ext uri="{BB962C8B-B14F-4D97-AF65-F5344CB8AC3E}">
        <p14:creationId xmlns:p14="http://schemas.microsoft.com/office/powerpoint/2010/main" val="2220873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 Welcome to another presentation of this internship journey.</a:t>
            </a:r>
          </a:p>
          <a:p>
            <a:r>
              <a:rPr lang="en-US" dirty="0"/>
              <a:t> </a:t>
            </a:r>
          </a:p>
          <a:p>
            <a:r>
              <a:rPr lang="en-US" dirty="0"/>
              <a:t>This is again a short presentation on my second SQL project in this internship and the topic is </a:t>
            </a:r>
            <a:r>
              <a:rPr lang="en-US" b="1" dirty="0">
                <a:solidFill>
                  <a:srgbClr val="000099"/>
                </a:solidFill>
                <a:latin typeface="Gautami" panose="020B0502040204020203" pitchFamily="34" charset="0"/>
                <a:cs typeface="Gautami" panose="020B0502040204020203" pitchFamily="34" charset="0"/>
              </a:rPr>
              <a:t>Decode Gaming Behavior using SQL.</a:t>
            </a:r>
            <a:endParaRPr lang="en-US" sz="1200" b="1" dirty="0">
              <a:solidFill>
                <a:srgbClr val="000099"/>
              </a:solidFill>
              <a:latin typeface="Gautami" panose="020B0502040204020203" pitchFamily="34" charset="0"/>
              <a:cs typeface="Gautami" panose="020B0502040204020203" pitchFamily="34" charset="0"/>
            </a:endParaRPr>
          </a:p>
          <a:p>
            <a:r>
              <a:rPr lang="en-US" dirty="0"/>
              <a:t>My name is Rajkumar Pandey and I will walk you through the presentation where we will discuss the objective of project, tools and technologies used, Insights derived and steps performed for gaming analysis.</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1</a:t>
            </a:fld>
            <a:endParaRPr lang="en-US"/>
          </a:p>
        </p:txBody>
      </p:sp>
    </p:spTree>
    <p:extLst>
      <p:ext uri="{BB962C8B-B14F-4D97-AF65-F5344CB8AC3E}">
        <p14:creationId xmlns:p14="http://schemas.microsoft.com/office/powerpoint/2010/main" val="2184339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the conclusion I will say, that we have successfully met the objective of the project.</a:t>
            </a:r>
          </a:p>
          <a:p>
            <a:endParaRPr lang="en-US" dirty="0"/>
          </a:p>
          <a:p>
            <a:r>
              <a:rPr lang="en-US" dirty="0"/>
              <a:t>We have effectively utilized SQL and data analysis approach to discover insights from gaming data. This project has helped us to leverage our SQL skills and use it to make strategic decisions. </a:t>
            </a:r>
          </a:p>
          <a:p>
            <a:endParaRPr lang="en-US" dirty="0"/>
          </a:p>
          <a:p>
            <a:r>
              <a:rPr lang="en-US" dirty="0"/>
              <a:t>We have successfully performed steps like –</a:t>
            </a:r>
          </a:p>
          <a:p>
            <a:endParaRPr lang="en-US" dirty="0"/>
          </a:p>
          <a:p>
            <a:r>
              <a:rPr lang="en-US" dirty="0"/>
              <a:t>Data cleaning</a:t>
            </a:r>
          </a:p>
          <a:p>
            <a:r>
              <a:rPr lang="en-US" dirty="0"/>
              <a:t>Data Transformation</a:t>
            </a:r>
          </a:p>
          <a:p>
            <a:r>
              <a:rPr lang="en-US" dirty="0"/>
              <a:t>Data Manipulation</a:t>
            </a:r>
          </a:p>
          <a:p>
            <a:r>
              <a:rPr lang="en-US" dirty="0"/>
              <a:t>Identifying KPIs</a:t>
            </a:r>
          </a:p>
          <a:p>
            <a:r>
              <a:rPr lang="en-US" dirty="0"/>
              <a:t>Player analysis.</a:t>
            </a:r>
          </a:p>
          <a:p>
            <a:endParaRPr lang="en-US" dirty="0"/>
          </a:p>
          <a:p>
            <a:r>
              <a:rPr lang="en-US" dirty="0"/>
              <a:t>With all these steps being successfully performed objective of the project is met. With this I will like to end my presentation. Thankyou.</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10</a:t>
            </a:fld>
            <a:endParaRPr lang="en-US"/>
          </a:p>
        </p:txBody>
      </p:sp>
    </p:spTree>
    <p:extLst>
      <p:ext uri="{BB962C8B-B14F-4D97-AF65-F5344CB8AC3E}">
        <p14:creationId xmlns:p14="http://schemas.microsoft.com/office/powerpoint/2010/main" val="85863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brief introduction about the project.</a:t>
            </a:r>
          </a:p>
          <a:p>
            <a:endParaRPr lang="en-US" dirty="0"/>
          </a:p>
          <a:p>
            <a:r>
              <a:rPr lang="en-US" dirty="0"/>
              <a:t>Decode Gaming Behavior  is another dynamic project where we will get a chance to deal with a vast gaming dataset and we will be using data analysis tools like – SQL and Excel to uncover hidden patterns, derive useful insights </a:t>
            </a:r>
            <a:r>
              <a:rPr lang="en-US" b="0" i="0" dirty="0">
                <a:effectLst/>
                <a:latin typeface="Söhne"/>
              </a:rPr>
              <a:t>that has the potential to shape the future of gaming experiences.</a:t>
            </a:r>
            <a:endParaRPr lang="en-US" dirty="0"/>
          </a:p>
          <a:p>
            <a:endParaRPr lang="en-US" dirty="0"/>
          </a:p>
          <a:p>
            <a:r>
              <a:rPr lang="en-US" dirty="0"/>
              <a:t>We have been provided with a Database that contains a total of 2 tables. We will discuss these tables in next slide.</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2</a:t>
            </a:fld>
            <a:endParaRPr lang="en-US"/>
          </a:p>
        </p:txBody>
      </p:sp>
    </p:spTree>
    <p:extLst>
      <p:ext uri="{BB962C8B-B14F-4D97-AF65-F5344CB8AC3E}">
        <p14:creationId xmlns:p14="http://schemas.microsoft.com/office/powerpoint/2010/main" val="317656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table in our Database is </a:t>
            </a:r>
            <a:r>
              <a:rPr lang="en-US" dirty="0" err="1"/>
              <a:t>Player_Details</a:t>
            </a:r>
            <a:r>
              <a:rPr lang="en-US" dirty="0"/>
              <a:t> table. It contains player information like – player id, player L1 status, L2 status, L1 code etc.</a:t>
            </a:r>
          </a:p>
          <a:p>
            <a:endParaRPr lang="en-US" dirty="0"/>
          </a:p>
          <a:p>
            <a:r>
              <a:rPr lang="en-US" dirty="0"/>
              <a:t>The second table is </a:t>
            </a:r>
            <a:r>
              <a:rPr lang="en-US" dirty="0" err="1"/>
              <a:t>level_details</a:t>
            </a:r>
            <a:r>
              <a:rPr lang="en-US" dirty="0"/>
              <a:t> table that contain level details like- device id, start time, stages crossed, level, difficulty, kill count etc.</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3</a:t>
            </a:fld>
            <a:endParaRPr lang="en-US"/>
          </a:p>
        </p:txBody>
      </p:sp>
    </p:spTree>
    <p:extLst>
      <p:ext uri="{BB962C8B-B14F-4D97-AF65-F5344CB8AC3E}">
        <p14:creationId xmlns:p14="http://schemas.microsoft.com/office/powerpoint/2010/main" val="427415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cover an overview of the project. </a:t>
            </a:r>
          </a:p>
          <a:p>
            <a:endParaRPr lang="en-US" dirty="0"/>
          </a:p>
          <a:p>
            <a:r>
              <a:rPr lang="en-US" dirty="0"/>
              <a:t>While doing this project we have used SQL as an analysis tool to extract valuable insights, patterns and knowledge from gaming data. The key steps that we have performed in this project while doing the analysis include –</a:t>
            </a:r>
          </a:p>
          <a:p>
            <a:endParaRPr lang="en-US" dirty="0"/>
          </a:p>
          <a:p>
            <a:pPr marL="228600" indent="-228600">
              <a:buAutoNum type="arabicPeriod"/>
            </a:pPr>
            <a:r>
              <a:rPr lang="en-US" dirty="0"/>
              <a:t>Data Cleaning</a:t>
            </a:r>
          </a:p>
          <a:p>
            <a:pPr marL="228600" indent="-228600">
              <a:buAutoNum type="arabicPeriod"/>
            </a:pPr>
            <a:r>
              <a:rPr lang="en-US" dirty="0"/>
              <a:t>Data Transformation</a:t>
            </a:r>
          </a:p>
          <a:p>
            <a:pPr marL="228600" indent="-228600">
              <a:buAutoNum type="arabicPeriod"/>
            </a:pPr>
            <a:r>
              <a:rPr lang="en-US" dirty="0"/>
              <a:t>Data Manipulation</a:t>
            </a:r>
          </a:p>
          <a:p>
            <a:pPr marL="228600" indent="-228600">
              <a:buAutoNum type="arabicPeriod"/>
            </a:pPr>
            <a:r>
              <a:rPr lang="en-US" dirty="0"/>
              <a:t>Identifying key performance metrics</a:t>
            </a:r>
          </a:p>
          <a:p>
            <a:pPr marL="228600" indent="-228600">
              <a:buAutoNum type="arabicPeriod"/>
            </a:pPr>
            <a:r>
              <a:rPr lang="en-US" dirty="0"/>
              <a:t>Player analysis</a:t>
            </a:r>
          </a:p>
          <a:p>
            <a:endParaRPr lang="en-US" dirty="0"/>
          </a:p>
          <a:p>
            <a:r>
              <a:rPr lang="en-US" dirty="0"/>
              <a:t>Two main tools that are used in this project are – Microsoft SQL Server and Microsoft Excel.</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4</a:t>
            </a:fld>
            <a:endParaRPr lang="en-US"/>
          </a:p>
        </p:txBody>
      </p:sp>
    </p:spTree>
    <p:extLst>
      <p:ext uri="{BB962C8B-B14F-4D97-AF65-F5344CB8AC3E}">
        <p14:creationId xmlns:p14="http://schemas.microsoft.com/office/powerpoint/2010/main" val="16585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represents the Database schema of the data that is provided to us. </a:t>
            </a:r>
          </a:p>
          <a:p>
            <a:endParaRPr lang="en-US" dirty="0"/>
          </a:p>
          <a:p>
            <a:r>
              <a:rPr lang="en-US" dirty="0"/>
              <a:t>Each block represents a table and all its related fields.</a:t>
            </a:r>
          </a:p>
          <a:p>
            <a:endParaRPr lang="en-US" dirty="0"/>
          </a:p>
          <a:p>
            <a:r>
              <a:rPr lang="en-US" dirty="0"/>
              <a:t>The arrow between fields of different table indicates the relationship between the them.</a:t>
            </a:r>
          </a:p>
          <a:p>
            <a:endParaRPr lang="en-US" dirty="0"/>
          </a:p>
          <a:p>
            <a:r>
              <a:rPr lang="en-US" dirty="0"/>
              <a:t>The field in green are the primary keys of the tables and the field in yellow are the foreign key of the tables.</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5</a:t>
            </a:fld>
            <a:endParaRPr lang="en-US"/>
          </a:p>
        </p:txBody>
      </p:sp>
    </p:spTree>
    <p:extLst>
      <p:ext uri="{BB962C8B-B14F-4D97-AF65-F5344CB8AC3E}">
        <p14:creationId xmlns:p14="http://schemas.microsoft.com/office/powerpoint/2010/main" val="69293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upcoming slides show various types of SQL commands, clauses and functions that we have used in writing the SQL queries for the project.</a:t>
            </a:r>
          </a:p>
          <a:p>
            <a:endParaRPr lang="en-US" dirty="0"/>
          </a:p>
          <a:p>
            <a:r>
              <a:rPr lang="en-US" dirty="0"/>
              <a:t>We have used alter command, common table expressions, windows function and stored procedures.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6</a:t>
            </a:fld>
            <a:endParaRPr lang="en-US"/>
          </a:p>
        </p:txBody>
      </p:sp>
    </p:spTree>
    <p:extLst>
      <p:ext uri="{BB962C8B-B14F-4D97-AF65-F5344CB8AC3E}">
        <p14:creationId xmlns:p14="http://schemas.microsoft.com/office/powerpoint/2010/main" val="503777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C11F8E-F76D-47C4-8EDC-39C0FDCF1756}" type="slidenum">
              <a:rPr lang="en-US" smtClean="0"/>
              <a:t>7</a:t>
            </a:fld>
            <a:endParaRPr lang="en-US"/>
          </a:p>
        </p:txBody>
      </p:sp>
    </p:spTree>
    <p:extLst>
      <p:ext uri="{BB962C8B-B14F-4D97-AF65-F5344CB8AC3E}">
        <p14:creationId xmlns:p14="http://schemas.microsoft.com/office/powerpoint/2010/main" val="324103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FC11F8E-F76D-47C4-8EDC-39C0FDCF1756}" type="slidenum">
              <a:rPr lang="en-US" smtClean="0"/>
              <a:t>8</a:t>
            </a:fld>
            <a:endParaRPr lang="en-US"/>
          </a:p>
        </p:txBody>
      </p:sp>
    </p:spTree>
    <p:extLst>
      <p:ext uri="{BB962C8B-B14F-4D97-AF65-F5344CB8AC3E}">
        <p14:creationId xmlns:p14="http://schemas.microsoft.com/office/powerpoint/2010/main" val="654129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Analysis and Insights that were discovered during the project.</a:t>
            </a:r>
          </a:p>
          <a:p>
            <a:endParaRPr lang="en-US" dirty="0"/>
          </a:p>
          <a:p>
            <a:r>
              <a:rPr lang="en-US" dirty="0"/>
              <a:t>Read 3-4 insights from the slide .</a:t>
            </a:r>
          </a:p>
          <a:p>
            <a:endParaRPr lang="en-US" dirty="0"/>
          </a:p>
        </p:txBody>
      </p:sp>
      <p:sp>
        <p:nvSpPr>
          <p:cNvPr id="4" name="Slide Number Placeholder 3"/>
          <p:cNvSpPr>
            <a:spLocks noGrp="1"/>
          </p:cNvSpPr>
          <p:nvPr>
            <p:ph type="sldNum" sz="quarter" idx="5"/>
          </p:nvPr>
        </p:nvSpPr>
        <p:spPr/>
        <p:txBody>
          <a:bodyPr/>
          <a:lstStyle/>
          <a:p>
            <a:fld id="{1FC11F8E-F76D-47C4-8EDC-39C0FDCF1756}" type="slidenum">
              <a:rPr lang="en-US" smtClean="0"/>
              <a:t>9</a:t>
            </a:fld>
            <a:endParaRPr lang="en-US"/>
          </a:p>
        </p:txBody>
      </p:sp>
    </p:spTree>
    <p:extLst>
      <p:ext uri="{BB962C8B-B14F-4D97-AF65-F5344CB8AC3E}">
        <p14:creationId xmlns:p14="http://schemas.microsoft.com/office/powerpoint/2010/main" val="391525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3BEC-9CE1-7700-D31B-FB4DD0AE49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2DDDB5-734C-0A17-99F2-BDB13B5113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A05F0D-DEAD-F3A0-1DAE-A403ACFE1FD9}"/>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5" name="Footer Placeholder 4">
            <a:extLst>
              <a:ext uri="{FF2B5EF4-FFF2-40B4-BE49-F238E27FC236}">
                <a16:creationId xmlns:a16="http://schemas.microsoft.com/office/drawing/2014/main" id="{1F0EF716-AD85-9B04-8350-B9D6F62B0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23986-6F17-3624-35DF-3CA8DB9542CE}"/>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301048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CE99-3DE6-7DFD-1FD5-6B54EF4E02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679179-77E1-D569-FDCF-703301DE5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FF62A0-ECBD-1AD8-CCD4-368421E0D053}"/>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5" name="Footer Placeholder 4">
            <a:extLst>
              <a:ext uri="{FF2B5EF4-FFF2-40B4-BE49-F238E27FC236}">
                <a16:creationId xmlns:a16="http://schemas.microsoft.com/office/drawing/2014/main" id="{8C2BB282-6F1B-9A19-EEC9-BE86F7FB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2C53B-B6CC-E4F6-F860-3B7DD7E68A27}"/>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159999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546E61-61B1-63CB-7446-2214164A9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5723FC-0207-4E03-F748-AF3F5443D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FF8EC-5ED1-AEE8-8D65-7EA0B2A099A4}"/>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5" name="Footer Placeholder 4">
            <a:extLst>
              <a:ext uri="{FF2B5EF4-FFF2-40B4-BE49-F238E27FC236}">
                <a16:creationId xmlns:a16="http://schemas.microsoft.com/office/drawing/2014/main" id="{CBF5DCA8-B6BB-572D-8816-AB5C45E08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2DD94-EEC3-7F03-6A8F-E8A8A956A699}"/>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149173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8CDF-5486-4D2B-6409-7B6692BC21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9625B-5EC5-7977-AE0B-7D0554E05B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0F898-31B2-39B5-19FF-B07BB4C319AA}"/>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5" name="Footer Placeholder 4">
            <a:extLst>
              <a:ext uri="{FF2B5EF4-FFF2-40B4-BE49-F238E27FC236}">
                <a16:creationId xmlns:a16="http://schemas.microsoft.com/office/drawing/2014/main" id="{3681E094-D0EC-4A79-34FE-B9020B037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563AA-1FE3-A9DD-9A0E-91B43A0DBD41}"/>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90015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0A69-88DB-58A3-A9BC-6417F50CE1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6D8929-2648-6CE5-6E3A-C27321489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E0DA96-A25A-8FE0-787D-21B4B2F2D0DB}"/>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5" name="Footer Placeholder 4">
            <a:extLst>
              <a:ext uri="{FF2B5EF4-FFF2-40B4-BE49-F238E27FC236}">
                <a16:creationId xmlns:a16="http://schemas.microsoft.com/office/drawing/2014/main" id="{BCB9294F-624B-375C-EE90-187E3687E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0B93-714D-54F2-E3E6-D1FDC7C2060A}"/>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90308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3FF5-58C9-E3D6-4450-C7103F1A0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0BA432-7D5E-6BCC-60B8-4762CC1E2F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E2454E-806A-5043-A7BA-39D696A4D1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FDFDC-B66E-32F3-AC17-4BD6EE08025F}"/>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6" name="Footer Placeholder 5">
            <a:extLst>
              <a:ext uri="{FF2B5EF4-FFF2-40B4-BE49-F238E27FC236}">
                <a16:creationId xmlns:a16="http://schemas.microsoft.com/office/drawing/2014/main" id="{71F4BB18-3495-A545-1475-08F69BE7E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56EC-E33D-78CC-0C7F-47A7179FC321}"/>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376325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B3EF-53E9-43C5-6D9B-1460331B02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A5CE2F-EADB-2085-BF84-6EBC748CA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51F96-E1A2-7CF6-F9E1-31B84762D0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B1F9C-98BA-D9B4-978A-C06D24C6E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A9FE5-FFDE-82C9-F943-9D8E10C8D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25DBF4-15BB-6D2A-5A60-7A41230D1E0C}"/>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8" name="Footer Placeholder 7">
            <a:extLst>
              <a:ext uri="{FF2B5EF4-FFF2-40B4-BE49-F238E27FC236}">
                <a16:creationId xmlns:a16="http://schemas.microsoft.com/office/drawing/2014/main" id="{3C674399-5982-F991-0669-4AA16A5AFC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9C6750-57C4-977C-244D-B06091E663D4}"/>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108202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33E4-26B4-4CB8-8D4E-0E5C0608F1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EFE5C1-D495-AE5A-039F-14C10F1D54AB}"/>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4" name="Footer Placeholder 3">
            <a:extLst>
              <a:ext uri="{FF2B5EF4-FFF2-40B4-BE49-F238E27FC236}">
                <a16:creationId xmlns:a16="http://schemas.microsoft.com/office/drawing/2014/main" id="{8559AE16-37EC-CCC9-9D71-BF5F39956E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B385D2-5F82-2C26-52C6-1A491793816A}"/>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430632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D07AF-04EA-70A5-565E-A0E67519C7E4}"/>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3" name="Footer Placeholder 2">
            <a:extLst>
              <a:ext uri="{FF2B5EF4-FFF2-40B4-BE49-F238E27FC236}">
                <a16:creationId xmlns:a16="http://schemas.microsoft.com/office/drawing/2014/main" id="{0063FA8F-0F73-A4B4-8852-737D81C07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FDA6B2-43BA-6D12-8936-ABE4E4067CCF}"/>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318185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9AE5-365F-6207-39CA-2DFD86611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FA137-AF65-6308-D4B4-3B4EE8865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D93D45-52DE-F9B5-7A1D-943E018EF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0915C-EB62-EC70-6FE4-C97C51205E8E}"/>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6" name="Footer Placeholder 5">
            <a:extLst>
              <a:ext uri="{FF2B5EF4-FFF2-40B4-BE49-F238E27FC236}">
                <a16:creationId xmlns:a16="http://schemas.microsoft.com/office/drawing/2014/main" id="{11F919D6-EFF4-BE0A-FEA2-CC16B067A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2B124-A98A-0FE8-DE92-DA0C6C05C13D}"/>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279670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BA28-1E55-A248-0D29-BA70918CF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12A864-22A8-2C49-CEB7-C698FCFC4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A0DDEB-8F75-1177-B11C-AE38B2AB5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545A5-E3FC-0C45-2006-0EDFF670BE5E}"/>
              </a:ext>
            </a:extLst>
          </p:cNvPr>
          <p:cNvSpPr>
            <a:spLocks noGrp="1"/>
          </p:cNvSpPr>
          <p:nvPr>
            <p:ph type="dt" sz="half" idx="10"/>
          </p:nvPr>
        </p:nvSpPr>
        <p:spPr/>
        <p:txBody>
          <a:bodyPr/>
          <a:lstStyle/>
          <a:p>
            <a:fld id="{B07335DB-C4BF-4EE8-8CB6-A8CCBD3EC148}" type="datetimeFigureOut">
              <a:rPr lang="en-US" smtClean="0"/>
              <a:t>11/7/2023</a:t>
            </a:fld>
            <a:endParaRPr lang="en-US"/>
          </a:p>
        </p:txBody>
      </p:sp>
      <p:sp>
        <p:nvSpPr>
          <p:cNvPr id="6" name="Footer Placeholder 5">
            <a:extLst>
              <a:ext uri="{FF2B5EF4-FFF2-40B4-BE49-F238E27FC236}">
                <a16:creationId xmlns:a16="http://schemas.microsoft.com/office/drawing/2014/main" id="{3EBC5A09-4C90-A0A6-EEF9-AE71ECBBE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8D997-C62F-E86C-6CB3-C195250CF3FE}"/>
              </a:ext>
            </a:extLst>
          </p:cNvPr>
          <p:cNvSpPr>
            <a:spLocks noGrp="1"/>
          </p:cNvSpPr>
          <p:nvPr>
            <p:ph type="sldNum" sz="quarter" idx="12"/>
          </p:nvPr>
        </p:nvSpPr>
        <p:spPr/>
        <p:txBody>
          <a:bodyPr/>
          <a:lstStyle/>
          <a:p>
            <a:fld id="{A6C34D28-1E05-407B-A14A-CB0F472DFB93}" type="slidenum">
              <a:rPr lang="en-US" smtClean="0"/>
              <a:t>‹#›</a:t>
            </a:fld>
            <a:endParaRPr lang="en-US"/>
          </a:p>
        </p:txBody>
      </p:sp>
    </p:spTree>
    <p:extLst>
      <p:ext uri="{BB962C8B-B14F-4D97-AF65-F5344CB8AC3E}">
        <p14:creationId xmlns:p14="http://schemas.microsoft.com/office/powerpoint/2010/main" val="171615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1C4C5-E997-3AC2-3AE7-D338C935C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3CAF90-24F9-805B-C643-CCE928C5C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B0970-2F3B-7C48-EE8B-DE7D7BABA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335DB-C4BF-4EE8-8CB6-A8CCBD3EC148}" type="datetimeFigureOut">
              <a:rPr lang="en-US" smtClean="0"/>
              <a:t>11/7/2023</a:t>
            </a:fld>
            <a:endParaRPr lang="en-US"/>
          </a:p>
        </p:txBody>
      </p:sp>
      <p:sp>
        <p:nvSpPr>
          <p:cNvPr id="5" name="Footer Placeholder 4">
            <a:extLst>
              <a:ext uri="{FF2B5EF4-FFF2-40B4-BE49-F238E27FC236}">
                <a16:creationId xmlns:a16="http://schemas.microsoft.com/office/drawing/2014/main" id="{B4E1C872-2EF7-C60B-561F-C0B1E0441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7CB023-8B13-0184-92E9-46DFEE25F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34D28-1E05-407B-A14A-CB0F472DFB93}" type="slidenum">
              <a:rPr lang="en-US" smtClean="0"/>
              <a:t>‹#›</a:t>
            </a:fld>
            <a:endParaRPr lang="en-US"/>
          </a:p>
        </p:txBody>
      </p:sp>
    </p:spTree>
    <p:extLst>
      <p:ext uri="{BB962C8B-B14F-4D97-AF65-F5344CB8AC3E}">
        <p14:creationId xmlns:p14="http://schemas.microsoft.com/office/powerpoint/2010/main" val="182750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22B1B-991C-527F-88B0-D1BC9EDD8ACE}"/>
              </a:ext>
            </a:extLst>
          </p:cNvPr>
          <p:cNvSpPr txBox="1"/>
          <p:nvPr/>
        </p:nvSpPr>
        <p:spPr>
          <a:xfrm>
            <a:off x="1717040" y="2336800"/>
            <a:ext cx="8564880" cy="1446550"/>
          </a:xfrm>
          <a:prstGeom prst="rect">
            <a:avLst/>
          </a:prstGeom>
          <a:noFill/>
        </p:spPr>
        <p:txBody>
          <a:bodyPr wrap="square" rtlCol="0">
            <a:spAutoFit/>
          </a:bodyPr>
          <a:lstStyle/>
          <a:p>
            <a:pPr algn="ctr"/>
            <a:r>
              <a:rPr lang="en-US" sz="4400" b="1" dirty="0">
                <a:solidFill>
                  <a:srgbClr val="000099"/>
                </a:solidFill>
                <a:latin typeface="Georgia Pro Cond Black" panose="02040A06050405020203" pitchFamily="18" charset="0"/>
              </a:rPr>
              <a:t>Decode Gaming Behavior Using SQL</a:t>
            </a:r>
          </a:p>
        </p:txBody>
      </p:sp>
      <p:sp>
        <p:nvSpPr>
          <p:cNvPr id="4" name="TextBox 3">
            <a:extLst>
              <a:ext uri="{FF2B5EF4-FFF2-40B4-BE49-F238E27FC236}">
                <a16:creationId xmlns:a16="http://schemas.microsoft.com/office/drawing/2014/main" id="{EC97C62D-3964-5108-B53B-6FE9165E7B60}"/>
              </a:ext>
            </a:extLst>
          </p:cNvPr>
          <p:cNvSpPr txBox="1"/>
          <p:nvPr/>
        </p:nvSpPr>
        <p:spPr>
          <a:xfrm>
            <a:off x="8112760" y="3783350"/>
            <a:ext cx="3251200" cy="523220"/>
          </a:xfrm>
          <a:prstGeom prst="rect">
            <a:avLst/>
          </a:prstGeom>
          <a:noFill/>
        </p:spPr>
        <p:txBody>
          <a:bodyPr wrap="square" rtlCol="0">
            <a:spAutoFit/>
          </a:bodyPr>
          <a:lstStyle/>
          <a:p>
            <a:r>
              <a:rPr lang="en-US" sz="2800" b="1" dirty="0">
                <a:solidFill>
                  <a:srgbClr val="C00000"/>
                </a:solidFill>
              </a:rPr>
              <a:t>By Rajkumar Pandey</a:t>
            </a:r>
          </a:p>
        </p:txBody>
      </p:sp>
    </p:spTree>
    <p:extLst>
      <p:ext uri="{BB962C8B-B14F-4D97-AF65-F5344CB8AC3E}">
        <p14:creationId xmlns:p14="http://schemas.microsoft.com/office/powerpoint/2010/main" val="391056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D3714-9311-D23A-5617-2A60FA5CEA85}"/>
              </a:ext>
            </a:extLst>
          </p:cNvPr>
          <p:cNvSpPr txBox="1"/>
          <p:nvPr/>
        </p:nvSpPr>
        <p:spPr>
          <a:xfrm>
            <a:off x="152400" y="172720"/>
            <a:ext cx="11897360" cy="769441"/>
          </a:xfrm>
          <a:prstGeom prst="rect">
            <a:avLst/>
          </a:prstGeom>
          <a:noFill/>
        </p:spPr>
        <p:txBody>
          <a:bodyPr wrap="square" rtlCol="0">
            <a:spAutoFit/>
          </a:bodyPr>
          <a:lstStyle/>
          <a:p>
            <a:r>
              <a:rPr lang="en-US" sz="4400" dirty="0">
                <a:solidFill>
                  <a:srgbClr val="000099"/>
                </a:solidFill>
                <a:latin typeface="Georgia Pro Black" panose="02040A02050405020203" pitchFamily="18" charset="0"/>
              </a:rPr>
              <a:t>Conclusion:</a:t>
            </a:r>
          </a:p>
        </p:txBody>
      </p:sp>
      <p:sp>
        <p:nvSpPr>
          <p:cNvPr id="3" name="TextBox 2">
            <a:extLst>
              <a:ext uri="{FF2B5EF4-FFF2-40B4-BE49-F238E27FC236}">
                <a16:creationId xmlns:a16="http://schemas.microsoft.com/office/drawing/2014/main" id="{47641381-C1EB-E381-21D7-A235E5049C49}"/>
              </a:ext>
            </a:extLst>
          </p:cNvPr>
          <p:cNvSpPr txBox="1"/>
          <p:nvPr/>
        </p:nvSpPr>
        <p:spPr>
          <a:xfrm>
            <a:off x="152400" y="1076960"/>
            <a:ext cx="11897360" cy="5909310"/>
          </a:xfrm>
          <a:prstGeom prst="rect">
            <a:avLst/>
          </a:prstGeom>
          <a:noFill/>
        </p:spPr>
        <p:txBody>
          <a:bodyPr wrap="square" rtlCol="0">
            <a:spAutoFit/>
          </a:bodyPr>
          <a:lstStyle/>
          <a:p>
            <a:r>
              <a:rPr lang="en-US" b="0" i="0" dirty="0">
                <a:effectLst/>
              </a:rPr>
              <a:t>The project “</a:t>
            </a:r>
            <a:r>
              <a:rPr lang="en-US" b="1" dirty="0"/>
              <a:t>Decode Gaming Behavior</a:t>
            </a:r>
            <a:r>
              <a:rPr lang="en-US" b="0" i="0" dirty="0">
                <a:effectLst/>
              </a:rPr>
              <a:t>" has been a journey of exploration, analysis, and discovery. </a:t>
            </a:r>
          </a:p>
          <a:p>
            <a:endParaRPr lang="en-US" dirty="0"/>
          </a:p>
          <a:p>
            <a:r>
              <a:rPr lang="en-US" b="0" i="0" dirty="0">
                <a:effectLst/>
              </a:rPr>
              <a:t>Through the effective utilization of SQL (Structured Query Language) and a comprehensive data analysis approach, we have successfully transformed </a:t>
            </a:r>
            <a:r>
              <a:rPr lang="en-US" dirty="0"/>
              <a:t>gaming</a:t>
            </a:r>
            <a:r>
              <a:rPr lang="en-US" b="0" i="0" dirty="0">
                <a:effectLst/>
              </a:rPr>
              <a:t> data into valuable insights that hold the potential to drive strategic decisions and optimize gaming experiences.</a:t>
            </a:r>
          </a:p>
          <a:p>
            <a:endParaRPr lang="en-US" dirty="0"/>
          </a:p>
          <a:p>
            <a:r>
              <a:rPr lang="en-US" b="0" i="0" dirty="0">
                <a:effectLst/>
                <a:latin typeface="Söhne"/>
              </a:rPr>
              <a:t>Throughout this project, we have achieved the following key milestones:</a:t>
            </a:r>
          </a:p>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Data Transformation</a:t>
            </a:r>
          </a:p>
          <a:p>
            <a:pPr marL="285750" indent="-285750">
              <a:buFont typeface="Arial" panose="020B0604020202020204" pitchFamily="34" charset="0"/>
              <a:buChar char="•"/>
            </a:pPr>
            <a:r>
              <a:rPr lang="en-US" dirty="0"/>
              <a:t>Data Manipulation</a:t>
            </a:r>
          </a:p>
          <a:p>
            <a:pPr marL="285750" indent="-285750">
              <a:buFont typeface="Arial" panose="020B0604020202020204" pitchFamily="34" charset="0"/>
              <a:buChar char="•"/>
            </a:pPr>
            <a:r>
              <a:rPr lang="en-US" dirty="0"/>
              <a:t>Finding key performance metrics</a:t>
            </a:r>
          </a:p>
          <a:p>
            <a:pPr marL="285750" indent="-285750">
              <a:buFont typeface="Arial" panose="020B0604020202020204" pitchFamily="34" charset="0"/>
              <a:buChar char="•"/>
            </a:pPr>
            <a:r>
              <a:rPr lang="en-US" dirty="0"/>
              <a:t>Player analysis</a:t>
            </a:r>
          </a:p>
          <a:p>
            <a:pPr marL="285750" indent="-285750">
              <a:buFont typeface="Arial" panose="020B0604020202020204" pitchFamily="34" charset="0"/>
              <a:buChar char="•"/>
            </a:pPr>
            <a:r>
              <a:rPr lang="en-US" dirty="0"/>
              <a:t>Player Behavior analysis</a:t>
            </a:r>
          </a:p>
          <a:p>
            <a:endParaRPr lang="en-US" dirty="0"/>
          </a:p>
          <a:p>
            <a:r>
              <a:rPr lang="en-US" b="0" i="0" dirty="0">
                <a:effectLst/>
              </a:rPr>
              <a:t>This project helped us to leverage our SQL skills in driving valuable insights from sales data.</a:t>
            </a:r>
          </a:p>
          <a:p>
            <a:endParaRPr lang="en-US" dirty="0"/>
          </a:p>
          <a:p>
            <a:r>
              <a:rPr lang="en-US" b="0" i="0" dirty="0">
                <a:effectLst/>
              </a:rPr>
              <a:t>As we conclude this project, we recognize that the gaming industry is ever-evolving, driven by the dynamic nature of player behavior. Our insights are not an endpoint but a launchpad for future innovations. The gaming landscape will continue to change, and staying at the forefront of these changes is essential for success.</a:t>
            </a:r>
            <a:endParaRPr lang="en-US" dirty="0"/>
          </a:p>
          <a:p>
            <a:endParaRPr lang="en-US" dirty="0"/>
          </a:p>
          <a:p>
            <a:endParaRPr lang="en-US" dirty="0"/>
          </a:p>
        </p:txBody>
      </p:sp>
    </p:spTree>
    <p:extLst>
      <p:ext uri="{BB962C8B-B14F-4D97-AF65-F5344CB8AC3E}">
        <p14:creationId xmlns:p14="http://schemas.microsoft.com/office/powerpoint/2010/main" val="40887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391A7-71F8-52B3-BC87-E70038148F22}"/>
              </a:ext>
            </a:extLst>
          </p:cNvPr>
          <p:cNvSpPr txBox="1"/>
          <p:nvPr/>
        </p:nvSpPr>
        <p:spPr>
          <a:xfrm>
            <a:off x="518160" y="375920"/>
            <a:ext cx="5222240" cy="769441"/>
          </a:xfrm>
          <a:prstGeom prst="rect">
            <a:avLst/>
          </a:prstGeom>
          <a:noFill/>
        </p:spPr>
        <p:txBody>
          <a:bodyPr wrap="square" rtlCol="0">
            <a:spAutoFit/>
          </a:bodyPr>
          <a:lstStyle/>
          <a:p>
            <a:r>
              <a:rPr lang="en-US" sz="4400" dirty="0">
                <a:solidFill>
                  <a:srgbClr val="000099"/>
                </a:solidFill>
                <a:latin typeface="Georgia Pro Black" panose="02040A02050405020203" pitchFamily="18" charset="0"/>
              </a:rPr>
              <a:t>Introduction :</a:t>
            </a:r>
          </a:p>
        </p:txBody>
      </p:sp>
      <p:sp>
        <p:nvSpPr>
          <p:cNvPr id="3" name="TextBox 2">
            <a:extLst>
              <a:ext uri="{FF2B5EF4-FFF2-40B4-BE49-F238E27FC236}">
                <a16:creationId xmlns:a16="http://schemas.microsoft.com/office/drawing/2014/main" id="{1BB791BC-A7A1-4A48-F71A-81BD63C02018}"/>
              </a:ext>
            </a:extLst>
          </p:cNvPr>
          <p:cNvSpPr txBox="1"/>
          <p:nvPr/>
        </p:nvSpPr>
        <p:spPr>
          <a:xfrm>
            <a:off x="441960" y="1628507"/>
            <a:ext cx="11308080" cy="2954655"/>
          </a:xfrm>
          <a:prstGeom prst="rect">
            <a:avLst/>
          </a:prstGeom>
          <a:noFill/>
        </p:spPr>
        <p:txBody>
          <a:bodyPr wrap="square" rtlCol="0">
            <a:spAutoFit/>
          </a:bodyPr>
          <a:lstStyle/>
          <a:p>
            <a:pPr marL="285750" indent="-285750">
              <a:buFont typeface="Arial" panose="020B0604020202020204" pitchFamily="34" charset="0"/>
              <a:buChar char="•"/>
            </a:pPr>
            <a:r>
              <a:rPr lang="en-US" dirty="0"/>
              <a:t>T</a:t>
            </a:r>
            <a:r>
              <a:rPr lang="en-US" b="0" i="0" dirty="0">
                <a:effectLst/>
              </a:rPr>
              <a:t>he "</a:t>
            </a:r>
            <a:r>
              <a:rPr lang="en-US" b="1" i="0" dirty="0">
                <a:effectLst/>
              </a:rPr>
              <a:t>Decode Gaming Behavior</a:t>
            </a:r>
            <a:r>
              <a:rPr lang="en-US" b="0" i="0" dirty="0">
                <a:effectLst/>
              </a:rPr>
              <a:t>" project is an exhilarating challenge of exploring and understanding the intricate dynamics of player behavior within the gaming industry.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be</a:t>
            </a:r>
            <a:r>
              <a:rPr lang="en-US" b="0" i="0" dirty="0">
                <a:effectLst/>
              </a:rPr>
              <a:t> leveraging cutting-edge data analysis tools, like – </a:t>
            </a:r>
            <a:r>
              <a:rPr lang="en-US" b="1" i="0" dirty="0">
                <a:effectLst/>
              </a:rPr>
              <a:t>SQL, Excel </a:t>
            </a:r>
            <a:r>
              <a:rPr lang="en-US" b="0" i="0" dirty="0">
                <a:effectLst/>
              </a:rPr>
              <a:t>to deep dive into player actions, preferences, and the factors that influence their gaming experience, all with the aim of empowering game developers, publishers, and stakeholders to make informed decisions and optimize gaming experiences.</a:t>
            </a:r>
          </a:p>
          <a:p>
            <a:endParaRPr lang="en-US" dirty="0"/>
          </a:p>
          <a:p>
            <a:pPr marL="285750" indent="-285750">
              <a:buFont typeface="Arial" panose="020B0604020202020204" pitchFamily="34" charset="0"/>
              <a:buChar char="•"/>
            </a:pPr>
            <a:r>
              <a:rPr lang="en-US" dirty="0"/>
              <a:t>We will work with a database containing total 5 tables related to customer’s information and game level details.</a:t>
            </a:r>
          </a:p>
          <a:p>
            <a:endParaRPr lang="en-US" sz="2400" b="1" dirty="0"/>
          </a:p>
          <a:p>
            <a:endParaRPr lang="en-US" dirty="0"/>
          </a:p>
        </p:txBody>
      </p:sp>
    </p:spTree>
    <p:extLst>
      <p:ext uri="{BB962C8B-B14F-4D97-AF65-F5344CB8AC3E}">
        <p14:creationId xmlns:p14="http://schemas.microsoft.com/office/powerpoint/2010/main" val="11235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484F4-E38A-1EA5-2802-04471E4959C7}"/>
              </a:ext>
            </a:extLst>
          </p:cNvPr>
          <p:cNvSpPr txBox="1"/>
          <p:nvPr/>
        </p:nvSpPr>
        <p:spPr>
          <a:xfrm>
            <a:off x="375920" y="436880"/>
            <a:ext cx="11440160" cy="2462213"/>
          </a:xfrm>
          <a:prstGeom prst="rect">
            <a:avLst/>
          </a:prstGeom>
          <a:noFill/>
        </p:spPr>
        <p:txBody>
          <a:bodyPr wrap="square" rtlCol="0">
            <a:spAutoFit/>
          </a:bodyPr>
          <a:lstStyle/>
          <a:p>
            <a:r>
              <a:rPr lang="en-US" sz="2800" b="1" dirty="0"/>
              <a:t>Database Description:</a:t>
            </a:r>
          </a:p>
          <a:p>
            <a:endParaRPr lang="en-US" dirty="0"/>
          </a:p>
          <a:p>
            <a:pPr marL="285750" indent="-285750">
              <a:buFont typeface="Arial" panose="020B0604020202020204" pitchFamily="34" charset="0"/>
              <a:buChar char="•"/>
            </a:pPr>
            <a:r>
              <a:rPr lang="en-US" b="1" dirty="0" err="1"/>
              <a:t>Player_Details</a:t>
            </a:r>
            <a:r>
              <a:rPr lang="en-US" b="1" dirty="0"/>
              <a:t>: </a:t>
            </a:r>
            <a:r>
              <a:rPr lang="en-US" dirty="0"/>
              <a:t>Contains player information, including </a:t>
            </a:r>
            <a:r>
              <a:rPr lang="en-US" dirty="0" err="1"/>
              <a:t>player_id</a:t>
            </a:r>
            <a:r>
              <a:rPr lang="en-US" dirty="0"/>
              <a:t>, </a:t>
            </a:r>
            <a:r>
              <a:rPr lang="en-US" dirty="0" err="1"/>
              <a:t>player_name</a:t>
            </a:r>
            <a:r>
              <a:rPr lang="en-US" dirty="0"/>
              <a:t>, L1_status, L2_status, L1_code, L2_code.</a:t>
            </a:r>
          </a:p>
          <a:p>
            <a:endParaRPr lang="en-US" dirty="0"/>
          </a:p>
          <a:p>
            <a:pPr marL="285750" indent="-285750">
              <a:buFont typeface="Arial" panose="020B0604020202020204" pitchFamily="34" charset="0"/>
              <a:buChar char="•"/>
            </a:pPr>
            <a:r>
              <a:rPr lang="en-US" dirty="0"/>
              <a:t> </a:t>
            </a:r>
            <a:r>
              <a:rPr lang="en-US" b="1" dirty="0" err="1"/>
              <a:t>Level_Details</a:t>
            </a:r>
            <a:r>
              <a:rPr lang="en-US" b="1" dirty="0"/>
              <a:t>: </a:t>
            </a:r>
            <a:r>
              <a:rPr lang="en-US" dirty="0"/>
              <a:t>Contains game level information, including </a:t>
            </a:r>
            <a:r>
              <a:rPr lang="en-US" dirty="0" err="1"/>
              <a:t>product_id</a:t>
            </a:r>
            <a:r>
              <a:rPr lang="en-US" dirty="0"/>
              <a:t>, </a:t>
            </a:r>
            <a:r>
              <a:rPr lang="en-US" dirty="0" err="1"/>
              <a:t>device_id</a:t>
            </a:r>
            <a:r>
              <a:rPr lang="en-US" dirty="0"/>
              <a:t>, </a:t>
            </a:r>
            <a:r>
              <a:rPr lang="en-US" dirty="0" err="1"/>
              <a:t>start_time</a:t>
            </a:r>
            <a:r>
              <a:rPr lang="en-US" dirty="0"/>
              <a:t>, </a:t>
            </a:r>
            <a:r>
              <a:rPr lang="en-US" dirty="0" err="1"/>
              <a:t>stages_crossed</a:t>
            </a:r>
            <a:r>
              <a:rPr lang="en-US" dirty="0"/>
              <a:t>, level, difficulty, </a:t>
            </a:r>
            <a:r>
              <a:rPr lang="en-US" dirty="0" err="1"/>
              <a:t>kill_count</a:t>
            </a:r>
            <a:r>
              <a:rPr lang="en-US" dirty="0"/>
              <a:t>, </a:t>
            </a:r>
            <a:r>
              <a:rPr lang="en-US" dirty="0" err="1"/>
              <a:t>headshots_count</a:t>
            </a:r>
            <a:r>
              <a:rPr lang="en-US" dirty="0"/>
              <a:t>, score and </a:t>
            </a:r>
            <a:r>
              <a:rPr lang="en-US" dirty="0" err="1"/>
              <a:t>lives_earned</a:t>
            </a:r>
            <a:r>
              <a:rPr lang="en-US" dirty="0"/>
              <a:t>.</a:t>
            </a:r>
          </a:p>
          <a:p>
            <a:endParaRPr lang="en-US" dirty="0"/>
          </a:p>
        </p:txBody>
      </p:sp>
    </p:spTree>
    <p:extLst>
      <p:ext uri="{BB962C8B-B14F-4D97-AF65-F5344CB8AC3E}">
        <p14:creationId xmlns:p14="http://schemas.microsoft.com/office/powerpoint/2010/main" val="370259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6D065-0F36-62A7-AF41-24FB67E93639}"/>
              </a:ext>
            </a:extLst>
          </p:cNvPr>
          <p:cNvSpPr txBox="1"/>
          <p:nvPr/>
        </p:nvSpPr>
        <p:spPr>
          <a:xfrm>
            <a:off x="233680" y="264160"/>
            <a:ext cx="11724640" cy="769441"/>
          </a:xfrm>
          <a:prstGeom prst="rect">
            <a:avLst/>
          </a:prstGeom>
          <a:noFill/>
        </p:spPr>
        <p:txBody>
          <a:bodyPr wrap="square" rtlCol="0">
            <a:spAutoFit/>
          </a:bodyPr>
          <a:lstStyle/>
          <a:p>
            <a:r>
              <a:rPr lang="en-US" sz="4400" b="1" dirty="0">
                <a:solidFill>
                  <a:srgbClr val="000099"/>
                </a:solidFill>
                <a:latin typeface="Georgia Pro Black" panose="02040A02050405020203" pitchFamily="18" charset="0"/>
              </a:rPr>
              <a:t>Project Overview : </a:t>
            </a:r>
          </a:p>
        </p:txBody>
      </p:sp>
      <p:sp>
        <p:nvSpPr>
          <p:cNvPr id="3" name="TextBox 2">
            <a:extLst>
              <a:ext uri="{FF2B5EF4-FFF2-40B4-BE49-F238E27FC236}">
                <a16:creationId xmlns:a16="http://schemas.microsoft.com/office/drawing/2014/main" id="{7400129C-FAE1-50D4-39F8-279AAF154443}"/>
              </a:ext>
            </a:extLst>
          </p:cNvPr>
          <p:cNvSpPr txBox="1"/>
          <p:nvPr/>
        </p:nvSpPr>
        <p:spPr>
          <a:xfrm>
            <a:off x="233680" y="1178560"/>
            <a:ext cx="11724640" cy="5355312"/>
          </a:xfrm>
          <a:prstGeom prst="rect">
            <a:avLst/>
          </a:prstGeom>
          <a:noFill/>
        </p:spPr>
        <p:txBody>
          <a:bodyPr wrap="square" rtlCol="0">
            <a:spAutoFit/>
          </a:bodyPr>
          <a:lstStyle/>
          <a:p>
            <a:r>
              <a:rPr lang="en-US" dirty="0"/>
              <a:t>O</a:t>
            </a:r>
            <a:r>
              <a:rPr lang="en-US" b="0" i="0" dirty="0">
                <a:effectLst/>
              </a:rPr>
              <a:t>bjective of a project titled “</a:t>
            </a:r>
            <a:r>
              <a:rPr lang="en-US" b="1" dirty="0"/>
              <a:t>Decode Gaming Behavior</a:t>
            </a:r>
            <a:r>
              <a:rPr lang="en-US" b="0" i="0" dirty="0">
                <a:effectLst/>
              </a:rPr>
              <a:t>" is to leverage SQL (Structured Query Language) to unlock the secrets hidden in vast volumes of gaming data, shedding light on player preferences, in-game interactions, and driving factors that can shape the future of the gaming industry. </a:t>
            </a:r>
          </a:p>
          <a:p>
            <a:endParaRPr lang="en-US" dirty="0"/>
          </a:p>
          <a:p>
            <a:r>
              <a:rPr lang="en-US" b="0" i="0" dirty="0">
                <a:effectLst/>
              </a:rPr>
              <a:t>SQL is a powerful tool for managing and querying large datasets, making it an ideal choice for gaming data analysis. The key objectives of this project include:</a:t>
            </a:r>
          </a:p>
          <a:p>
            <a:endParaRPr lang="en-US" b="0" i="0" dirty="0">
              <a:effectLst/>
            </a:endParaRPr>
          </a:p>
          <a:p>
            <a:pPr marL="285750" indent="-285750">
              <a:buFont typeface="Arial" panose="020B0604020202020204" pitchFamily="34" charset="0"/>
              <a:buChar char="•"/>
            </a:pPr>
            <a:r>
              <a:rPr lang="en-US" dirty="0"/>
              <a:t>Data Cleaning</a:t>
            </a:r>
          </a:p>
          <a:p>
            <a:pPr marL="285750" indent="-285750">
              <a:buFont typeface="Arial" panose="020B0604020202020204" pitchFamily="34" charset="0"/>
              <a:buChar char="•"/>
            </a:pPr>
            <a:r>
              <a:rPr lang="en-US" dirty="0"/>
              <a:t>Data Transformation</a:t>
            </a:r>
          </a:p>
          <a:p>
            <a:pPr marL="285750" indent="-285750">
              <a:buFont typeface="Arial" panose="020B0604020202020204" pitchFamily="34" charset="0"/>
              <a:buChar char="•"/>
            </a:pPr>
            <a:r>
              <a:rPr lang="en-US" dirty="0"/>
              <a:t>Data Manipulation</a:t>
            </a:r>
          </a:p>
          <a:p>
            <a:pPr marL="285750" indent="-285750">
              <a:buFont typeface="Arial" panose="020B0604020202020204" pitchFamily="34" charset="0"/>
              <a:buChar char="•"/>
            </a:pPr>
            <a:r>
              <a:rPr lang="en-US" dirty="0"/>
              <a:t>Finding key performance metrics</a:t>
            </a:r>
          </a:p>
          <a:p>
            <a:pPr marL="285750" indent="-285750">
              <a:buFont typeface="Arial" panose="020B0604020202020204" pitchFamily="34" charset="0"/>
              <a:buChar char="•"/>
            </a:pPr>
            <a:r>
              <a:rPr lang="en-US" dirty="0"/>
              <a:t>Player analysis</a:t>
            </a:r>
          </a:p>
          <a:p>
            <a:pPr marL="285750" indent="-285750">
              <a:buFont typeface="Arial" panose="020B0604020202020204" pitchFamily="34" charset="0"/>
              <a:buChar char="•"/>
            </a:pPr>
            <a:r>
              <a:rPr lang="en-US" dirty="0"/>
              <a:t>Player Behavior analysis</a:t>
            </a:r>
          </a:p>
          <a:p>
            <a:endParaRPr lang="en-US" dirty="0"/>
          </a:p>
          <a:p>
            <a:r>
              <a:rPr lang="en-US" b="1" dirty="0"/>
              <a:t>Tools and Technologies Used:</a:t>
            </a:r>
          </a:p>
          <a:p>
            <a:endParaRPr lang="en-US" dirty="0"/>
          </a:p>
          <a:p>
            <a:pPr marL="285750" indent="-285750">
              <a:buFont typeface="Arial" panose="020B0604020202020204" pitchFamily="34" charset="0"/>
              <a:buChar char="•"/>
            </a:pPr>
            <a:r>
              <a:rPr lang="en-US" dirty="0"/>
              <a:t>Microsoft SSMS (SQL server management studio)</a:t>
            </a:r>
          </a:p>
          <a:p>
            <a:pPr marL="285750" indent="-285750">
              <a:buFont typeface="Arial" panose="020B0604020202020204" pitchFamily="34" charset="0"/>
              <a:buChar char="•"/>
            </a:pPr>
            <a:r>
              <a:rPr lang="en-US" dirty="0"/>
              <a:t>Microsoft Excel</a:t>
            </a:r>
          </a:p>
          <a:p>
            <a:endParaRPr lang="en-US" dirty="0"/>
          </a:p>
        </p:txBody>
      </p:sp>
    </p:spTree>
    <p:extLst>
      <p:ext uri="{BB962C8B-B14F-4D97-AF65-F5344CB8AC3E}">
        <p14:creationId xmlns:p14="http://schemas.microsoft.com/office/powerpoint/2010/main" val="158557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E9731C-3389-4A9A-8953-ECDF73BA19DC}"/>
              </a:ext>
            </a:extLst>
          </p:cNvPr>
          <p:cNvSpPr txBox="1"/>
          <p:nvPr/>
        </p:nvSpPr>
        <p:spPr>
          <a:xfrm>
            <a:off x="284480" y="314960"/>
            <a:ext cx="11490960" cy="769441"/>
          </a:xfrm>
          <a:prstGeom prst="rect">
            <a:avLst/>
          </a:prstGeom>
          <a:noFill/>
        </p:spPr>
        <p:txBody>
          <a:bodyPr wrap="square" rtlCol="0">
            <a:spAutoFit/>
          </a:bodyPr>
          <a:lstStyle/>
          <a:p>
            <a:r>
              <a:rPr lang="en-US" sz="4400">
                <a:solidFill>
                  <a:srgbClr val="000099"/>
                </a:solidFill>
                <a:latin typeface="Georgia Pro Black" panose="02040A02050405020203" pitchFamily="18" charset="0"/>
              </a:rPr>
              <a:t>Database Schema:</a:t>
            </a:r>
            <a:endParaRPr lang="en-US" sz="4400" dirty="0">
              <a:solidFill>
                <a:srgbClr val="000099"/>
              </a:solidFill>
              <a:latin typeface="Georgia Pro Black" panose="02040A02050405020203" pitchFamily="18" charset="0"/>
            </a:endParaRPr>
          </a:p>
        </p:txBody>
      </p:sp>
      <p:pic>
        <p:nvPicPr>
          <p:cNvPr id="4" name="Picture 3">
            <a:extLst>
              <a:ext uri="{FF2B5EF4-FFF2-40B4-BE49-F238E27FC236}">
                <a16:creationId xmlns:a16="http://schemas.microsoft.com/office/drawing/2014/main" id="{1F9A7C93-F15D-5A80-86C9-F94FCAD35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24" y="1584255"/>
            <a:ext cx="8355335" cy="4521331"/>
          </a:xfrm>
          <a:prstGeom prst="rect">
            <a:avLst/>
          </a:prstGeom>
        </p:spPr>
      </p:pic>
    </p:spTree>
    <p:extLst>
      <p:ext uri="{BB962C8B-B14F-4D97-AF65-F5344CB8AC3E}">
        <p14:creationId xmlns:p14="http://schemas.microsoft.com/office/powerpoint/2010/main" val="153291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B74740-5E8E-A900-549C-58D146E6257A}"/>
              </a:ext>
            </a:extLst>
          </p:cNvPr>
          <p:cNvSpPr txBox="1"/>
          <p:nvPr/>
        </p:nvSpPr>
        <p:spPr>
          <a:xfrm>
            <a:off x="243840" y="71120"/>
            <a:ext cx="11592560" cy="769441"/>
          </a:xfrm>
          <a:prstGeom prst="rect">
            <a:avLst/>
          </a:prstGeom>
          <a:noFill/>
        </p:spPr>
        <p:txBody>
          <a:bodyPr wrap="square" rtlCol="0">
            <a:spAutoFit/>
          </a:bodyPr>
          <a:lstStyle/>
          <a:p>
            <a:r>
              <a:rPr lang="en-US" sz="4400" b="1" dirty="0">
                <a:solidFill>
                  <a:srgbClr val="000099"/>
                </a:solidFill>
                <a:latin typeface="Georgia Pro Black" panose="02040A02050405020203" pitchFamily="18" charset="0"/>
              </a:rPr>
              <a:t>SQL Queries Used:</a:t>
            </a:r>
          </a:p>
        </p:txBody>
      </p:sp>
      <p:sp>
        <p:nvSpPr>
          <p:cNvPr id="3" name="TextBox 2">
            <a:extLst>
              <a:ext uri="{FF2B5EF4-FFF2-40B4-BE49-F238E27FC236}">
                <a16:creationId xmlns:a16="http://schemas.microsoft.com/office/drawing/2014/main" id="{71679CE6-FB0A-622F-3DE2-66A95B5F8E3C}"/>
              </a:ext>
            </a:extLst>
          </p:cNvPr>
          <p:cNvSpPr txBox="1"/>
          <p:nvPr/>
        </p:nvSpPr>
        <p:spPr>
          <a:xfrm>
            <a:off x="304800" y="840561"/>
            <a:ext cx="11470640" cy="4524315"/>
          </a:xfrm>
          <a:prstGeom prst="rect">
            <a:avLst/>
          </a:prstGeom>
          <a:noFill/>
        </p:spPr>
        <p:txBody>
          <a:bodyPr wrap="square" rtlCol="0">
            <a:spAutoFit/>
          </a:bodyPr>
          <a:lstStyle/>
          <a:p>
            <a:r>
              <a:rPr lang="en-US" dirty="0"/>
              <a:t>Below are few SQL commands, functions and clauses that were used to write SQL queries for analyzing gaming data:</a:t>
            </a:r>
          </a:p>
          <a:p>
            <a:endParaRPr lang="en-US" dirty="0"/>
          </a:p>
          <a:p>
            <a:pPr marL="342900" indent="-342900">
              <a:buFont typeface="+mj-lt"/>
              <a:buAutoNum type="arabicPeriod"/>
            </a:pPr>
            <a:r>
              <a:rPr lang="en-US" b="1" dirty="0"/>
              <a:t>ALTER Command: </a:t>
            </a:r>
            <a:r>
              <a:rPr lang="en-US" dirty="0"/>
              <a:t>The ALTER TABLE command is used to modify an existing table's structure. You can add, modify, or delete columns, change data types, and apply constraints.</a:t>
            </a:r>
          </a:p>
          <a:p>
            <a:endParaRPr lang="en-US" dirty="0"/>
          </a:p>
          <a:p>
            <a:r>
              <a:rPr lang="en-US" b="1" dirty="0"/>
              <a:t>      Sample Queries</a:t>
            </a:r>
            <a:r>
              <a:rPr lang="en-US" dirty="0"/>
              <a:t>:  1. Adding primary key constraint on group of columns of a table</a:t>
            </a:r>
          </a:p>
          <a:p>
            <a:r>
              <a:rPr lang="en-US" dirty="0"/>
              <a:t>		       alter table </a:t>
            </a:r>
            <a:r>
              <a:rPr lang="en-US" dirty="0" err="1"/>
              <a:t>level_details</a:t>
            </a:r>
            <a:r>
              <a:rPr lang="en-US" dirty="0"/>
              <a:t> </a:t>
            </a:r>
            <a:r>
              <a:rPr lang="en-US" b="1" i="1" dirty="0"/>
              <a:t>add primary key</a:t>
            </a:r>
            <a:r>
              <a:rPr lang="en-US" dirty="0"/>
              <a:t>(</a:t>
            </a:r>
            <a:r>
              <a:rPr lang="en-US" dirty="0" err="1"/>
              <a:t>P_ID,Dev_id,start_datetime</a:t>
            </a:r>
            <a:r>
              <a:rPr lang="en-US" dirty="0"/>
              <a:t>);</a:t>
            </a:r>
          </a:p>
          <a:p>
            <a:endParaRPr lang="en-US" dirty="0"/>
          </a:p>
          <a:p>
            <a:r>
              <a:rPr lang="en-US" dirty="0"/>
              <a:t>		   2. changing the datatype of a column and defining it as not null</a:t>
            </a:r>
          </a:p>
          <a:p>
            <a:r>
              <a:rPr lang="en-US" dirty="0"/>
              <a:t>		       alter table </a:t>
            </a:r>
            <a:r>
              <a:rPr lang="en-US" dirty="0" err="1"/>
              <a:t>level_details</a:t>
            </a:r>
            <a:endParaRPr lang="en-US" dirty="0"/>
          </a:p>
          <a:p>
            <a:r>
              <a:rPr lang="en-US" dirty="0"/>
              <a:t>		       </a:t>
            </a:r>
            <a:r>
              <a:rPr lang="en-US" b="1" i="1" dirty="0"/>
              <a:t>alter column </a:t>
            </a:r>
            <a:r>
              <a:rPr lang="en-US" dirty="0" err="1"/>
              <a:t>dev_id</a:t>
            </a:r>
            <a:r>
              <a:rPr lang="en-US" dirty="0"/>
              <a:t> varchar(10) not null;</a:t>
            </a:r>
          </a:p>
          <a:p>
            <a:endParaRPr lang="en-US" dirty="0"/>
          </a:p>
          <a:p>
            <a:pPr marL="342900" indent="-342900" algn="l">
              <a:buFont typeface="+mj-lt"/>
              <a:buAutoNum type="arabicPeriod" startAt="2"/>
            </a:pPr>
            <a:r>
              <a:rPr lang="en-US" b="1" dirty="0"/>
              <a:t>CTE:</a:t>
            </a:r>
            <a:r>
              <a:rPr lang="en-US" dirty="0"/>
              <a:t> </a:t>
            </a:r>
            <a:r>
              <a:rPr lang="en-US" b="0" i="0" dirty="0">
                <a:effectLst/>
              </a:rPr>
              <a:t>A Common Table Expression (CTE) in SQL is a named temporary result set that you can reference within a SELECT, INSERT, UPDATE, or DELETE statement. They can be thought of as a way to create a "subquery" that can be referenced multiple times within a main query.</a:t>
            </a:r>
          </a:p>
          <a:p>
            <a:endParaRPr lang="en-US" dirty="0"/>
          </a:p>
        </p:txBody>
      </p:sp>
    </p:spTree>
    <p:extLst>
      <p:ext uri="{BB962C8B-B14F-4D97-AF65-F5344CB8AC3E}">
        <p14:creationId xmlns:p14="http://schemas.microsoft.com/office/powerpoint/2010/main" val="133337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AFD342-E5E6-A836-BDF3-CBE66B36D0F2}"/>
              </a:ext>
            </a:extLst>
          </p:cNvPr>
          <p:cNvSpPr txBox="1"/>
          <p:nvPr/>
        </p:nvSpPr>
        <p:spPr>
          <a:xfrm>
            <a:off x="142240" y="58846"/>
            <a:ext cx="11907520" cy="6740307"/>
          </a:xfrm>
          <a:prstGeom prst="rect">
            <a:avLst/>
          </a:prstGeom>
          <a:noFill/>
        </p:spPr>
        <p:txBody>
          <a:bodyPr wrap="square" rtlCol="0">
            <a:spAutoFit/>
          </a:bodyPr>
          <a:lstStyle/>
          <a:p>
            <a:r>
              <a:rPr lang="en-US" b="1" dirty="0"/>
              <a:t>     Sample Query</a:t>
            </a:r>
            <a:r>
              <a:rPr lang="en-US" dirty="0"/>
              <a:t>: Find Top 3 score based on each </a:t>
            </a:r>
            <a:r>
              <a:rPr lang="en-US" dirty="0" err="1"/>
              <a:t>dev_id</a:t>
            </a:r>
            <a:r>
              <a:rPr lang="en-US" dirty="0"/>
              <a:t> and rank them in increasing order using </a:t>
            </a:r>
            <a:r>
              <a:rPr lang="en-US" dirty="0" err="1"/>
              <a:t>Row_Number</a:t>
            </a:r>
            <a:r>
              <a:rPr lang="en-US" dirty="0"/>
              <a:t>. Display     	               difficulty as well. </a:t>
            </a:r>
          </a:p>
          <a:p>
            <a:endParaRPr lang="en-US" dirty="0"/>
          </a:p>
          <a:p>
            <a:pPr lvl="4"/>
            <a:r>
              <a:rPr lang="en-US" b="1" i="1" dirty="0"/>
              <a:t>with </a:t>
            </a:r>
            <a:r>
              <a:rPr lang="en-US" dirty="0" err="1"/>
              <a:t>rankedscores</a:t>
            </a:r>
            <a:r>
              <a:rPr lang="en-US" dirty="0"/>
              <a:t> as (</a:t>
            </a:r>
          </a:p>
          <a:p>
            <a:pPr lvl="4"/>
            <a:r>
              <a:rPr lang="en-US" dirty="0"/>
              <a:t>    select </a:t>
            </a:r>
            <a:r>
              <a:rPr lang="en-US" dirty="0" err="1"/>
              <a:t>dev_id</a:t>
            </a:r>
            <a:r>
              <a:rPr lang="en-US" dirty="0"/>
              <a:t>, difficulty, score,</a:t>
            </a:r>
          </a:p>
          <a:p>
            <a:pPr lvl="4"/>
            <a:r>
              <a:rPr lang="en-US" dirty="0"/>
              <a:t>           </a:t>
            </a:r>
            <a:r>
              <a:rPr lang="en-US" dirty="0" err="1"/>
              <a:t>row_number</a:t>
            </a:r>
            <a:r>
              <a:rPr lang="en-US" dirty="0"/>
              <a:t>() over (partition by </a:t>
            </a:r>
            <a:r>
              <a:rPr lang="en-US" dirty="0" err="1"/>
              <a:t>dev_id</a:t>
            </a:r>
            <a:r>
              <a:rPr lang="en-US" dirty="0"/>
              <a:t>, difficulty order by score </a:t>
            </a:r>
            <a:r>
              <a:rPr lang="en-US" dirty="0" err="1"/>
              <a:t>asc</a:t>
            </a:r>
            <a:r>
              <a:rPr lang="en-US" dirty="0"/>
              <a:t>) as </a:t>
            </a:r>
            <a:r>
              <a:rPr lang="en-US" dirty="0" err="1"/>
              <a:t>scorerank</a:t>
            </a:r>
            <a:endParaRPr lang="en-US" dirty="0"/>
          </a:p>
          <a:p>
            <a:pPr lvl="4"/>
            <a:r>
              <a:rPr lang="en-US" dirty="0"/>
              <a:t>    from </a:t>
            </a:r>
            <a:r>
              <a:rPr lang="en-US" dirty="0" err="1"/>
              <a:t>level_details</a:t>
            </a:r>
            <a:endParaRPr lang="en-US" dirty="0"/>
          </a:p>
          <a:p>
            <a:pPr lvl="4"/>
            <a:r>
              <a:rPr lang="en-US" dirty="0"/>
              <a:t>)</a:t>
            </a:r>
          </a:p>
          <a:p>
            <a:pPr lvl="4"/>
            <a:r>
              <a:rPr lang="en-US" dirty="0"/>
              <a:t>select </a:t>
            </a:r>
            <a:r>
              <a:rPr lang="en-US" dirty="0" err="1"/>
              <a:t>dev_id</a:t>
            </a:r>
            <a:r>
              <a:rPr lang="en-US" dirty="0"/>
              <a:t>, difficulty, score</a:t>
            </a:r>
          </a:p>
          <a:p>
            <a:pPr lvl="4"/>
            <a:r>
              <a:rPr lang="en-US" dirty="0"/>
              <a:t>from </a:t>
            </a:r>
            <a:r>
              <a:rPr lang="en-US" b="1" i="1" dirty="0" err="1"/>
              <a:t>rankedscores</a:t>
            </a:r>
            <a:endParaRPr lang="en-US" b="1" i="1" dirty="0"/>
          </a:p>
          <a:p>
            <a:pPr lvl="4"/>
            <a:r>
              <a:rPr lang="en-US" dirty="0"/>
              <a:t>where </a:t>
            </a:r>
            <a:r>
              <a:rPr lang="en-US" dirty="0" err="1"/>
              <a:t>scorerank</a:t>
            </a:r>
            <a:r>
              <a:rPr lang="en-US" dirty="0"/>
              <a:t> &gt;= 3</a:t>
            </a:r>
          </a:p>
          <a:p>
            <a:pPr lvl="4"/>
            <a:r>
              <a:rPr lang="en-US" dirty="0"/>
              <a:t>order by </a:t>
            </a:r>
            <a:r>
              <a:rPr lang="en-US" dirty="0" err="1"/>
              <a:t>scorerank</a:t>
            </a:r>
            <a:r>
              <a:rPr lang="en-US" dirty="0"/>
              <a:t> desc;</a:t>
            </a:r>
          </a:p>
          <a:p>
            <a:pPr lvl="4"/>
            <a:endParaRPr lang="en-US" dirty="0"/>
          </a:p>
          <a:p>
            <a:pPr marL="342900" indent="-342900">
              <a:buFont typeface="+mj-lt"/>
              <a:buAutoNum type="arabicPeriod" startAt="5"/>
            </a:pPr>
            <a:r>
              <a:rPr lang="en-US" b="1" dirty="0"/>
              <a:t>WINDOW function:</a:t>
            </a:r>
            <a:r>
              <a:rPr lang="en-US" dirty="0"/>
              <a:t> </a:t>
            </a:r>
            <a:r>
              <a:rPr lang="en-US" b="0" i="0" dirty="0">
                <a:effectLst/>
              </a:rPr>
              <a:t>Window functions are particularly useful for tasks like ranking, aggregation, and cumulative calculations. They are applied to a "window" of rows defined by an OVER() clause, allowing you to perform calculations on a specific subset of rows without collapsing the result set.</a:t>
            </a:r>
          </a:p>
          <a:p>
            <a:endParaRPr lang="en-US" b="0" i="0" dirty="0">
              <a:effectLst/>
            </a:endParaRPr>
          </a:p>
          <a:p>
            <a:r>
              <a:rPr lang="en-US" dirty="0"/>
              <a:t>       </a:t>
            </a:r>
            <a:r>
              <a:rPr lang="en-US" b="1" dirty="0"/>
              <a:t>Sample Query</a:t>
            </a:r>
            <a:r>
              <a:rPr lang="en-US" dirty="0"/>
              <a:t>: For each player and date, how many </a:t>
            </a:r>
            <a:r>
              <a:rPr lang="en-US" dirty="0" err="1"/>
              <a:t>kill_count</a:t>
            </a:r>
            <a:r>
              <a:rPr lang="en-US" dirty="0"/>
              <a:t> played so far by the player. That is, the total number of 		games played by the player until that date.</a:t>
            </a:r>
          </a:p>
          <a:p>
            <a:pPr lvl="4"/>
            <a:r>
              <a:rPr lang="en-US" dirty="0"/>
              <a:t>select </a:t>
            </a:r>
          </a:p>
          <a:p>
            <a:pPr lvl="4"/>
            <a:r>
              <a:rPr lang="en-US" dirty="0" err="1"/>
              <a:t>p_id</a:t>
            </a:r>
            <a:r>
              <a:rPr lang="en-US" dirty="0"/>
              <a:t>, </a:t>
            </a:r>
            <a:r>
              <a:rPr lang="en-US" dirty="0" err="1"/>
              <a:t>start_datetime</a:t>
            </a:r>
            <a:r>
              <a:rPr lang="en-US" dirty="0"/>
              <a:t>, </a:t>
            </a:r>
            <a:r>
              <a:rPr lang="en-US" dirty="0" err="1"/>
              <a:t>kill_count</a:t>
            </a:r>
            <a:r>
              <a:rPr lang="en-US" dirty="0"/>
              <a:t>,</a:t>
            </a:r>
          </a:p>
          <a:p>
            <a:pPr lvl="4"/>
            <a:r>
              <a:rPr lang="en-US" dirty="0"/>
              <a:t>sum(</a:t>
            </a:r>
            <a:r>
              <a:rPr lang="en-US" dirty="0" err="1"/>
              <a:t>kill_count</a:t>
            </a:r>
            <a:r>
              <a:rPr lang="en-US" dirty="0"/>
              <a:t>) </a:t>
            </a:r>
            <a:r>
              <a:rPr lang="en-US" b="1" i="1" dirty="0"/>
              <a:t>over (partition by </a:t>
            </a:r>
            <a:r>
              <a:rPr lang="en-US" b="1" i="1" dirty="0" err="1"/>
              <a:t>p_id</a:t>
            </a:r>
            <a:r>
              <a:rPr lang="en-US" b="1" i="1" dirty="0"/>
              <a:t> order by </a:t>
            </a:r>
            <a:r>
              <a:rPr lang="en-US" b="1" i="1" dirty="0" err="1"/>
              <a:t>start_datetime</a:t>
            </a:r>
            <a:r>
              <a:rPr lang="en-US" b="1" i="1" dirty="0"/>
              <a:t>) </a:t>
            </a:r>
            <a:r>
              <a:rPr lang="en-US" dirty="0"/>
              <a:t>as </a:t>
            </a:r>
            <a:r>
              <a:rPr lang="en-US" dirty="0" err="1"/>
              <a:t>total_kill_count</a:t>
            </a:r>
            <a:endParaRPr lang="en-US" dirty="0"/>
          </a:p>
          <a:p>
            <a:pPr lvl="4"/>
            <a:r>
              <a:rPr lang="en-US" dirty="0"/>
              <a:t>from </a:t>
            </a:r>
          </a:p>
          <a:p>
            <a:pPr lvl="4"/>
            <a:r>
              <a:rPr lang="en-US" dirty="0"/>
              <a:t> </a:t>
            </a:r>
            <a:r>
              <a:rPr lang="en-US" dirty="0" err="1"/>
              <a:t>level_details</a:t>
            </a:r>
            <a:r>
              <a:rPr lang="en-US" dirty="0"/>
              <a:t>;</a:t>
            </a:r>
          </a:p>
        </p:txBody>
      </p:sp>
    </p:spTree>
    <p:extLst>
      <p:ext uri="{BB962C8B-B14F-4D97-AF65-F5344CB8AC3E}">
        <p14:creationId xmlns:p14="http://schemas.microsoft.com/office/powerpoint/2010/main" val="101976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89C5A0-A972-BCC5-4BAE-D7CC147D2F72}"/>
              </a:ext>
            </a:extLst>
          </p:cNvPr>
          <p:cNvSpPr txBox="1"/>
          <p:nvPr/>
        </p:nvSpPr>
        <p:spPr>
          <a:xfrm>
            <a:off x="111760" y="142240"/>
            <a:ext cx="11917680" cy="6740307"/>
          </a:xfrm>
          <a:prstGeom prst="rect">
            <a:avLst/>
          </a:prstGeom>
          <a:noFill/>
        </p:spPr>
        <p:txBody>
          <a:bodyPr wrap="square" rtlCol="0">
            <a:spAutoFit/>
          </a:bodyPr>
          <a:lstStyle/>
          <a:p>
            <a:pPr marL="342900" indent="-342900">
              <a:buFont typeface="+mj-lt"/>
              <a:buAutoNum type="arabicPeriod" startAt="6"/>
            </a:pPr>
            <a:r>
              <a:rPr lang="en-US" b="1" dirty="0"/>
              <a:t>PROCEDURES</a:t>
            </a:r>
            <a:r>
              <a:rPr lang="en-US" dirty="0"/>
              <a:t>: I</a:t>
            </a:r>
            <a:r>
              <a:rPr lang="en-US" b="0" i="0" dirty="0">
                <a:effectLst/>
              </a:rPr>
              <a:t>n SQL, a procedure is a named collection of SQL statements that are grouped together into a single unit for execution. Procedures are used to perform specific tasks or operations, and they offer several advantages, including code reusability, modularity, and security.</a:t>
            </a:r>
          </a:p>
          <a:p>
            <a:r>
              <a:rPr lang="en-US" dirty="0"/>
              <a:t>       </a:t>
            </a:r>
            <a:r>
              <a:rPr lang="en-US" b="1" dirty="0"/>
              <a:t>Sample Query</a:t>
            </a:r>
            <a:r>
              <a:rPr lang="en-US" dirty="0"/>
              <a:t>: Create a stored procedure to find top n </a:t>
            </a:r>
            <a:r>
              <a:rPr lang="en-US" dirty="0" err="1"/>
              <a:t>headshots_count</a:t>
            </a:r>
            <a:r>
              <a:rPr lang="en-US" dirty="0"/>
              <a:t> based on each </a:t>
            </a:r>
            <a:r>
              <a:rPr lang="en-US" dirty="0" err="1"/>
              <a:t>dev_id</a:t>
            </a:r>
            <a:r>
              <a:rPr lang="en-US" dirty="0"/>
              <a:t> and Rank them in 			increasing order using </a:t>
            </a:r>
            <a:r>
              <a:rPr lang="en-US" dirty="0" err="1"/>
              <a:t>Row_Number</a:t>
            </a:r>
            <a:r>
              <a:rPr lang="en-US" dirty="0"/>
              <a:t>. Display difficulty as well.</a:t>
            </a:r>
          </a:p>
          <a:p>
            <a:pPr lvl="4"/>
            <a:r>
              <a:rPr lang="en-US" dirty="0">
                <a:solidFill>
                  <a:srgbClr val="00B050"/>
                </a:solidFill>
              </a:rPr>
              <a:t>-- create the stored procedure</a:t>
            </a:r>
          </a:p>
          <a:p>
            <a:pPr lvl="4"/>
            <a:r>
              <a:rPr lang="en-US" b="1" i="1" dirty="0"/>
              <a:t>create procedure </a:t>
            </a:r>
            <a:r>
              <a:rPr lang="en-US" dirty="0" err="1"/>
              <a:t>gettopnheadshotscount</a:t>
            </a:r>
            <a:endParaRPr lang="en-US" dirty="0"/>
          </a:p>
          <a:p>
            <a:pPr lvl="4"/>
            <a:r>
              <a:rPr lang="en-US" dirty="0"/>
              <a:t>    @topn int</a:t>
            </a:r>
          </a:p>
          <a:p>
            <a:pPr lvl="4"/>
            <a:r>
              <a:rPr lang="en-US" dirty="0"/>
              <a:t>as</a:t>
            </a:r>
          </a:p>
          <a:p>
            <a:pPr lvl="4"/>
            <a:r>
              <a:rPr lang="en-US" b="1" i="1" dirty="0"/>
              <a:t>begin</a:t>
            </a:r>
          </a:p>
          <a:p>
            <a:pPr lvl="4"/>
            <a:r>
              <a:rPr lang="en-US" dirty="0"/>
              <a:t>    </a:t>
            </a:r>
            <a:r>
              <a:rPr lang="en-US" dirty="0">
                <a:solidFill>
                  <a:srgbClr val="00B050"/>
                </a:solidFill>
              </a:rPr>
              <a:t>-- common table expression (</a:t>
            </a:r>
            <a:r>
              <a:rPr lang="en-US" dirty="0" err="1">
                <a:solidFill>
                  <a:srgbClr val="00B050"/>
                </a:solidFill>
              </a:rPr>
              <a:t>cte</a:t>
            </a:r>
            <a:r>
              <a:rPr lang="en-US" dirty="0">
                <a:solidFill>
                  <a:srgbClr val="00B050"/>
                </a:solidFill>
              </a:rPr>
              <a:t>) to rank </a:t>
            </a:r>
            <a:r>
              <a:rPr lang="en-US" dirty="0" err="1">
                <a:solidFill>
                  <a:srgbClr val="00B050"/>
                </a:solidFill>
              </a:rPr>
              <a:t>headshots_count</a:t>
            </a:r>
            <a:endParaRPr lang="en-US" dirty="0">
              <a:solidFill>
                <a:srgbClr val="00B050"/>
              </a:solidFill>
            </a:endParaRPr>
          </a:p>
          <a:p>
            <a:pPr lvl="4"/>
            <a:r>
              <a:rPr lang="en-US" dirty="0"/>
              <a:t>    with </a:t>
            </a:r>
            <a:r>
              <a:rPr lang="en-US" dirty="0" err="1"/>
              <a:t>rankedheadshots</a:t>
            </a:r>
            <a:r>
              <a:rPr lang="en-US" dirty="0"/>
              <a:t> as (</a:t>
            </a:r>
          </a:p>
          <a:p>
            <a:pPr lvl="4"/>
            <a:r>
              <a:rPr lang="en-US" dirty="0"/>
              <a:t>        select </a:t>
            </a:r>
            <a:r>
              <a:rPr lang="en-US" dirty="0" err="1"/>
              <a:t>dev_id</a:t>
            </a:r>
            <a:r>
              <a:rPr lang="en-US" dirty="0"/>
              <a:t>, difficulty, </a:t>
            </a:r>
            <a:r>
              <a:rPr lang="en-US" dirty="0" err="1"/>
              <a:t>headshots_count</a:t>
            </a:r>
            <a:r>
              <a:rPr lang="en-US" dirty="0"/>
              <a:t>,</a:t>
            </a:r>
          </a:p>
          <a:p>
            <a:pPr lvl="4"/>
            <a:r>
              <a:rPr lang="en-US" dirty="0"/>
              <a:t>               </a:t>
            </a:r>
            <a:r>
              <a:rPr lang="en-US" dirty="0" err="1"/>
              <a:t>row_number</a:t>
            </a:r>
            <a:r>
              <a:rPr lang="en-US" dirty="0"/>
              <a:t>() over (partition by </a:t>
            </a:r>
            <a:r>
              <a:rPr lang="en-US" dirty="0" err="1"/>
              <a:t>dev_id</a:t>
            </a:r>
            <a:r>
              <a:rPr lang="en-US" dirty="0"/>
              <a:t>, difficulty order by </a:t>
            </a:r>
            <a:r>
              <a:rPr lang="en-US" dirty="0" err="1"/>
              <a:t>headshots_count</a:t>
            </a:r>
            <a:r>
              <a:rPr lang="en-US" dirty="0"/>
              <a:t> </a:t>
            </a:r>
            <a:r>
              <a:rPr lang="en-US" dirty="0" err="1"/>
              <a:t>asc</a:t>
            </a:r>
            <a:r>
              <a:rPr lang="en-US" dirty="0"/>
              <a:t>) as </a:t>
            </a:r>
            <a:r>
              <a:rPr lang="en-US" dirty="0" err="1"/>
              <a:t>headshotsrank</a:t>
            </a:r>
            <a:endParaRPr lang="en-US" dirty="0"/>
          </a:p>
          <a:p>
            <a:pPr lvl="4"/>
            <a:r>
              <a:rPr lang="en-US" dirty="0"/>
              <a:t>        from </a:t>
            </a:r>
            <a:r>
              <a:rPr lang="en-US" dirty="0" err="1"/>
              <a:t>level_details</a:t>
            </a:r>
            <a:endParaRPr lang="en-US" dirty="0"/>
          </a:p>
          <a:p>
            <a:pPr lvl="4"/>
            <a:r>
              <a:rPr lang="en-US" dirty="0"/>
              <a:t>    )</a:t>
            </a:r>
          </a:p>
          <a:p>
            <a:pPr lvl="4"/>
            <a:r>
              <a:rPr lang="en-US" dirty="0"/>
              <a:t>    </a:t>
            </a:r>
          </a:p>
          <a:p>
            <a:pPr lvl="4"/>
            <a:r>
              <a:rPr lang="en-US" dirty="0">
                <a:solidFill>
                  <a:srgbClr val="00B050"/>
                </a:solidFill>
              </a:rPr>
              <a:t>    -- select the top n </a:t>
            </a:r>
            <a:r>
              <a:rPr lang="en-US" dirty="0" err="1">
                <a:solidFill>
                  <a:srgbClr val="00B050"/>
                </a:solidFill>
              </a:rPr>
              <a:t>headshots_count</a:t>
            </a:r>
            <a:r>
              <a:rPr lang="en-US" dirty="0">
                <a:solidFill>
                  <a:srgbClr val="00B050"/>
                </a:solidFill>
              </a:rPr>
              <a:t> for each </a:t>
            </a:r>
            <a:r>
              <a:rPr lang="en-US" dirty="0" err="1">
                <a:solidFill>
                  <a:srgbClr val="00B050"/>
                </a:solidFill>
              </a:rPr>
              <a:t>dev_id</a:t>
            </a:r>
            <a:r>
              <a:rPr lang="en-US" dirty="0">
                <a:solidFill>
                  <a:srgbClr val="00B050"/>
                </a:solidFill>
              </a:rPr>
              <a:t> and display the difficulty</a:t>
            </a:r>
          </a:p>
          <a:p>
            <a:pPr lvl="4"/>
            <a:r>
              <a:rPr lang="en-US" dirty="0"/>
              <a:t>    select </a:t>
            </a:r>
            <a:r>
              <a:rPr lang="en-US" dirty="0" err="1"/>
              <a:t>dev_id</a:t>
            </a:r>
            <a:r>
              <a:rPr lang="en-US" dirty="0"/>
              <a:t>, difficulty, </a:t>
            </a:r>
            <a:r>
              <a:rPr lang="en-US" dirty="0" err="1"/>
              <a:t>headshots_count</a:t>
            </a:r>
            <a:endParaRPr lang="en-US" dirty="0"/>
          </a:p>
          <a:p>
            <a:pPr lvl="4"/>
            <a:r>
              <a:rPr lang="en-US" dirty="0"/>
              <a:t>    from </a:t>
            </a:r>
            <a:r>
              <a:rPr lang="en-US" dirty="0" err="1"/>
              <a:t>rankedheadshots</a:t>
            </a:r>
            <a:endParaRPr lang="en-US" dirty="0"/>
          </a:p>
          <a:p>
            <a:pPr lvl="4"/>
            <a:r>
              <a:rPr lang="en-US" dirty="0"/>
              <a:t>    where </a:t>
            </a:r>
            <a:r>
              <a:rPr lang="en-US" dirty="0" err="1"/>
              <a:t>headshotsrank</a:t>
            </a:r>
            <a:r>
              <a:rPr lang="en-US" dirty="0"/>
              <a:t> &lt;= @topn</a:t>
            </a:r>
          </a:p>
          <a:p>
            <a:pPr lvl="4"/>
            <a:r>
              <a:rPr lang="en-US" dirty="0"/>
              <a:t>    order by </a:t>
            </a:r>
            <a:r>
              <a:rPr lang="en-US" dirty="0" err="1"/>
              <a:t>dev_id</a:t>
            </a:r>
            <a:r>
              <a:rPr lang="en-US" dirty="0"/>
              <a:t>, difficulty, </a:t>
            </a:r>
            <a:r>
              <a:rPr lang="en-US" dirty="0" err="1"/>
              <a:t>headshotsrank</a:t>
            </a:r>
            <a:r>
              <a:rPr lang="en-US" dirty="0"/>
              <a:t>;</a:t>
            </a:r>
          </a:p>
          <a:p>
            <a:pPr lvl="4"/>
            <a:r>
              <a:rPr lang="en-US" b="1" i="1" dirty="0"/>
              <a:t>end;</a:t>
            </a:r>
          </a:p>
        </p:txBody>
      </p:sp>
    </p:spTree>
    <p:extLst>
      <p:ext uri="{BB962C8B-B14F-4D97-AF65-F5344CB8AC3E}">
        <p14:creationId xmlns:p14="http://schemas.microsoft.com/office/powerpoint/2010/main" val="19385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25FB6-9D3E-DF20-E2A6-608DB6026B09}"/>
              </a:ext>
            </a:extLst>
          </p:cNvPr>
          <p:cNvSpPr txBox="1"/>
          <p:nvPr/>
        </p:nvSpPr>
        <p:spPr>
          <a:xfrm>
            <a:off x="172720" y="243840"/>
            <a:ext cx="11846560" cy="769441"/>
          </a:xfrm>
          <a:prstGeom prst="rect">
            <a:avLst/>
          </a:prstGeom>
          <a:noFill/>
        </p:spPr>
        <p:txBody>
          <a:bodyPr wrap="square" rtlCol="0">
            <a:spAutoFit/>
          </a:bodyPr>
          <a:lstStyle/>
          <a:p>
            <a:r>
              <a:rPr lang="en-US" sz="4400" dirty="0">
                <a:solidFill>
                  <a:srgbClr val="000099"/>
                </a:solidFill>
                <a:latin typeface="Georgia Pro Black" panose="02040A02050405020203" pitchFamily="18" charset="0"/>
              </a:rPr>
              <a:t>Analysis and Insights:</a:t>
            </a:r>
          </a:p>
        </p:txBody>
      </p:sp>
      <p:sp>
        <p:nvSpPr>
          <p:cNvPr id="5" name="TextBox 4">
            <a:extLst>
              <a:ext uri="{FF2B5EF4-FFF2-40B4-BE49-F238E27FC236}">
                <a16:creationId xmlns:a16="http://schemas.microsoft.com/office/drawing/2014/main" id="{81A4F61F-588A-92AF-E5E3-A2DD4D58DC4C}"/>
              </a:ext>
            </a:extLst>
          </p:cNvPr>
          <p:cNvSpPr txBox="1"/>
          <p:nvPr/>
        </p:nvSpPr>
        <p:spPr>
          <a:xfrm>
            <a:off x="172720" y="1200300"/>
            <a:ext cx="11846560" cy="3970318"/>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222222"/>
                </a:solidFill>
                <a:effectLst/>
              </a:rPr>
              <a:t>Number of players at level 1 are greater than number of players at level 2 for medium difficulty level.</a:t>
            </a:r>
          </a:p>
          <a:p>
            <a:endParaRPr lang="en-US" b="0" i="0" dirty="0">
              <a:solidFill>
                <a:srgbClr val="222222"/>
              </a:solidFill>
              <a:effectLst/>
            </a:endParaRPr>
          </a:p>
          <a:p>
            <a:pPr marL="285750" indent="-285750">
              <a:buFont typeface="Wingdings" panose="05000000000000000000" pitchFamily="2" charset="2"/>
              <a:buChar char="§"/>
            </a:pPr>
            <a:r>
              <a:rPr lang="en-US" b="0" i="0" dirty="0">
                <a:solidFill>
                  <a:srgbClr val="222222"/>
                </a:solidFill>
                <a:effectLst/>
              </a:rPr>
              <a:t>Player with player id  483 has maximum kill count for medium difficulty level.</a:t>
            </a:r>
          </a:p>
          <a:p>
            <a:endParaRPr lang="en-US" b="0" i="0" dirty="0">
              <a:solidFill>
                <a:srgbClr val="222222"/>
              </a:solidFill>
              <a:effectLst/>
            </a:endParaRPr>
          </a:p>
          <a:p>
            <a:pPr marL="285750" indent="-285750">
              <a:buFont typeface="Wingdings" panose="05000000000000000000" pitchFamily="2" charset="2"/>
              <a:buChar char="§"/>
            </a:pPr>
            <a:r>
              <a:rPr lang="en-US" b="0" i="0" dirty="0">
                <a:solidFill>
                  <a:srgbClr val="222222"/>
                </a:solidFill>
                <a:effectLst/>
              </a:rPr>
              <a:t>For players at level 2 and using </a:t>
            </a:r>
            <a:r>
              <a:rPr lang="en-US" b="0" i="0" dirty="0" err="1">
                <a:solidFill>
                  <a:srgbClr val="222222"/>
                </a:solidFill>
                <a:effectLst/>
              </a:rPr>
              <a:t>zm</a:t>
            </a:r>
            <a:r>
              <a:rPr lang="en-US" b="0" i="0" dirty="0">
                <a:solidFill>
                  <a:srgbClr val="222222"/>
                </a:solidFill>
                <a:effectLst/>
              </a:rPr>
              <a:t> series device total crossed stages at different difficulties level are - Difficult = 46, Medium = 35, Low = 15.</a:t>
            </a:r>
          </a:p>
          <a:p>
            <a:endParaRPr lang="en-US" b="0" i="0" dirty="0">
              <a:solidFill>
                <a:srgbClr val="222222"/>
              </a:solidFill>
              <a:effectLst/>
            </a:endParaRPr>
          </a:p>
          <a:p>
            <a:pPr marL="285750" indent="-285750">
              <a:buFont typeface="Wingdings" panose="05000000000000000000" pitchFamily="2" charset="2"/>
              <a:buChar char="§"/>
            </a:pPr>
            <a:r>
              <a:rPr lang="en-US" b="0" i="0" dirty="0">
                <a:solidFill>
                  <a:srgbClr val="222222"/>
                </a:solidFill>
                <a:effectLst/>
              </a:rPr>
              <a:t>There are total 10 devices. About 80% of the devices have started on 12-Oct-22 and rest started on 11-Oct-22.</a:t>
            </a:r>
          </a:p>
          <a:p>
            <a:endParaRPr lang="en-US" b="0" i="0" dirty="0">
              <a:solidFill>
                <a:srgbClr val="222222"/>
              </a:solidFill>
              <a:effectLst/>
            </a:endParaRPr>
          </a:p>
          <a:p>
            <a:pPr marL="285750" indent="-285750">
              <a:buFont typeface="Wingdings" panose="05000000000000000000" pitchFamily="2" charset="2"/>
              <a:buChar char="§"/>
            </a:pPr>
            <a:r>
              <a:rPr lang="en-US" b="0" i="0" dirty="0">
                <a:solidFill>
                  <a:srgbClr val="222222"/>
                </a:solidFill>
                <a:effectLst/>
              </a:rPr>
              <a:t>Highest score for different difficulty levels are - For difficult = 235, For Low = 380, For Medium = 120.</a:t>
            </a:r>
          </a:p>
          <a:p>
            <a:endParaRPr lang="en-US" b="0" i="0" dirty="0">
              <a:solidFill>
                <a:srgbClr val="222222"/>
              </a:solidFill>
              <a:effectLst/>
            </a:endParaRPr>
          </a:p>
          <a:p>
            <a:pPr marL="285750" indent="-285750">
              <a:buFont typeface="Wingdings" panose="05000000000000000000" pitchFamily="2" charset="2"/>
              <a:buChar char="§"/>
            </a:pPr>
            <a:r>
              <a:rPr lang="en-US" b="0" i="0" dirty="0">
                <a:solidFill>
                  <a:srgbClr val="222222"/>
                </a:solidFill>
                <a:effectLst/>
              </a:rPr>
              <a:t>9870 is the highest score which is made by player with player id 224 and device id bd_013.</a:t>
            </a:r>
          </a:p>
          <a:p>
            <a:endParaRPr lang="en-US" b="0" i="0" dirty="0">
              <a:solidFill>
                <a:srgbClr val="222222"/>
              </a:solidFill>
              <a:effectLst/>
            </a:endParaRPr>
          </a:p>
          <a:p>
            <a:pPr marL="285750" indent="-285750">
              <a:buFont typeface="Wingdings" panose="05000000000000000000" pitchFamily="2" charset="2"/>
              <a:buChar char="§"/>
            </a:pPr>
            <a:r>
              <a:rPr lang="en-US" b="0" i="0" dirty="0">
                <a:solidFill>
                  <a:srgbClr val="222222"/>
                </a:solidFill>
                <a:effectLst/>
              </a:rPr>
              <a:t>There are 22 players who have scored more than 50% of the avg score scored by sum of scores for each </a:t>
            </a:r>
            <a:r>
              <a:rPr lang="en-US" b="0" i="0" dirty="0" err="1">
                <a:solidFill>
                  <a:srgbClr val="222222"/>
                </a:solidFill>
                <a:effectLst/>
              </a:rPr>
              <a:t>player_id</a:t>
            </a:r>
            <a:r>
              <a:rPr lang="en-US" b="0" i="0" dirty="0">
                <a:solidFill>
                  <a:srgbClr val="222222"/>
                </a:solidFill>
                <a:effectLst/>
              </a:rPr>
              <a:t>.</a:t>
            </a:r>
            <a:endParaRPr lang="en-US" dirty="0"/>
          </a:p>
        </p:txBody>
      </p:sp>
    </p:spTree>
    <p:extLst>
      <p:ext uri="{BB962C8B-B14F-4D97-AF65-F5344CB8AC3E}">
        <p14:creationId xmlns:p14="http://schemas.microsoft.com/office/powerpoint/2010/main" val="49911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6597</TotalTime>
  <Words>1812</Words>
  <Application>Microsoft Office PowerPoint</Application>
  <PresentationFormat>Widescreen</PresentationFormat>
  <Paragraphs>173</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Gautami</vt:lpstr>
      <vt:lpstr>Georgia Pro Black</vt:lpstr>
      <vt:lpstr>Georgia Pro Cond Black</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Ritika Singh</dc:creator>
  <cp:lastModifiedBy>Ritika Singh</cp:lastModifiedBy>
  <cp:revision>1</cp:revision>
  <dcterms:created xsi:type="dcterms:W3CDTF">2023-11-02T11:41:39Z</dcterms:created>
  <dcterms:modified xsi:type="dcterms:W3CDTF">2023-11-07T17:24:02Z</dcterms:modified>
</cp:coreProperties>
</file>