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EBB15E-2E9A-4FB0-BED0-FCC0BE30A21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3F484E-9E21-4776-BC1B-B7842699B82F}">
      <dgm:prSet phldrT="[Text]"/>
      <dgm:spPr/>
      <dgm:t>
        <a:bodyPr/>
        <a:lstStyle/>
        <a:p>
          <a:r>
            <a:rPr lang="en-US" dirty="0"/>
            <a:t>*210#</a:t>
          </a:r>
        </a:p>
      </dgm:t>
    </dgm:pt>
    <dgm:pt modelId="{6725EB26-DFA7-408A-ABA7-AC96AA35CF16}" type="parTrans" cxnId="{1E9BC74A-C637-4948-B0B0-766E91A99452}">
      <dgm:prSet/>
      <dgm:spPr/>
      <dgm:t>
        <a:bodyPr/>
        <a:lstStyle/>
        <a:p>
          <a:endParaRPr lang="en-US"/>
        </a:p>
      </dgm:t>
    </dgm:pt>
    <dgm:pt modelId="{A2B1493E-3DD5-4E0A-95DA-D23337AC7B0A}" type="sibTrans" cxnId="{1E9BC74A-C637-4948-B0B0-766E91A99452}">
      <dgm:prSet/>
      <dgm:spPr/>
      <dgm:t>
        <a:bodyPr/>
        <a:lstStyle/>
        <a:p>
          <a:endParaRPr lang="en-US"/>
        </a:p>
      </dgm:t>
    </dgm:pt>
    <dgm:pt modelId="{230B72FD-8792-4CF3-B258-B93B98956369}">
      <dgm:prSet phldrT="[Text]" custT="1"/>
      <dgm:spPr/>
      <dgm:t>
        <a:bodyPr/>
        <a:lstStyle/>
        <a:p>
          <a:r>
            <a:rPr lang="en-US" sz="1100" dirty="0"/>
            <a:t>1. Register</a:t>
          </a:r>
        </a:p>
      </dgm:t>
    </dgm:pt>
    <dgm:pt modelId="{F895B339-8159-41B4-942C-4A814E4CCFBD}" type="parTrans" cxnId="{06140931-DBB8-48B3-B673-FE472D0008D0}">
      <dgm:prSet/>
      <dgm:spPr/>
      <dgm:t>
        <a:bodyPr/>
        <a:lstStyle/>
        <a:p>
          <a:endParaRPr lang="en-US"/>
        </a:p>
      </dgm:t>
    </dgm:pt>
    <dgm:pt modelId="{EA892DB1-27D9-4FCA-BB49-46F0EA824D74}" type="sibTrans" cxnId="{06140931-DBB8-48B3-B673-FE472D0008D0}">
      <dgm:prSet/>
      <dgm:spPr/>
      <dgm:t>
        <a:bodyPr/>
        <a:lstStyle/>
        <a:p>
          <a:endParaRPr lang="en-US"/>
        </a:p>
      </dgm:t>
    </dgm:pt>
    <dgm:pt modelId="{E2EA1A46-3060-4602-81AD-DBC1823E3DC3}">
      <dgm:prSet phldrT="[Text]" custT="1"/>
      <dgm:spPr/>
      <dgm:t>
        <a:bodyPr/>
        <a:lstStyle/>
        <a:p>
          <a:r>
            <a:rPr lang="en-US" sz="1100" dirty="0"/>
            <a:t>2. Send Inquiry</a:t>
          </a:r>
        </a:p>
      </dgm:t>
    </dgm:pt>
    <dgm:pt modelId="{3E882361-FD23-4230-A75E-C7D1F575EFF1}" type="parTrans" cxnId="{12037E68-9735-4C1D-BE75-6C503DC560C6}">
      <dgm:prSet/>
      <dgm:spPr/>
      <dgm:t>
        <a:bodyPr/>
        <a:lstStyle/>
        <a:p>
          <a:endParaRPr lang="en-US"/>
        </a:p>
      </dgm:t>
    </dgm:pt>
    <dgm:pt modelId="{A33AEF9B-E2EB-4127-998E-2B182BDE88D7}" type="sibTrans" cxnId="{12037E68-9735-4C1D-BE75-6C503DC560C6}">
      <dgm:prSet/>
      <dgm:spPr/>
      <dgm:t>
        <a:bodyPr/>
        <a:lstStyle/>
        <a:p>
          <a:endParaRPr lang="en-US"/>
        </a:p>
      </dgm:t>
    </dgm:pt>
    <dgm:pt modelId="{7698A09A-ACD1-40A0-85E0-DFF78410BD96}">
      <dgm:prSet phldrT="[Text]" custT="1"/>
      <dgm:spPr/>
      <dgm:t>
        <a:bodyPr/>
        <a:lstStyle/>
        <a:p>
          <a:r>
            <a:rPr lang="en-US" sz="1100" dirty="0"/>
            <a:t>3.  Check Feedback</a:t>
          </a:r>
        </a:p>
      </dgm:t>
    </dgm:pt>
    <dgm:pt modelId="{7F048989-4C09-41E8-BC65-4F004547E57C}" type="parTrans" cxnId="{B3C8DDC0-2340-4C7E-85FF-E937590BDCDD}">
      <dgm:prSet/>
      <dgm:spPr/>
      <dgm:t>
        <a:bodyPr/>
        <a:lstStyle/>
        <a:p>
          <a:endParaRPr lang="en-US"/>
        </a:p>
      </dgm:t>
    </dgm:pt>
    <dgm:pt modelId="{B80D55E6-7660-4813-A1A1-007A7FDD82D4}" type="sibTrans" cxnId="{B3C8DDC0-2340-4C7E-85FF-E937590BDCDD}">
      <dgm:prSet/>
      <dgm:spPr/>
      <dgm:t>
        <a:bodyPr/>
        <a:lstStyle/>
        <a:p>
          <a:endParaRPr lang="en-US"/>
        </a:p>
      </dgm:t>
    </dgm:pt>
    <dgm:pt modelId="{E9FA26AE-1891-4D11-AE01-714E7C6D6351}">
      <dgm:prSet phldrT="[Text]" custT="1"/>
      <dgm:spPr/>
      <dgm:t>
        <a:bodyPr/>
        <a:lstStyle/>
        <a:p>
          <a:r>
            <a:rPr lang="en-US" sz="1100" dirty="0"/>
            <a:t>PIN</a:t>
          </a:r>
          <a:endParaRPr lang="en-US" sz="4100" dirty="0"/>
        </a:p>
      </dgm:t>
    </dgm:pt>
    <dgm:pt modelId="{43CAC85B-3EB8-4CC5-B994-91829A2DD13D}" type="parTrans" cxnId="{490A2F54-EC13-49B8-8281-0451A171D8B6}">
      <dgm:prSet/>
      <dgm:spPr/>
      <dgm:t>
        <a:bodyPr/>
        <a:lstStyle/>
        <a:p>
          <a:endParaRPr lang="en-US"/>
        </a:p>
      </dgm:t>
    </dgm:pt>
    <dgm:pt modelId="{C78B06DD-B3ED-4A21-8009-C01D225DECD1}" type="sibTrans" cxnId="{490A2F54-EC13-49B8-8281-0451A171D8B6}">
      <dgm:prSet/>
      <dgm:spPr/>
      <dgm:t>
        <a:bodyPr/>
        <a:lstStyle/>
        <a:p>
          <a:endParaRPr lang="en-US"/>
        </a:p>
      </dgm:t>
    </dgm:pt>
    <dgm:pt modelId="{AD86E52A-7FA3-437D-8BA5-94313BE570E2}">
      <dgm:prSet phldrT="[Text]" custT="1"/>
      <dgm:spPr/>
      <dgm:t>
        <a:bodyPr/>
        <a:lstStyle/>
        <a:p>
          <a:r>
            <a:rPr lang="en-US" sz="1100" dirty="0"/>
            <a:t>4. Check Notifications</a:t>
          </a:r>
        </a:p>
      </dgm:t>
    </dgm:pt>
    <dgm:pt modelId="{31987AF3-EA70-4D3C-9BAB-9BECAE542AC2}" type="parTrans" cxnId="{2D5776FD-3D56-41F9-ADEA-B9DAE693AAE6}">
      <dgm:prSet/>
      <dgm:spPr/>
      <dgm:t>
        <a:bodyPr/>
        <a:lstStyle/>
        <a:p>
          <a:endParaRPr lang="en-US"/>
        </a:p>
      </dgm:t>
    </dgm:pt>
    <dgm:pt modelId="{74094E46-01CD-422B-94C7-93C029F401E0}" type="sibTrans" cxnId="{2D5776FD-3D56-41F9-ADEA-B9DAE693AAE6}">
      <dgm:prSet/>
      <dgm:spPr/>
      <dgm:t>
        <a:bodyPr/>
        <a:lstStyle/>
        <a:p>
          <a:endParaRPr lang="en-US"/>
        </a:p>
      </dgm:t>
    </dgm:pt>
    <dgm:pt modelId="{845FB16D-85AA-486A-B965-5F325F23C1C6}">
      <dgm:prSet phldrT="[Text]" custT="1"/>
      <dgm:spPr/>
      <dgm:t>
        <a:bodyPr/>
        <a:lstStyle/>
        <a:p>
          <a:r>
            <a:rPr lang="en-US" sz="1100" dirty="0"/>
            <a:t>1. Confirm</a:t>
          </a:r>
        </a:p>
      </dgm:t>
    </dgm:pt>
    <dgm:pt modelId="{A8F6A8EB-1013-4F4D-9F15-A8C5C8F759C6}" type="parTrans" cxnId="{8C7E9B5D-1829-4C85-BA75-A1F670B447B3}">
      <dgm:prSet/>
      <dgm:spPr/>
      <dgm:t>
        <a:bodyPr/>
        <a:lstStyle/>
        <a:p>
          <a:endParaRPr lang="en-US"/>
        </a:p>
      </dgm:t>
    </dgm:pt>
    <dgm:pt modelId="{FA0C6F17-9CD6-4C53-AE28-0E08D981F663}" type="sibTrans" cxnId="{8C7E9B5D-1829-4C85-BA75-A1F670B447B3}">
      <dgm:prSet/>
      <dgm:spPr/>
      <dgm:t>
        <a:bodyPr/>
        <a:lstStyle/>
        <a:p>
          <a:endParaRPr lang="en-US"/>
        </a:p>
      </dgm:t>
    </dgm:pt>
    <dgm:pt modelId="{CC56B60E-56DA-4D14-A599-438B5B7365C6}">
      <dgm:prSet phldrT="[Text]" custT="1"/>
      <dgm:spPr/>
      <dgm:t>
        <a:bodyPr/>
        <a:lstStyle/>
        <a:p>
          <a:r>
            <a:rPr lang="en-US" sz="1100" dirty="0"/>
            <a:t>PIN</a:t>
          </a:r>
        </a:p>
      </dgm:t>
    </dgm:pt>
    <dgm:pt modelId="{BBCF2628-3905-4A69-AFAD-BA455982FEFD}" type="parTrans" cxnId="{546262A3-4448-4047-B7A6-84083BEB2CC9}">
      <dgm:prSet/>
      <dgm:spPr/>
      <dgm:t>
        <a:bodyPr/>
        <a:lstStyle/>
        <a:p>
          <a:endParaRPr lang="en-US"/>
        </a:p>
      </dgm:t>
    </dgm:pt>
    <dgm:pt modelId="{B73AF7CC-F0E7-4FE2-A9F4-BCCA57E17393}" type="sibTrans" cxnId="{546262A3-4448-4047-B7A6-84083BEB2CC9}">
      <dgm:prSet/>
      <dgm:spPr/>
      <dgm:t>
        <a:bodyPr/>
        <a:lstStyle/>
        <a:p>
          <a:endParaRPr lang="en-US"/>
        </a:p>
      </dgm:t>
    </dgm:pt>
    <dgm:pt modelId="{59FE57A7-6730-46B6-9DD0-88C5B2AD38F8}">
      <dgm:prSet phldrT="[Text]" custT="1"/>
      <dgm:spPr/>
      <dgm:t>
        <a:bodyPr/>
        <a:lstStyle/>
        <a:p>
          <a:r>
            <a:rPr lang="en-US" sz="1100" dirty="0"/>
            <a:t>1. Confirm</a:t>
          </a:r>
        </a:p>
      </dgm:t>
    </dgm:pt>
    <dgm:pt modelId="{375F5BE8-9B28-4757-B146-9AAEEFFCF19B}" type="parTrans" cxnId="{89B9F5B8-266A-4613-8255-497C54859865}">
      <dgm:prSet/>
      <dgm:spPr/>
      <dgm:t>
        <a:bodyPr/>
        <a:lstStyle/>
        <a:p>
          <a:endParaRPr lang="en-US"/>
        </a:p>
      </dgm:t>
    </dgm:pt>
    <dgm:pt modelId="{89588460-A887-4F38-9795-39AFB5085E3B}" type="sibTrans" cxnId="{89B9F5B8-266A-4613-8255-497C54859865}">
      <dgm:prSet/>
      <dgm:spPr/>
      <dgm:t>
        <a:bodyPr/>
        <a:lstStyle/>
        <a:p>
          <a:endParaRPr lang="en-US"/>
        </a:p>
      </dgm:t>
    </dgm:pt>
    <dgm:pt modelId="{F0D60510-48F6-4D8F-AA83-77DBFA74F362}">
      <dgm:prSet phldrT="[Text]" custT="1"/>
      <dgm:spPr/>
      <dgm:t>
        <a:bodyPr/>
        <a:lstStyle/>
        <a:p>
          <a:r>
            <a:rPr lang="en-US" sz="1100" dirty="0"/>
            <a:t>Message Title</a:t>
          </a:r>
        </a:p>
      </dgm:t>
    </dgm:pt>
    <dgm:pt modelId="{9D674C22-F3A5-427F-96C0-2BA8AF77D5EA}" type="parTrans" cxnId="{328F7F87-39E2-4F98-9A90-4CBC7D910AF9}">
      <dgm:prSet/>
      <dgm:spPr/>
      <dgm:t>
        <a:bodyPr/>
        <a:lstStyle/>
        <a:p>
          <a:endParaRPr lang="en-US"/>
        </a:p>
      </dgm:t>
    </dgm:pt>
    <dgm:pt modelId="{17036AC2-7B40-4739-8F7E-8D9BE2EF194A}" type="sibTrans" cxnId="{328F7F87-39E2-4F98-9A90-4CBC7D910AF9}">
      <dgm:prSet/>
      <dgm:spPr/>
      <dgm:t>
        <a:bodyPr/>
        <a:lstStyle/>
        <a:p>
          <a:endParaRPr lang="en-US"/>
        </a:p>
      </dgm:t>
    </dgm:pt>
    <dgm:pt modelId="{CB9EC41D-1000-4E82-9BCD-6CCAF9BC2BF4}">
      <dgm:prSet phldrT="[Text]" custT="1"/>
      <dgm:spPr/>
      <dgm:t>
        <a:bodyPr/>
        <a:lstStyle/>
        <a:p>
          <a:r>
            <a:rPr lang="en-US" sz="1100" dirty="0"/>
            <a:t>Message</a:t>
          </a:r>
        </a:p>
      </dgm:t>
    </dgm:pt>
    <dgm:pt modelId="{3393D9EC-573B-44D7-9BBA-CC554669EA0E}" type="parTrans" cxnId="{6982058D-3920-43A4-8189-C1D82ED05E08}">
      <dgm:prSet/>
      <dgm:spPr/>
      <dgm:t>
        <a:bodyPr/>
        <a:lstStyle/>
        <a:p>
          <a:endParaRPr lang="en-US"/>
        </a:p>
      </dgm:t>
    </dgm:pt>
    <dgm:pt modelId="{318BF0F6-6D83-4734-AC20-36E58B1865E7}" type="sibTrans" cxnId="{6982058D-3920-43A4-8189-C1D82ED05E08}">
      <dgm:prSet/>
      <dgm:spPr/>
      <dgm:t>
        <a:bodyPr/>
        <a:lstStyle/>
        <a:p>
          <a:endParaRPr lang="en-US"/>
        </a:p>
      </dgm:t>
    </dgm:pt>
    <dgm:pt modelId="{6297F278-C92F-4576-B9D1-5DD3D68ACDFF}">
      <dgm:prSet phldrT="[Text]" custT="1"/>
      <dgm:spPr/>
      <dgm:t>
        <a:bodyPr/>
        <a:lstStyle/>
        <a:p>
          <a:r>
            <a:rPr lang="en-US" sz="1100" dirty="0"/>
            <a:t>PIN</a:t>
          </a:r>
        </a:p>
      </dgm:t>
    </dgm:pt>
    <dgm:pt modelId="{6A5F2C9F-5554-4675-9EE6-D44DE5DA0412}" type="parTrans" cxnId="{E5921B3E-FD3E-4267-AB10-AFF6C4676D40}">
      <dgm:prSet/>
      <dgm:spPr/>
      <dgm:t>
        <a:bodyPr/>
        <a:lstStyle/>
        <a:p>
          <a:endParaRPr lang="en-US"/>
        </a:p>
      </dgm:t>
    </dgm:pt>
    <dgm:pt modelId="{CF7062FD-E1CF-49B0-B4FC-24E12B1E3BEE}" type="sibTrans" cxnId="{E5921B3E-FD3E-4267-AB10-AFF6C4676D40}">
      <dgm:prSet/>
      <dgm:spPr/>
      <dgm:t>
        <a:bodyPr/>
        <a:lstStyle/>
        <a:p>
          <a:endParaRPr lang="en-US"/>
        </a:p>
      </dgm:t>
    </dgm:pt>
    <dgm:pt modelId="{22B9DB6F-EB15-4847-9EDB-EBF88727E678}">
      <dgm:prSet phldrT="[Text]" custT="1"/>
      <dgm:spPr/>
      <dgm:t>
        <a:bodyPr/>
        <a:lstStyle/>
        <a:p>
          <a:r>
            <a:rPr lang="en-US" sz="1100" dirty="0"/>
            <a:t>1. Confirm</a:t>
          </a:r>
        </a:p>
      </dgm:t>
    </dgm:pt>
    <dgm:pt modelId="{3112F12C-B6DA-4FB2-923C-102B339AEF3A}" type="parTrans" cxnId="{941C0335-5815-4C73-8147-DDCE8D10BC7D}">
      <dgm:prSet/>
      <dgm:spPr/>
      <dgm:t>
        <a:bodyPr/>
        <a:lstStyle/>
        <a:p>
          <a:endParaRPr lang="en-US"/>
        </a:p>
      </dgm:t>
    </dgm:pt>
    <dgm:pt modelId="{50F4D267-E32F-4DBA-AE4D-19CC68EC881E}" type="sibTrans" cxnId="{941C0335-5815-4C73-8147-DDCE8D10BC7D}">
      <dgm:prSet/>
      <dgm:spPr/>
      <dgm:t>
        <a:bodyPr/>
        <a:lstStyle/>
        <a:p>
          <a:endParaRPr lang="en-US"/>
        </a:p>
      </dgm:t>
    </dgm:pt>
    <dgm:pt modelId="{81C59388-8FD8-443C-90B9-02EB9AD83983}">
      <dgm:prSet phldrT="[Text]" custT="1"/>
      <dgm:spPr/>
      <dgm:t>
        <a:bodyPr/>
        <a:lstStyle/>
        <a:p>
          <a:r>
            <a:rPr lang="en-US" sz="1100" dirty="0"/>
            <a:t>Name</a:t>
          </a:r>
        </a:p>
      </dgm:t>
    </dgm:pt>
    <dgm:pt modelId="{EFDA2AB1-FABA-4015-9C71-5C9B60F23571}" type="parTrans" cxnId="{DF2374CD-FAF8-4A39-BD0D-CFB73132F244}">
      <dgm:prSet/>
      <dgm:spPr/>
      <dgm:t>
        <a:bodyPr/>
        <a:lstStyle/>
        <a:p>
          <a:endParaRPr lang="en-US"/>
        </a:p>
      </dgm:t>
    </dgm:pt>
    <dgm:pt modelId="{25D1CEC7-8706-4C5B-9EB1-5301F9E6F0D1}" type="sibTrans" cxnId="{DF2374CD-FAF8-4A39-BD0D-CFB73132F244}">
      <dgm:prSet/>
      <dgm:spPr/>
      <dgm:t>
        <a:bodyPr/>
        <a:lstStyle/>
        <a:p>
          <a:endParaRPr lang="en-US"/>
        </a:p>
      </dgm:t>
    </dgm:pt>
    <dgm:pt modelId="{14C235EF-E228-4109-B056-2DD21C20338A}">
      <dgm:prSet phldrT="[Text]" custT="1"/>
      <dgm:spPr/>
      <dgm:t>
        <a:bodyPr/>
        <a:lstStyle/>
        <a:p>
          <a:r>
            <a:rPr lang="en-US" sz="1100" dirty="0"/>
            <a:t>PIN</a:t>
          </a:r>
        </a:p>
      </dgm:t>
    </dgm:pt>
    <dgm:pt modelId="{922F3226-87B1-4268-9A31-C3A4FB1B8D46}" type="parTrans" cxnId="{5B36BF83-7B2E-46BB-A939-C13863F03C07}">
      <dgm:prSet/>
      <dgm:spPr/>
      <dgm:t>
        <a:bodyPr/>
        <a:lstStyle/>
        <a:p>
          <a:endParaRPr lang="en-US"/>
        </a:p>
      </dgm:t>
    </dgm:pt>
    <dgm:pt modelId="{3BAE9E94-4E36-4DEA-871F-0AF3B533F97B}" type="sibTrans" cxnId="{5B36BF83-7B2E-46BB-A939-C13863F03C07}">
      <dgm:prSet/>
      <dgm:spPr/>
      <dgm:t>
        <a:bodyPr/>
        <a:lstStyle/>
        <a:p>
          <a:endParaRPr lang="en-US"/>
        </a:p>
      </dgm:t>
    </dgm:pt>
    <dgm:pt modelId="{967AF1C9-2A99-480C-B134-60FF652C6FC4}">
      <dgm:prSet phldrT="[Text]" custT="1"/>
      <dgm:spPr/>
      <dgm:t>
        <a:bodyPr/>
        <a:lstStyle/>
        <a:p>
          <a:r>
            <a:rPr lang="en-US" sz="1100" dirty="0"/>
            <a:t>Verify PIN</a:t>
          </a:r>
        </a:p>
      </dgm:t>
    </dgm:pt>
    <dgm:pt modelId="{998DAC32-0CD9-4BB9-BDB9-9F5A0D0443B5}" type="parTrans" cxnId="{C1B79384-4EE2-4CA9-8DC1-C37CED5303FE}">
      <dgm:prSet/>
      <dgm:spPr/>
      <dgm:t>
        <a:bodyPr/>
        <a:lstStyle/>
        <a:p>
          <a:endParaRPr lang="en-US"/>
        </a:p>
      </dgm:t>
    </dgm:pt>
    <dgm:pt modelId="{5D0A9023-A1DD-4114-ADDF-83A4989EE945}" type="sibTrans" cxnId="{C1B79384-4EE2-4CA9-8DC1-C37CED5303FE}">
      <dgm:prSet/>
      <dgm:spPr/>
      <dgm:t>
        <a:bodyPr/>
        <a:lstStyle/>
        <a:p>
          <a:endParaRPr lang="en-US"/>
        </a:p>
      </dgm:t>
    </dgm:pt>
    <dgm:pt modelId="{3C18F465-6D55-4A64-9178-43D2692FA342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US" sz="1100" dirty="0"/>
            <a:t>End*</a:t>
          </a:r>
        </a:p>
      </dgm:t>
    </dgm:pt>
    <dgm:pt modelId="{A6212C61-342E-4AED-80B3-8E0B9F056B71}" type="parTrans" cxnId="{09CF23E4-8437-441B-9249-9A5B0DE40C06}">
      <dgm:prSet/>
      <dgm:spPr/>
      <dgm:t>
        <a:bodyPr/>
        <a:lstStyle/>
        <a:p>
          <a:endParaRPr lang="en-US"/>
        </a:p>
      </dgm:t>
    </dgm:pt>
    <dgm:pt modelId="{EDF222C1-EF82-49BB-961A-3B1C8A36F555}" type="sibTrans" cxnId="{09CF23E4-8437-441B-9249-9A5B0DE40C06}">
      <dgm:prSet/>
      <dgm:spPr/>
      <dgm:t>
        <a:bodyPr/>
        <a:lstStyle/>
        <a:p>
          <a:endParaRPr lang="en-US"/>
        </a:p>
      </dgm:t>
    </dgm:pt>
    <dgm:pt modelId="{0610E4B8-7737-4E98-98F9-C13F60261BA0}">
      <dgm:prSet phldrT="[Text]" custT="1"/>
      <dgm:spPr/>
      <dgm:t>
        <a:bodyPr/>
        <a:lstStyle/>
        <a:p>
          <a:r>
            <a:rPr lang="en-US" sz="1100" dirty="0"/>
            <a:t>2. Cancel</a:t>
          </a:r>
        </a:p>
      </dgm:t>
    </dgm:pt>
    <dgm:pt modelId="{38D0C460-E061-4DE7-9E56-AD4AE4D1E1AF}" type="parTrans" cxnId="{5CDFC090-464F-4D42-9A9D-A3F7DA0E726A}">
      <dgm:prSet/>
      <dgm:spPr/>
      <dgm:t>
        <a:bodyPr/>
        <a:lstStyle/>
        <a:p>
          <a:endParaRPr lang="en-US"/>
        </a:p>
      </dgm:t>
    </dgm:pt>
    <dgm:pt modelId="{A3287F21-7EF4-49F3-843B-27AD67405ABF}" type="sibTrans" cxnId="{5CDFC090-464F-4D42-9A9D-A3F7DA0E726A}">
      <dgm:prSet/>
      <dgm:spPr/>
      <dgm:t>
        <a:bodyPr/>
        <a:lstStyle/>
        <a:p>
          <a:endParaRPr lang="en-US"/>
        </a:p>
      </dgm:t>
    </dgm:pt>
    <dgm:pt modelId="{876C4714-EA03-4B6A-A9F7-ABA59886E9B7}">
      <dgm:prSet phldrT="[Text]" custT="1"/>
      <dgm:spPr/>
      <dgm:t>
        <a:bodyPr/>
        <a:lstStyle/>
        <a:p>
          <a:r>
            <a:rPr lang="en-US" sz="1100" dirty="0"/>
            <a:t>98. Back</a:t>
          </a:r>
        </a:p>
      </dgm:t>
    </dgm:pt>
    <dgm:pt modelId="{AC3DEEC2-C72F-4FCA-83F8-5E15B0445535}" type="parTrans" cxnId="{086F6831-B503-4EC0-BB37-04EDBE178B98}">
      <dgm:prSet/>
      <dgm:spPr/>
      <dgm:t>
        <a:bodyPr/>
        <a:lstStyle/>
        <a:p>
          <a:endParaRPr lang="en-US"/>
        </a:p>
      </dgm:t>
    </dgm:pt>
    <dgm:pt modelId="{3F4480F8-D975-4261-AE07-98DE8D79316E}" type="sibTrans" cxnId="{086F6831-B503-4EC0-BB37-04EDBE178B98}">
      <dgm:prSet/>
      <dgm:spPr/>
      <dgm:t>
        <a:bodyPr/>
        <a:lstStyle/>
        <a:p>
          <a:endParaRPr lang="en-US"/>
        </a:p>
      </dgm:t>
    </dgm:pt>
    <dgm:pt modelId="{856E3B58-2531-47A8-A199-1259D7D2D77B}">
      <dgm:prSet phldrT="[Text]" custT="1"/>
      <dgm:spPr/>
      <dgm:t>
        <a:bodyPr/>
        <a:lstStyle/>
        <a:p>
          <a:r>
            <a:rPr lang="en-US" sz="1100" dirty="0"/>
            <a:t>99. Main Menu</a:t>
          </a:r>
        </a:p>
      </dgm:t>
    </dgm:pt>
    <dgm:pt modelId="{B612588D-1906-4B08-BF40-75CEF7A68F48}" type="parTrans" cxnId="{A8AE9401-19BF-4C09-B647-8D0B10B02DA0}">
      <dgm:prSet/>
      <dgm:spPr/>
      <dgm:t>
        <a:bodyPr/>
        <a:lstStyle/>
        <a:p>
          <a:endParaRPr lang="en-US"/>
        </a:p>
      </dgm:t>
    </dgm:pt>
    <dgm:pt modelId="{245C0DAB-592D-40A7-896D-EEAAF62092C0}" type="sibTrans" cxnId="{A8AE9401-19BF-4C09-B647-8D0B10B02DA0}">
      <dgm:prSet/>
      <dgm:spPr/>
      <dgm:t>
        <a:bodyPr/>
        <a:lstStyle/>
        <a:p>
          <a:endParaRPr lang="en-US"/>
        </a:p>
      </dgm:t>
    </dgm:pt>
    <dgm:pt modelId="{4CA4C06F-2B85-4CED-8E82-715D64DAAFCB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US" sz="1100" dirty="0"/>
            <a:t>End*</a:t>
          </a:r>
        </a:p>
      </dgm:t>
    </dgm:pt>
    <dgm:pt modelId="{3D92E993-8A9F-4762-988D-8A6620F3486A}" type="parTrans" cxnId="{E29DF8CC-9B53-4D9C-821B-486052242E0D}">
      <dgm:prSet/>
      <dgm:spPr/>
      <dgm:t>
        <a:bodyPr/>
        <a:lstStyle/>
        <a:p>
          <a:endParaRPr lang="en-US"/>
        </a:p>
      </dgm:t>
    </dgm:pt>
    <dgm:pt modelId="{AAB2F62F-DCEB-4A91-A9AF-B34906BB578F}" type="sibTrans" cxnId="{E29DF8CC-9B53-4D9C-821B-486052242E0D}">
      <dgm:prSet/>
      <dgm:spPr/>
      <dgm:t>
        <a:bodyPr/>
        <a:lstStyle/>
        <a:p>
          <a:endParaRPr lang="en-US"/>
        </a:p>
      </dgm:t>
    </dgm:pt>
    <dgm:pt modelId="{3D6420D7-157E-4853-8F92-DB8659CD5058}">
      <dgm:prSet phldrT="[Text]"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sz="1100" dirty="0"/>
            <a:t>End</a:t>
          </a:r>
        </a:p>
      </dgm:t>
    </dgm:pt>
    <dgm:pt modelId="{1FFFE0FF-D0B9-46E5-A895-AC0FDED5C740}" type="parTrans" cxnId="{C035C0C1-AC8B-4F40-AD53-6E102BA3CEBA}">
      <dgm:prSet/>
      <dgm:spPr/>
      <dgm:t>
        <a:bodyPr/>
        <a:lstStyle/>
        <a:p>
          <a:endParaRPr lang="en-US"/>
        </a:p>
      </dgm:t>
    </dgm:pt>
    <dgm:pt modelId="{AFBAE88C-B84C-4753-A26B-E715F8831AE8}" type="sibTrans" cxnId="{C035C0C1-AC8B-4F40-AD53-6E102BA3CEBA}">
      <dgm:prSet/>
      <dgm:spPr/>
      <dgm:t>
        <a:bodyPr/>
        <a:lstStyle/>
        <a:p>
          <a:endParaRPr lang="en-US"/>
        </a:p>
      </dgm:t>
    </dgm:pt>
    <dgm:pt modelId="{2DCC5BCD-40FE-4ED5-B858-0AC2E4B43E6F}">
      <dgm:prSet phldrT="[Text]" custT="1"/>
      <dgm:spPr/>
      <dgm:t>
        <a:bodyPr/>
        <a:lstStyle/>
        <a:p>
          <a:r>
            <a:rPr lang="en-US" sz="1100" dirty="0"/>
            <a:t>Back To PIN</a:t>
          </a:r>
        </a:p>
      </dgm:t>
    </dgm:pt>
    <dgm:pt modelId="{C0ECA4CB-B5EE-4204-B1C8-8E77280D998C}" type="parTrans" cxnId="{14922C3F-D932-43A4-8AAE-ACD9ACC39BAA}">
      <dgm:prSet/>
      <dgm:spPr/>
      <dgm:t>
        <a:bodyPr/>
        <a:lstStyle/>
        <a:p>
          <a:endParaRPr lang="en-US"/>
        </a:p>
      </dgm:t>
    </dgm:pt>
    <dgm:pt modelId="{4FDB7B96-CD94-471A-AAE5-8142DB33567D}" type="sibTrans" cxnId="{14922C3F-D932-43A4-8AAE-ACD9ACC39BAA}">
      <dgm:prSet/>
      <dgm:spPr/>
      <dgm:t>
        <a:bodyPr/>
        <a:lstStyle/>
        <a:p>
          <a:endParaRPr lang="en-US"/>
        </a:p>
      </dgm:t>
    </dgm:pt>
    <dgm:pt modelId="{D183FE8C-410E-42C6-B7EC-A14DC4A90766}">
      <dgm:prSet phldrT="[Text]" custT="1"/>
      <dgm:spPr/>
      <dgm:t>
        <a:bodyPr/>
        <a:lstStyle/>
        <a:p>
          <a:r>
            <a:rPr lang="en-US" sz="1100" dirty="0"/>
            <a:t>Back To Main Menu</a:t>
          </a:r>
        </a:p>
      </dgm:t>
    </dgm:pt>
    <dgm:pt modelId="{ACD44630-5BB1-4EC0-A47A-FB42B944C170}" type="parTrans" cxnId="{2EA4B944-91FD-4067-B77A-C12CE46FC1E6}">
      <dgm:prSet/>
      <dgm:spPr/>
      <dgm:t>
        <a:bodyPr/>
        <a:lstStyle/>
        <a:p>
          <a:endParaRPr lang="en-US"/>
        </a:p>
      </dgm:t>
    </dgm:pt>
    <dgm:pt modelId="{B632FEE3-36AB-4BF4-BEA5-8E1637664E81}" type="sibTrans" cxnId="{2EA4B944-91FD-4067-B77A-C12CE46FC1E6}">
      <dgm:prSet/>
      <dgm:spPr/>
      <dgm:t>
        <a:bodyPr/>
        <a:lstStyle/>
        <a:p>
          <a:endParaRPr lang="en-US"/>
        </a:p>
      </dgm:t>
    </dgm:pt>
    <dgm:pt modelId="{78E82937-162D-41B6-843B-3102A650AC53}">
      <dgm:prSet phldrT="[Text]" custT="1"/>
      <dgm:spPr/>
      <dgm:t>
        <a:bodyPr/>
        <a:lstStyle/>
        <a:p>
          <a:r>
            <a:rPr lang="en-US" sz="1100" dirty="0"/>
            <a:t>2. Cancel</a:t>
          </a:r>
        </a:p>
      </dgm:t>
    </dgm:pt>
    <dgm:pt modelId="{1675E372-CCEE-4D95-B211-F9414FD55ECA}" type="parTrans" cxnId="{37769FD0-706C-49D8-AADB-975CDE2C7DAE}">
      <dgm:prSet/>
      <dgm:spPr/>
      <dgm:t>
        <a:bodyPr/>
        <a:lstStyle/>
        <a:p>
          <a:endParaRPr lang="en-US"/>
        </a:p>
      </dgm:t>
    </dgm:pt>
    <dgm:pt modelId="{8EF126C1-7B40-437D-BF1A-2C365D7A4A2F}" type="sibTrans" cxnId="{37769FD0-706C-49D8-AADB-975CDE2C7DAE}">
      <dgm:prSet/>
      <dgm:spPr/>
      <dgm:t>
        <a:bodyPr/>
        <a:lstStyle/>
        <a:p>
          <a:endParaRPr lang="en-US"/>
        </a:p>
      </dgm:t>
    </dgm:pt>
    <dgm:pt modelId="{24003566-679F-4BFB-9621-7988E2EBDDFA}">
      <dgm:prSet phldrT="[Text]" custT="1"/>
      <dgm:spPr/>
      <dgm:t>
        <a:bodyPr/>
        <a:lstStyle/>
        <a:p>
          <a:r>
            <a:rPr lang="en-US" sz="1100" dirty="0"/>
            <a:t>View Feedback</a:t>
          </a:r>
        </a:p>
      </dgm:t>
    </dgm:pt>
    <dgm:pt modelId="{1A4AE42D-99B1-4972-A030-156ECB8C06D6}" type="parTrans" cxnId="{26B519BD-6BFF-4D6F-AFED-26B239CFEBB3}">
      <dgm:prSet/>
      <dgm:spPr/>
      <dgm:t>
        <a:bodyPr/>
        <a:lstStyle/>
        <a:p>
          <a:endParaRPr lang="en-US"/>
        </a:p>
      </dgm:t>
    </dgm:pt>
    <dgm:pt modelId="{187D624F-D0D8-44CE-BE44-C8F21DAE2B66}" type="sibTrans" cxnId="{26B519BD-6BFF-4D6F-AFED-26B239CFEBB3}">
      <dgm:prSet/>
      <dgm:spPr/>
      <dgm:t>
        <a:bodyPr/>
        <a:lstStyle/>
        <a:p>
          <a:endParaRPr lang="en-US"/>
        </a:p>
      </dgm:t>
    </dgm:pt>
    <dgm:pt modelId="{23435B69-B7C5-4E5D-AFA5-9809A7917914}">
      <dgm:prSet phldrT="[Text]"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sz="1100" dirty="0"/>
            <a:t>End</a:t>
          </a:r>
        </a:p>
      </dgm:t>
    </dgm:pt>
    <dgm:pt modelId="{782ABE5B-68C5-492E-B47A-CB7B900F679C}" type="parTrans" cxnId="{1DB4587C-0E94-460A-9D0E-F633DD331E9C}">
      <dgm:prSet/>
      <dgm:spPr/>
      <dgm:t>
        <a:bodyPr/>
        <a:lstStyle/>
        <a:p>
          <a:endParaRPr lang="en-US"/>
        </a:p>
      </dgm:t>
    </dgm:pt>
    <dgm:pt modelId="{78E368E6-2AA3-4109-A846-13BE98BF1F10}" type="sibTrans" cxnId="{1DB4587C-0E94-460A-9D0E-F633DD331E9C}">
      <dgm:prSet/>
      <dgm:spPr/>
      <dgm:t>
        <a:bodyPr/>
        <a:lstStyle/>
        <a:p>
          <a:endParaRPr lang="en-US"/>
        </a:p>
      </dgm:t>
    </dgm:pt>
    <dgm:pt modelId="{0DF4A11E-828C-4E36-9802-200CDB8D951F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US" sz="1100" dirty="0"/>
            <a:t>End*</a:t>
          </a:r>
        </a:p>
      </dgm:t>
    </dgm:pt>
    <dgm:pt modelId="{9A289F36-C9A4-423F-A1BF-A7FC18114D93}" type="parTrans" cxnId="{9FA2E543-E58C-4CBC-B608-5898C8B1EE29}">
      <dgm:prSet/>
      <dgm:spPr/>
      <dgm:t>
        <a:bodyPr/>
        <a:lstStyle/>
        <a:p>
          <a:endParaRPr lang="en-US"/>
        </a:p>
      </dgm:t>
    </dgm:pt>
    <dgm:pt modelId="{10C67976-C082-4EE0-A1ED-F818BDD150F2}" type="sibTrans" cxnId="{9FA2E543-E58C-4CBC-B608-5898C8B1EE29}">
      <dgm:prSet/>
      <dgm:spPr/>
      <dgm:t>
        <a:bodyPr/>
        <a:lstStyle/>
        <a:p>
          <a:endParaRPr lang="en-US"/>
        </a:p>
      </dgm:t>
    </dgm:pt>
    <dgm:pt modelId="{5C07A707-CDAE-4941-ABA4-4851B8CBC5B7}">
      <dgm:prSet phldrT="[Text]" custT="1"/>
      <dgm:spPr/>
      <dgm:t>
        <a:bodyPr/>
        <a:lstStyle/>
        <a:p>
          <a:r>
            <a:rPr lang="en-US" sz="1100" dirty="0"/>
            <a:t>2. Cancel</a:t>
          </a:r>
        </a:p>
      </dgm:t>
    </dgm:pt>
    <dgm:pt modelId="{A1E4AACB-36D7-4D7E-8491-276A353AE500}" type="parTrans" cxnId="{6398AA11-D957-45CF-949B-1193D8D30181}">
      <dgm:prSet/>
      <dgm:spPr/>
      <dgm:t>
        <a:bodyPr/>
        <a:lstStyle/>
        <a:p>
          <a:endParaRPr lang="en-US"/>
        </a:p>
      </dgm:t>
    </dgm:pt>
    <dgm:pt modelId="{0FC08C24-E88A-47E0-9B04-C05055EF4D9E}" type="sibTrans" cxnId="{6398AA11-D957-45CF-949B-1193D8D30181}">
      <dgm:prSet/>
      <dgm:spPr/>
      <dgm:t>
        <a:bodyPr/>
        <a:lstStyle/>
        <a:p>
          <a:endParaRPr lang="en-US"/>
        </a:p>
      </dgm:t>
    </dgm:pt>
    <dgm:pt modelId="{CE9112FF-0AB7-4839-86B2-0DF05E0E5F6F}">
      <dgm:prSet phldrT="[Text]"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sz="1100" dirty="0"/>
            <a:t>End</a:t>
          </a:r>
        </a:p>
      </dgm:t>
    </dgm:pt>
    <dgm:pt modelId="{50EAFC4E-0288-42F2-B1CB-862D25FD923D}" type="parTrans" cxnId="{8100AB48-6E58-4F95-9B10-9A026505CF67}">
      <dgm:prSet/>
      <dgm:spPr/>
      <dgm:t>
        <a:bodyPr/>
        <a:lstStyle/>
        <a:p>
          <a:endParaRPr lang="en-US"/>
        </a:p>
      </dgm:t>
    </dgm:pt>
    <dgm:pt modelId="{AFE495AC-310B-4045-B286-99A4195FEAB2}" type="sibTrans" cxnId="{8100AB48-6E58-4F95-9B10-9A026505CF67}">
      <dgm:prSet/>
      <dgm:spPr/>
      <dgm:t>
        <a:bodyPr/>
        <a:lstStyle/>
        <a:p>
          <a:endParaRPr lang="en-US"/>
        </a:p>
      </dgm:t>
    </dgm:pt>
    <dgm:pt modelId="{1AE61F2A-FF7C-46D4-B36C-D4CE2E3AF639}">
      <dgm:prSet phldrT="[Text]" custT="1"/>
      <dgm:spPr/>
      <dgm:t>
        <a:bodyPr/>
        <a:lstStyle/>
        <a:p>
          <a:r>
            <a:rPr lang="en-US" sz="1100" dirty="0"/>
            <a:t>View Feedback</a:t>
          </a:r>
        </a:p>
      </dgm:t>
    </dgm:pt>
    <dgm:pt modelId="{097350CC-01BD-45B7-A7C4-84BAFC28E694}" type="parTrans" cxnId="{C5F59FDE-2145-4044-894D-965BC09A785B}">
      <dgm:prSet/>
      <dgm:spPr/>
      <dgm:t>
        <a:bodyPr/>
        <a:lstStyle/>
        <a:p>
          <a:endParaRPr lang="en-US"/>
        </a:p>
      </dgm:t>
    </dgm:pt>
    <dgm:pt modelId="{506199E8-433E-4D5D-978C-382DF92E3DDB}" type="sibTrans" cxnId="{C5F59FDE-2145-4044-894D-965BC09A785B}">
      <dgm:prSet/>
      <dgm:spPr/>
      <dgm:t>
        <a:bodyPr/>
        <a:lstStyle/>
        <a:p>
          <a:endParaRPr lang="en-US"/>
        </a:p>
      </dgm:t>
    </dgm:pt>
    <dgm:pt modelId="{2952A6D1-A679-4D16-A155-9C9961269158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US" sz="1100" dirty="0"/>
            <a:t>End*</a:t>
          </a:r>
        </a:p>
      </dgm:t>
    </dgm:pt>
    <dgm:pt modelId="{C4BF0E0B-D3DD-40AB-9CAA-BB9E0B828FC5}" type="parTrans" cxnId="{F7DBE00C-90F7-4101-884A-A9A268F0C771}">
      <dgm:prSet/>
      <dgm:spPr/>
      <dgm:t>
        <a:bodyPr/>
        <a:lstStyle/>
        <a:p>
          <a:endParaRPr lang="en-US"/>
        </a:p>
      </dgm:t>
    </dgm:pt>
    <dgm:pt modelId="{24C31138-5857-48ED-9C52-3B1CA11A6A97}" type="sibTrans" cxnId="{F7DBE00C-90F7-4101-884A-A9A268F0C771}">
      <dgm:prSet/>
      <dgm:spPr/>
      <dgm:t>
        <a:bodyPr/>
        <a:lstStyle/>
        <a:p>
          <a:endParaRPr lang="en-US"/>
        </a:p>
      </dgm:t>
    </dgm:pt>
    <dgm:pt modelId="{9D45A9B2-8B46-444F-8DDF-1DDA3769D786}" type="pres">
      <dgm:prSet presAssocID="{C3EBB15E-2E9A-4FB0-BED0-FCC0BE30A21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2A65331-D69E-44AA-82A1-990DE88D29DF}" type="pres">
      <dgm:prSet presAssocID="{843F484E-9E21-4776-BC1B-B7842699B82F}" presName="hierRoot1" presStyleCnt="0"/>
      <dgm:spPr/>
    </dgm:pt>
    <dgm:pt modelId="{E963CAC4-A6C9-4834-A19A-6C76F5B799B8}" type="pres">
      <dgm:prSet presAssocID="{843F484E-9E21-4776-BC1B-B7842699B82F}" presName="composite" presStyleCnt="0"/>
      <dgm:spPr/>
    </dgm:pt>
    <dgm:pt modelId="{0424A33B-81D2-4666-9F49-FF34FC082BD6}" type="pres">
      <dgm:prSet presAssocID="{843F484E-9E21-4776-BC1B-B7842699B82F}" presName="background" presStyleLbl="node0" presStyleIdx="0" presStyleCnt="1"/>
      <dgm:spPr/>
    </dgm:pt>
    <dgm:pt modelId="{1AAD231E-FF2E-4C1A-B06D-3E017793D679}" type="pres">
      <dgm:prSet presAssocID="{843F484E-9E21-4776-BC1B-B7842699B82F}" presName="text" presStyleLbl="fgAcc0" presStyleIdx="0" presStyleCnt="1">
        <dgm:presLayoutVars>
          <dgm:chPref val="3"/>
        </dgm:presLayoutVars>
      </dgm:prSet>
      <dgm:spPr/>
    </dgm:pt>
    <dgm:pt modelId="{D6F605F5-A249-4008-9D3B-FEBC51EA45DA}" type="pres">
      <dgm:prSet presAssocID="{843F484E-9E21-4776-BC1B-B7842699B82F}" presName="hierChild2" presStyleCnt="0"/>
      <dgm:spPr/>
    </dgm:pt>
    <dgm:pt modelId="{6675F185-2610-4036-99D3-93623F2F24CD}" type="pres">
      <dgm:prSet presAssocID="{F895B339-8159-41B4-942C-4A814E4CCFBD}" presName="Name10" presStyleLbl="parChTrans1D2" presStyleIdx="0" presStyleCnt="4"/>
      <dgm:spPr/>
    </dgm:pt>
    <dgm:pt modelId="{1890A9EB-C933-4979-80FD-5611C7920242}" type="pres">
      <dgm:prSet presAssocID="{230B72FD-8792-4CF3-B258-B93B98956369}" presName="hierRoot2" presStyleCnt="0"/>
      <dgm:spPr/>
    </dgm:pt>
    <dgm:pt modelId="{565B8C05-3B9D-42B9-9608-0DD59AB7E6D1}" type="pres">
      <dgm:prSet presAssocID="{230B72FD-8792-4CF3-B258-B93B98956369}" presName="composite2" presStyleCnt="0"/>
      <dgm:spPr/>
    </dgm:pt>
    <dgm:pt modelId="{379CD786-4E78-4CCE-B3C4-688245FE2EED}" type="pres">
      <dgm:prSet presAssocID="{230B72FD-8792-4CF3-B258-B93B98956369}" presName="background2" presStyleLbl="node2" presStyleIdx="0" presStyleCnt="4"/>
      <dgm:spPr/>
    </dgm:pt>
    <dgm:pt modelId="{980A5CE5-F1E2-4F8B-B1CF-5B2DBE395625}" type="pres">
      <dgm:prSet presAssocID="{230B72FD-8792-4CF3-B258-B93B98956369}" presName="text2" presStyleLbl="fgAcc2" presStyleIdx="0" presStyleCnt="4">
        <dgm:presLayoutVars>
          <dgm:chPref val="3"/>
        </dgm:presLayoutVars>
      </dgm:prSet>
      <dgm:spPr/>
    </dgm:pt>
    <dgm:pt modelId="{CC8B3BF3-4930-440C-997A-C63D9B212461}" type="pres">
      <dgm:prSet presAssocID="{230B72FD-8792-4CF3-B258-B93B98956369}" presName="hierChild3" presStyleCnt="0"/>
      <dgm:spPr/>
    </dgm:pt>
    <dgm:pt modelId="{B07C2FC8-F463-41E7-80C2-C08A481D6E37}" type="pres">
      <dgm:prSet presAssocID="{EFDA2AB1-FABA-4015-9C71-5C9B60F23571}" presName="Name17" presStyleLbl="parChTrans1D3" presStyleIdx="0" presStyleCnt="4"/>
      <dgm:spPr/>
    </dgm:pt>
    <dgm:pt modelId="{614545BE-2FB9-45FA-8C2C-3852B5CB1286}" type="pres">
      <dgm:prSet presAssocID="{81C59388-8FD8-443C-90B9-02EB9AD83983}" presName="hierRoot3" presStyleCnt="0"/>
      <dgm:spPr/>
    </dgm:pt>
    <dgm:pt modelId="{1ED5F240-1E7A-4214-8358-DEDA4429122D}" type="pres">
      <dgm:prSet presAssocID="{81C59388-8FD8-443C-90B9-02EB9AD83983}" presName="composite3" presStyleCnt="0"/>
      <dgm:spPr/>
    </dgm:pt>
    <dgm:pt modelId="{A70113C7-D50B-4B01-BE76-8408388B2263}" type="pres">
      <dgm:prSet presAssocID="{81C59388-8FD8-443C-90B9-02EB9AD83983}" presName="background3" presStyleLbl="node3" presStyleIdx="0" presStyleCnt="4"/>
      <dgm:spPr/>
    </dgm:pt>
    <dgm:pt modelId="{4279C43B-A926-409D-AF72-B879F7490133}" type="pres">
      <dgm:prSet presAssocID="{81C59388-8FD8-443C-90B9-02EB9AD83983}" presName="text3" presStyleLbl="fgAcc3" presStyleIdx="0" presStyleCnt="4">
        <dgm:presLayoutVars>
          <dgm:chPref val="3"/>
        </dgm:presLayoutVars>
      </dgm:prSet>
      <dgm:spPr/>
    </dgm:pt>
    <dgm:pt modelId="{08C63D40-EA46-4AB3-AA41-789D8CA44BCA}" type="pres">
      <dgm:prSet presAssocID="{81C59388-8FD8-443C-90B9-02EB9AD83983}" presName="hierChild4" presStyleCnt="0"/>
      <dgm:spPr/>
    </dgm:pt>
    <dgm:pt modelId="{9E23BA0E-51E1-4444-83A5-DD2D6367E02F}" type="pres">
      <dgm:prSet presAssocID="{922F3226-87B1-4268-9A31-C3A4FB1B8D46}" presName="Name23" presStyleLbl="parChTrans1D4" presStyleIdx="0" presStyleCnt="23"/>
      <dgm:spPr/>
    </dgm:pt>
    <dgm:pt modelId="{E13ECB8B-24CE-484F-9D95-7DD670A001D2}" type="pres">
      <dgm:prSet presAssocID="{14C235EF-E228-4109-B056-2DD21C20338A}" presName="hierRoot4" presStyleCnt="0"/>
      <dgm:spPr/>
    </dgm:pt>
    <dgm:pt modelId="{30741EC0-E4E4-4AD5-ABD4-183EB1A5603B}" type="pres">
      <dgm:prSet presAssocID="{14C235EF-E228-4109-B056-2DD21C20338A}" presName="composite4" presStyleCnt="0"/>
      <dgm:spPr/>
    </dgm:pt>
    <dgm:pt modelId="{A0BA86F4-A645-4026-ACDF-CE3BB69CD00A}" type="pres">
      <dgm:prSet presAssocID="{14C235EF-E228-4109-B056-2DD21C20338A}" presName="background4" presStyleLbl="node4" presStyleIdx="0" presStyleCnt="23"/>
      <dgm:spPr/>
    </dgm:pt>
    <dgm:pt modelId="{0E28C8E9-E287-4369-BA05-DF5F7F025492}" type="pres">
      <dgm:prSet presAssocID="{14C235EF-E228-4109-B056-2DD21C20338A}" presName="text4" presStyleLbl="fgAcc4" presStyleIdx="0" presStyleCnt="23">
        <dgm:presLayoutVars>
          <dgm:chPref val="3"/>
        </dgm:presLayoutVars>
      </dgm:prSet>
      <dgm:spPr/>
    </dgm:pt>
    <dgm:pt modelId="{E2B3A813-5E74-47E3-80BE-922E87FAD2A9}" type="pres">
      <dgm:prSet presAssocID="{14C235EF-E228-4109-B056-2DD21C20338A}" presName="hierChild5" presStyleCnt="0"/>
      <dgm:spPr/>
    </dgm:pt>
    <dgm:pt modelId="{D97DA3D4-1DA3-43AB-A7FC-2036FFE2E009}" type="pres">
      <dgm:prSet presAssocID="{998DAC32-0CD9-4BB9-BDB9-9F5A0D0443B5}" presName="Name23" presStyleLbl="parChTrans1D4" presStyleIdx="1" presStyleCnt="23"/>
      <dgm:spPr/>
    </dgm:pt>
    <dgm:pt modelId="{D5C7BD21-713C-4210-A63A-E3C496281BDA}" type="pres">
      <dgm:prSet presAssocID="{967AF1C9-2A99-480C-B134-60FF652C6FC4}" presName="hierRoot4" presStyleCnt="0"/>
      <dgm:spPr/>
    </dgm:pt>
    <dgm:pt modelId="{A1B599FD-4AB8-4ABA-BAFF-E6051EFE842A}" type="pres">
      <dgm:prSet presAssocID="{967AF1C9-2A99-480C-B134-60FF652C6FC4}" presName="composite4" presStyleCnt="0"/>
      <dgm:spPr/>
    </dgm:pt>
    <dgm:pt modelId="{7F1B92BA-1579-4C82-9510-6269737CFAB3}" type="pres">
      <dgm:prSet presAssocID="{967AF1C9-2A99-480C-B134-60FF652C6FC4}" presName="background4" presStyleLbl="node4" presStyleIdx="1" presStyleCnt="23"/>
      <dgm:spPr/>
    </dgm:pt>
    <dgm:pt modelId="{91BCEAD3-5E5C-4BDF-9DA0-F3D697B60EE8}" type="pres">
      <dgm:prSet presAssocID="{967AF1C9-2A99-480C-B134-60FF652C6FC4}" presName="text4" presStyleLbl="fgAcc4" presStyleIdx="1" presStyleCnt="23">
        <dgm:presLayoutVars>
          <dgm:chPref val="3"/>
        </dgm:presLayoutVars>
      </dgm:prSet>
      <dgm:spPr/>
    </dgm:pt>
    <dgm:pt modelId="{39E59F1B-2648-4A45-8BD1-86881C25CD3E}" type="pres">
      <dgm:prSet presAssocID="{967AF1C9-2A99-480C-B134-60FF652C6FC4}" presName="hierChild5" presStyleCnt="0"/>
      <dgm:spPr/>
    </dgm:pt>
    <dgm:pt modelId="{D17FD1AB-F50C-43BF-8F3E-453654E0B211}" type="pres">
      <dgm:prSet presAssocID="{A6212C61-342E-4AED-80B3-8E0B9F056B71}" presName="Name23" presStyleLbl="parChTrans1D4" presStyleIdx="2" presStyleCnt="23"/>
      <dgm:spPr/>
    </dgm:pt>
    <dgm:pt modelId="{F476254B-05A4-43D4-A28F-606B63382B28}" type="pres">
      <dgm:prSet presAssocID="{3C18F465-6D55-4A64-9178-43D2692FA342}" presName="hierRoot4" presStyleCnt="0"/>
      <dgm:spPr/>
    </dgm:pt>
    <dgm:pt modelId="{6371EC69-F519-4498-A157-90A7E83BD680}" type="pres">
      <dgm:prSet presAssocID="{3C18F465-6D55-4A64-9178-43D2692FA342}" presName="composite4" presStyleCnt="0"/>
      <dgm:spPr/>
    </dgm:pt>
    <dgm:pt modelId="{870F0162-F666-4B0D-A6DB-A4EABBB7513E}" type="pres">
      <dgm:prSet presAssocID="{3C18F465-6D55-4A64-9178-43D2692FA342}" presName="background4" presStyleLbl="node4" presStyleIdx="2" presStyleCnt="23"/>
      <dgm:spPr/>
    </dgm:pt>
    <dgm:pt modelId="{CAC8ED9A-2F07-4E99-A7EE-5C1959B31B1B}" type="pres">
      <dgm:prSet presAssocID="{3C18F465-6D55-4A64-9178-43D2692FA342}" presName="text4" presStyleLbl="fgAcc4" presStyleIdx="2" presStyleCnt="23">
        <dgm:presLayoutVars>
          <dgm:chPref val="3"/>
        </dgm:presLayoutVars>
      </dgm:prSet>
      <dgm:spPr/>
    </dgm:pt>
    <dgm:pt modelId="{8ACFDEAE-2EC4-4279-B2FA-EAFDC293D03D}" type="pres">
      <dgm:prSet presAssocID="{3C18F465-6D55-4A64-9178-43D2692FA342}" presName="hierChild5" presStyleCnt="0"/>
      <dgm:spPr/>
    </dgm:pt>
    <dgm:pt modelId="{FA337593-3C2E-4FC2-B719-DE03379C945C}" type="pres">
      <dgm:prSet presAssocID="{3E882361-FD23-4230-A75E-C7D1F575EFF1}" presName="Name10" presStyleLbl="parChTrans1D2" presStyleIdx="1" presStyleCnt="4"/>
      <dgm:spPr/>
    </dgm:pt>
    <dgm:pt modelId="{A5A82CDE-2208-465E-8A60-DF6156FEA647}" type="pres">
      <dgm:prSet presAssocID="{E2EA1A46-3060-4602-81AD-DBC1823E3DC3}" presName="hierRoot2" presStyleCnt="0"/>
      <dgm:spPr/>
    </dgm:pt>
    <dgm:pt modelId="{53D73D8C-64DC-4897-B3B2-27D7F8245E06}" type="pres">
      <dgm:prSet presAssocID="{E2EA1A46-3060-4602-81AD-DBC1823E3DC3}" presName="composite2" presStyleCnt="0"/>
      <dgm:spPr/>
    </dgm:pt>
    <dgm:pt modelId="{AA0F4EF5-ADAE-4F1D-815E-36741D637EAD}" type="pres">
      <dgm:prSet presAssocID="{E2EA1A46-3060-4602-81AD-DBC1823E3DC3}" presName="background2" presStyleLbl="node2" presStyleIdx="1" presStyleCnt="4"/>
      <dgm:spPr/>
    </dgm:pt>
    <dgm:pt modelId="{F2E57FBA-226A-47F8-87AB-85604AA98188}" type="pres">
      <dgm:prSet presAssocID="{E2EA1A46-3060-4602-81AD-DBC1823E3DC3}" presName="text2" presStyleLbl="fgAcc2" presStyleIdx="1" presStyleCnt="4">
        <dgm:presLayoutVars>
          <dgm:chPref val="3"/>
        </dgm:presLayoutVars>
      </dgm:prSet>
      <dgm:spPr/>
    </dgm:pt>
    <dgm:pt modelId="{69F419B1-918B-4CFB-A071-A0DC87B8FE89}" type="pres">
      <dgm:prSet presAssocID="{E2EA1A46-3060-4602-81AD-DBC1823E3DC3}" presName="hierChild3" presStyleCnt="0"/>
      <dgm:spPr/>
    </dgm:pt>
    <dgm:pt modelId="{F68365B4-2C0D-4CCD-89C3-02F9C9546122}" type="pres">
      <dgm:prSet presAssocID="{9D674C22-F3A5-427F-96C0-2BA8AF77D5EA}" presName="Name17" presStyleLbl="parChTrans1D3" presStyleIdx="1" presStyleCnt="4"/>
      <dgm:spPr/>
    </dgm:pt>
    <dgm:pt modelId="{D961A904-61E6-448B-B602-A50597FC44F1}" type="pres">
      <dgm:prSet presAssocID="{F0D60510-48F6-4D8F-AA83-77DBFA74F362}" presName="hierRoot3" presStyleCnt="0"/>
      <dgm:spPr/>
    </dgm:pt>
    <dgm:pt modelId="{55CE14A3-6C5E-446F-AED8-D9B36E299D76}" type="pres">
      <dgm:prSet presAssocID="{F0D60510-48F6-4D8F-AA83-77DBFA74F362}" presName="composite3" presStyleCnt="0"/>
      <dgm:spPr/>
    </dgm:pt>
    <dgm:pt modelId="{00FAC4E8-A41D-47AF-9031-1C673666B2D8}" type="pres">
      <dgm:prSet presAssocID="{F0D60510-48F6-4D8F-AA83-77DBFA74F362}" presName="background3" presStyleLbl="node3" presStyleIdx="1" presStyleCnt="4"/>
      <dgm:spPr/>
    </dgm:pt>
    <dgm:pt modelId="{5B13923C-B510-4329-A2F6-AD647A0CB767}" type="pres">
      <dgm:prSet presAssocID="{F0D60510-48F6-4D8F-AA83-77DBFA74F362}" presName="text3" presStyleLbl="fgAcc3" presStyleIdx="1" presStyleCnt="4">
        <dgm:presLayoutVars>
          <dgm:chPref val="3"/>
        </dgm:presLayoutVars>
      </dgm:prSet>
      <dgm:spPr/>
    </dgm:pt>
    <dgm:pt modelId="{34B2CE91-02CE-4105-BDCC-04D6B4691734}" type="pres">
      <dgm:prSet presAssocID="{F0D60510-48F6-4D8F-AA83-77DBFA74F362}" presName="hierChild4" presStyleCnt="0"/>
      <dgm:spPr/>
    </dgm:pt>
    <dgm:pt modelId="{CE1D3318-66DB-4E0F-A8A9-850702363B3E}" type="pres">
      <dgm:prSet presAssocID="{3393D9EC-573B-44D7-9BBA-CC554669EA0E}" presName="Name23" presStyleLbl="parChTrans1D4" presStyleIdx="3" presStyleCnt="23"/>
      <dgm:spPr/>
    </dgm:pt>
    <dgm:pt modelId="{B88089A9-D0F8-4785-87F6-AC8899C9DBEC}" type="pres">
      <dgm:prSet presAssocID="{CB9EC41D-1000-4E82-9BCD-6CCAF9BC2BF4}" presName="hierRoot4" presStyleCnt="0"/>
      <dgm:spPr/>
    </dgm:pt>
    <dgm:pt modelId="{84433DCA-ED05-4E60-9ADB-DA65947B7DEB}" type="pres">
      <dgm:prSet presAssocID="{CB9EC41D-1000-4E82-9BCD-6CCAF9BC2BF4}" presName="composite4" presStyleCnt="0"/>
      <dgm:spPr/>
    </dgm:pt>
    <dgm:pt modelId="{5437A0D3-FFC4-49C4-8BBB-DBD7F327B692}" type="pres">
      <dgm:prSet presAssocID="{CB9EC41D-1000-4E82-9BCD-6CCAF9BC2BF4}" presName="background4" presStyleLbl="node4" presStyleIdx="3" presStyleCnt="23"/>
      <dgm:spPr/>
    </dgm:pt>
    <dgm:pt modelId="{B1395D32-DF4E-4594-A261-A8755530ECC5}" type="pres">
      <dgm:prSet presAssocID="{CB9EC41D-1000-4E82-9BCD-6CCAF9BC2BF4}" presName="text4" presStyleLbl="fgAcc4" presStyleIdx="3" presStyleCnt="23">
        <dgm:presLayoutVars>
          <dgm:chPref val="3"/>
        </dgm:presLayoutVars>
      </dgm:prSet>
      <dgm:spPr/>
    </dgm:pt>
    <dgm:pt modelId="{338BB0D4-C384-4A0E-980D-572616A9548F}" type="pres">
      <dgm:prSet presAssocID="{CB9EC41D-1000-4E82-9BCD-6CCAF9BC2BF4}" presName="hierChild5" presStyleCnt="0"/>
      <dgm:spPr/>
    </dgm:pt>
    <dgm:pt modelId="{898A4B1F-ADC8-4D57-B487-70AD9823B9DA}" type="pres">
      <dgm:prSet presAssocID="{6A5F2C9F-5554-4675-9EE6-D44DE5DA0412}" presName="Name23" presStyleLbl="parChTrans1D4" presStyleIdx="4" presStyleCnt="23"/>
      <dgm:spPr/>
    </dgm:pt>
    <dgm:pt modelId="{CBE599EB-2960-4E1C-B09B-ADF7A08B92C1}" type="pres">
      <dgm:prSet presAssocID="{6297F278-C92F-4576-B9D1-5DD3D68ACDFF}" presName="hierRoot4" presStyleCnt="0"/>
      <dgm:spPr/>
    </dgm:pt>
    <dgm:pt modelId="{B5476D56-900A-4E14-B8FE-025C3FEDE709}" type="pres">
      <dgm:prSet presAssocID="{6297F278-C92F-4576-B9D1-5DD3D68ACDFF}" presName="composite4" presStyleCnt="0"/>
      <dgm:spPr/>
    </dgm:pt>
    <dgm:pt modelId="{8BFE77A7-E90F-48AC-995C-7B2FB0726417}" type="pres">
      <dgm:prSet presAssocID="{6297F278-C92F-4576-B9D1-5DD3D68ACDFF}" presName="background4" presStyleLbl="node4" presStyleIdx="4" presStyleCnt="23"/>
      <dgm:spPr/>
    </dgm:pt>
    <dgm:pt modelId="{80A15CD9-692F-42F9-93D7-6CD0825873AF}" type="pres">
      <dgm:prSet presAssocID="{6297F278-C92F-4576-B9D1-5DD3D68ACDFF}" presName="text4" presStyleLbl="fgAcc4" presStyleIdx="4" presStyleCnt="23">
        <dgm:presLayoutVars>
          <dgm:chPref val="3"/>
        </dgm:presLayoutVars>
      </dgm:prSet>
      <dgm:spPr/>
    </dgm:pt>
    <dgm:pt modelId="{B13D45E0-2668-4D10-ABA2-13D2E6EB8B06}" type="pres">
      <dgm:prSet presAssocID="{6297F278-C92F-4576-B9D1-5DD3D68ACDFF}" presName="hierChild5" presStyleCnt="0"/>
      <dgm:spPr/>
    </dgm:pt>
    <dgm:pt modelId="{817BD38B-B0F4-416B-9108-E654D926A54C}" type="pres">
      <dgm:prSet presAssocID="{3112F12C-B6DA-4FB2-923C-102B339AEF3A}" presName="Name23" presStyleLbl="parChTrans1D4" presStyleIdx="5" presStyleCnt="23"/>
      <dgm:spPr/>
    </dgm:pt>
    <dgm:pt modelId="{B802296F-5100-4610-8638-B08634D97376}" type="pres">
      <dgm:prSet presAssocID="{22B9DB6F-EB15-4847-9EDB-EBF88727E678}" presName="hierRoot4" presStyleCnt="0"/>
      <dgm:spPr/>
    </dgm:pt>
    <dgm:pt modelId="{5A550B88-7B72-4E57-96EC-57DE61F2D3FC}" type="pres">
      <dgm:prSet presAssocID="{22B9DB6F-EB15-4847-9EDB-EBF88727E678}" presName="composite4" presStyleCnt="0"/>
      <dgm:spPr/>
    </dgm:pt>
    <dgm:pt modelId="{68A62C37-BA9A-405F-AC1F-37209A0B3DF3}" type="pres">
      <dgm:prSet presAssocID="{22B9DB6F-EB15-4847-9EDB-EBF88727E678}" presName="background4" presStyleLbl="node4" presStyleIdx="5" presStyleCnt="23"/>
      <dgm:spPr/>
    </dgm:pt>
    <dgm:pt modelId="{38B67227-71B5-4D62-9948-CD94E1EF2A01}" type="pres">
      <dgm:prSet presAssocID="{22B9DB6F-EB15-4847-9EDB-EBF88727E678}" presName="text4" presStyleLbl="fgAcc4" presStyleIdx="5" presStyleCnt="23">
        <dgm:presLayoutVars>
          <dgm:chPref val="3"/>
        </dgm:presLayoutVars>
      </dgm:prSet>
      <dgm:spPr/>
    </dgm:pt>
    <dgm:pt modelId="{F4686F24-DC1B-4A50-B6DA-F21B60376475}" type="pres">
      <dgm:prSet presAssocID="{22B9DB6F-EB15-4847-9EDB-EBF88727E678}" presName="hierChild5" presStyleCnt="0"/>
      <dgm:spPr/>
    </dgm:pt>
    <dgm:pt modelId="{73AF332D-7BF1-489E-9A00-D7A55C40BB74}" type="pres">
      <dgm:prSet presAssocID="{3D92E993-8A9F-4762-988D-8A6620F3486A}" presName="Name23" presStyleLbl="parChTrans1D4" presStyleIdx="6" presStyleCnt="23"/>
      <dgm:spPr/>
    </dgm:pt>
    <dgm:pt modelId="{2D559AA6-650F-4496-B8E5-A8760195E238}" type="pres">
      <dgm:prSet presAssocID="{4CA4C06F-2B85-4CED-8E82-715D64DAAFCB}" presName="hierRoot4" presStyleCnt="0"/>
      <dgm:spPr/>
    </dgm:pt>
    <dgm:pt modelId="{F4FAA6C1-2438-4CD7-9DB3-679D80B2A1B6}" type="pres">
      <dgm:prSet presAssocID="{4CA4C06F-2B85-4CED-8E82-715D64DAAFCB}" presName="composite4" presStyleCnt="0"/>
      <dgm:spPr/>
    </dgm:pt>
    <dgm:pt modelId="{0C813C03-34AB-405A-A5EF-9180F2717FDD}" type="pres">
      <dgm:prSet presAssocID="{4CA4C06F-2B85-4CED-8E82-715D64DAAFCB}" presName="background4" presStyleLbl="node4" presStyleIdx="6" presStyleCnt="23"/>
      <dgm:spPr/>
    </dgm:pt>
    <dgm:pt modelId="{254B64FC-9BB9-44E3-A98F-0F3AB3CC67CA}" type="pres">
      <dgm:prSet presAssocID="{4CA4C06F-2B85-4CED-8E82-715D64DAAFCB}" presName="text4" presStyleLbl="fgAcc4" presStyleIdx="6" presStyleCnt="23">
        <dgm:presLayoutVars>
          <dgm:chPref val="3"/>
        </dgm:presLayoutVars>
      </dgm:prSet>
      <dgm:spPr/>
    </dgm:pt>
    <dgm:pt modelId="{1B679337-A136-44EC-8A4F-CDACF731BBBD}" type="pres">
      <dgm:prSet presAssocID="{4CA4C06F-2B85-4CED-8E82-715D64DAAFCB}" presName="hierChild5" presStyleCnt="0"/>
      <dgm:spPr/>
    </dgm:pt>
    <dgm:pt modelId="{6D6217D1-EA79-4EEB-BC0E-1C1EAEE64216}" type="pres">
      <dgm:prSet presAssocID="{38D0C460-E061-4DE7-9E56-AD4AE4D1E1AF}" presName="Name23" presStyleLbl="parChTrans1D4" presStyleIdx="7" presStyleCnt="23"/>
      <dgm:spPr/>
    </dgm:pt>
    <dgm:pt modelId="{79B31828-B9C1-4361-9228-475708ABAE34}" type="pres">
      <dgm:prSet presAssocID="{0610E4B8-7737-4E98-98F9-C13F60261BA0}" presName="hierRoot4" presStyleCnt="0"/>
      <dgm:spPr/>
    </dgm:pt>
    <dgm:pt modelId="{123FF789-1948-43EC-A429-EC8746E9CEB1}" type="pres">
      <dgm:prSet presAssocID="{0610E4B8-7737-4E98-98F9-C13F60261BA0}" presName="composite4" presStyleCnt="0"/>
      <dgm:spPr/>
    </dgm:pt>
    <dgm:pt modelId="{9CE556EB-FDB4-405A-9F66-789701255F61}" type="pres">
      <dgm:prSet presAssocID="{0610E4B8-7737-4E98-98F9-C13F60261BA0}" presName="background4" presStyleLbl="node4" presStyleIdx="7" presStyleCnt="23"/>
      <dgm:spPr/>
    </dgm:pt>
    <dgm:pt modelId="{6AF011D7-CD77-401F-B9E3-A27349802FB7}" type="pres">
      <dgm:prSet presAssocID="{0610E4B8-7737-4E98-98F9-C13F60261BA0}" presName="text4" presStyleLbl="fgAcc4" presStyleIdx="7" presStyleCnt="23">
        <dgm:presLayoutVars>
          <dgm:chPref val="3"/>
        </dgm:presLayoutVars>
      </dgm:prSet>
      <dgm:spPr/>
    </dgm:pt>
    <dgm:pt modelId="{E0B6E095-FEE5-4626-9188-66E90007139D}" type="pres">
      <dgm:prSet presAssocID="{0610E4B8-7737-4E98-98F9-C13F60261BA0}" presName="hierChild5" presStyleCnt="0"/>
      <dgm:spPr/>
    </dgm:pt>
    <dgm:pt modelId="{5F8A2793-4C95-4047-9782-549E47048A27}" type="pres">
      <dgm:prSet presAssocID="{1FFFE0FF-D0B9-46E5-A895-AC0FDED5C740}" presName="Name23" presStyleLbl="parChTrans1D4" presStyleIdx="8" presStyleCnt="23"/>
      <dgm:spPr/>
    </dgm:pt>
    <dgm:pt modelId="{5EBCED8E-1CA0-41B4-B874-48F1DE683B7D}" type="pres">
      <dgm:prSet presAssocID="{3D6420D7-157E-4853-8F92-DB8659CD5058}" presName="hierRoot4" presStyleCnt="0"/>
      <dgm:spPr/>
    </dgm:pt>
    <dgm:pt modelId="{479522A7-A7B9-4046-88E7-D56F48D44328}" type="pres">
      <dgm:prSet presAssocID="{3D6420D7-157E-4853-8F92-DB8659CD5058}" presName="composite4" presStyleCnt="0"/>
      <dgm:spPr/>
    </dgm:pt>
    <dgm:pt modelId="{9A178307-4F1E-4C0D-A71A-C6F8C31DA8A7}" type="pres">
      <dgm:prSet presAssocID="{3D6420D7-157E-4853-8F92-DB8659CD5058}" presName="background4" presStyleLbl="node4" presStyleIdx="8" presStyleCnt="23"/>
      <dgm:spPr/>
    </dgm:pt>
    <dgm:pt modelId="{2A8951B5-2677-4FE1-A11F-F25E80AA35B8}" type="pres">
      <dgm:prSet presAssocID="{3D6420D7-157E-4853-8F92-DB8659CD5058}" presName="text4" presStyleLbl="fgAcc4" presStyleIdx="8" presStyleCnt="23">
        <dgm:presLayoutVars>
          <dgm:chPref val="3"/>
        </dgm:presLayoutVars>
      </dgm:prSet>
      <dgm:spPr/>
    </dgm:pt>
    <dgm:pt modelId="{57F8B324-4486-4FDE-98D4-6F6BEF828275}" type="pres">
      <dgm:prSet presAssocID="{3D6420D7-157E-4853-8F92-DB8659CD5058}" presName="hierChild5" presStyleCnt="0"/>
      <dgm:spPr/>
    </dgm:pt>
    <dgm:pt modelId="{E109D412-FFC1-4939-A255-BE08099F7E1E}" type="pres">
      <dgm:prSet presAssocID="{AC3DEEC2-C72F-4FCA-83F8-5E15B0445535}" presName="Name23" presStyleLbl="parChTrans1D4" presStyleIdx="9" presStyleCnt="23"/>
      <dgm:spPr/>
    </dgm:pt>
    <dgm:pt modelId="{9AF72041-04A9-4BF0-98DD-83EF7AEAD40E}" type="pres">
      <dgm:prSet presAssocID="{876C4714-EA03-4B6A-A9F7-ABA59886E9B7}" presName="hierRoot4" presStyleCnt="0"/>
      <dgm:spPr/>
    </dgm:pt>
    <dgm:pt modelId="{2FD9515F-CAAB-4BDF-8079-0E1D2E85388E}" type="pres">
      <dgm:prSet presAssocID="{876C4714-EA03-4B6A-A9F7-ABA59886E9B7}" presName="composite4" presStyleCnt="0"/>
      <dgm:spPr/>
    </dgm:pt>
    <dgm:pt modelId="{300578A6-AAF0-4898-85EB-C3B27A973D81}" type="pres">
      <dgm:prSet presAssocID="{876C4714-EA03-4B6A-A9F7-ABA59886E9B7}" presName="background4" presStyleLbl="node4" presStyleIdx="9" presStyleCnt="23"/>
      <dgm:spPr/>
    </dgm:pt>
    <dgm:pt modelId="{DC31E686-CCEB-4C7F-ADCE-4CD88485D943}" type="pres">
      <dgm:prSet presAssocID="{876C4714-EA03-4B6A-A9F7-ABA59886E9B7}" presName="text4" presStyleLbl="fgAcc4" presStyleIdx="9" presStyleCnt="23">
        <dgm:presLayoutVars>
          <dgm:chPref val="3"/>
        </dgm:presLayoutVars>
      </dgm:prSet>
      <dgm:spPr/>
    </dgm:pt>
    <dgm:pt modelId="{792C812B-5969-4E1A-B094-C6CE878FBD98}" type="pres">
      <dgm:prSet presAssocID="{876C4714-EA03-4B6A-A9F7-ABA59886E9B7}" presName="hierChild5" presStyleCnt="0"/>
      <dgm:spPr/>
    </dgm:pt>
    <dgm:pt modelId="{9AC471EC-896A-42B1-8464-C414B7FFB3EA}" type="pres">
      <dgm:prSet presAssocID="{C0ECA4CB-B5EE-4204-B1C8-8E77280D998C}" presName="Name23" presStyleLbl="parChTrans1D4" presStyleIdx="10" presStyleCnt="23"/>
      <dgm:spPr/>
    </dgm:pt>
    <dgm:pt modelId="{7F8E4F49-0C06-40AE-A942-4629370C3E76}" type="pres">
      <dgm:prSet presAssocID="{2DCC5BCD-40FE-4ED5-B858-0AC2E4B43E6F}" presName="hierRoot4" presStyleCnt="0"/>
      <dgm:spPr/>
    </dgm:pt>
    <dgm:pt modelId="{7562FAA7-B720-48B6-BEC6-0F86F484D8CC}" type="pres">
      <dgm:prSet presAssocID="{2DCC5BCD-40FE-4ED5-B858-0AC2E4B43E6F}" presName="composite4" presStyleCnt="0"/>
      <dgm:spPr/>
    </dgm:pt>
    <dgm:pt modelId="{66CEA567-1AC6-4328-B32F-FE698428AB58}" type="pres">
      <dgm:prSet presAssocID="{2DCC5BCD-40FE-4ED5-B858-0AC2E4B43E6F}" presName="background4" presStyleLbl="node4" presStyleIdx="10" presStyleCnt="23"/>
      <dgm:spPr/>
    </dgm:pt>
    <dgm:pt modelId="{F2761830-742F-4478-B73A-662881ECFF9C}" type="pres">
      <dgm:prSet presAssocID="{2DCC5BCD-40FE-4ED5-B858-0AC2E4B43E6F}" presName="text4" presStyleLbl="fgAcc4" presStyleIdx="10" presStyleCnt="23">
        <dgm:presLayoutVars>
          <dgm:chPref val="3"/>
        </dgm:presLayoutVars>
      </dgm:prSet>
      <dgm:spPr/>
    </dgm:pt>
    <dgm:pt modelId="{77046766-8706-4BC0-BBCA-F6D36ED75F85}" type="pres">
      <dgm:prSet presAssocID="{2DCC5BCD-40FE-4ED5-B858-0AC2E4B43E6F}" presName="hierChild5" presStyleCnt="0"/>
      <dgm:spPr/>
    </dgm:pt>
    <dgm:pt modelId="{1B092AD2-BF6B-4C2D-9BB1-4F8184F92582}" type="pres">
      <dgm:prSet presAssocID="{B612588D-1906-4B08-BF40-75CEF7A68F48}" presName="Name23" presStyleLbl="parChTrans1D4" presStyleIdx="11" presStyleCnt="23"/>
      <dgm:spPr/>
    </dgm:pt>
    <dgm:pt modelId="{FA4EEC95-0CC1-4243-AB16-73F9F6F735CA}" type="pres">
      <dgm:prSet presAssocID="{856E3B58-2531-47A8-A199-1259D7D2D77B}" presName="hierRoot4" presStyleCnt="0"/>
      <dgm:spPr/>
    </dgm:pt>
    <dgm:pt modelId="{004B1857-DEE6-4571-9597-5D0B92ADA010}" type="pres">
      <dgm:prSet presAssocID="{856E3B58-2531-47A8-A199-1259D7D2D77B}" presName="composite4" presStyleCnt="0"/>
      <dgm:spPr/>
    </dgm:pt>
    <dgm:pt modelId="{AF1E3660-7F74-49C0-A408-E8B26878C01C}" type="pres">
      <dgm:prSet presAssocID="{856E3B58-2531-47A8-A199-1259D7D2D77B}" presName="background4" presStyleLbl="node4" presStyleIdx="11" presStyleCnt="23"/>
      <dgm:spPr/>
    </dgm:pt>
    <dgm:pt modelId="{59FE75ED-4491-48BE-B8C2-9E6F4EAB17C3}" type="pres">
      <dgm:prSet presAssocID="{856E3B58-2531-47A8-A199-1259D7D2D77B}" presName="text4" presStyleLbl="fgAcc4" presStyleIdx="11" presStyleCnt="23">
        <dgm:presLayoutVars>
          <dgm:chPref val="3"/>
        </dgm:presLayoutVars>
      </dgm:prSet>
      <dgm:spPr/>
    </dgm:pt>
    <dgm:pt modelId="{3506E86A-B1BB-41E2-9A51-9DBBDAD9B837}" type="pres">
      <dgm:prSet presAssocID="{856E3B58-2531-47A8-A199-1259D7D2D77B}" presName="hierChild5" presStyleCnt="0"/>
      <dgm:spPr/>
    </dgm:pt>
    <dgm:pt modelId="{2F286805-725A-402F-84FA-E57A9BF7A569}" type="pres">
      <dgm:prSet presAssocID="{ACD44630-5BB1-4EC0-A47A-FB42B944C170}" presName="Name23" presStyleLbl="parChTrans1D4" presStyleIdx="12" presStyleCnt="23"/>
      <dgm:spPr/>
    </dgm:pt>
    <dgm:pt modelId="{BD77D2F0-1F1A-45EA-B182-EDE4D0C6DD06}" type="pres">
      <dgm:prSet presAssocID="{D183FE8C-410E-42C6-B7EC-A14DC4A90766}" presName="hierRoot4" presStyleCnt="0"/>
      <dgm:spPr/>
    </dgm:pt>
    <dgm:pt modelId="{BA9080E8-A6E2-4516-94D8-04243AC7BF0A}" type="pres">
      <dgm:prSet presAssocID="{D183FE8C-410E-42C6-B7EC-A14DC4A90766}" presName="composite4" presStyleCnt="0"/>
      <dgm:spPr/>
    </dgm:pt>
    <dgm:pt modelId="{A9C5E23C-F084-4ED8-9ECC-C72B4299315C}" type="pres">
      <dgm:prSet presAssocID="{D183FE8C-410E-42C6-B7EC-A14DC4A90766}" presName="background4" presStyleLbl="node4" presStyleIdx="12" presStyleCnt="23"/>
      <dgm:spPr/>
    </dgm:pt>
    <dgm:pt modelId="{8E0F54FA-CEBA-4569-96B4-EA6B1B147EC2}" type="pres">
      <dgm:prSet presAssocID="{D183FE8C-410E-42C6-B7EC-A14DC4A90766}" presName="text4" presStyleLbl="fgAcc4" presStyleIdx="12" presStyleCnt="23">
        <dgm:presLayoutVars>
          <dgm:chPref val="3"/>
        </dgm:presLayoutVars>
      </dgm:prSet>
      <dgm:spPr/>
    </dgm:pt>
    <dgm:pt modelId="{B725C0CD-E0B6-42CE-ACC8-5EA308FFB158}" type="pres">
      <dgm:prSet presAssocID="{D183FE8C-410E-42C6-B7EC-A14DC4A90766}" presName="hierChild5" presStyleCnt="0"/>
      <dgm:spPr/>
    </dgm:pt>
    <dgm:pt modelId="{14863825-67CC-4C23-8A75-BC9A65F64F30}" type="pres">
      <dgm:prSet presAssocID="{7F048989-4C09-41E8-BC65-4F004547E57C}" presName="Name10" presStyleLbl="parChTrans1D2" presStyleIdx="2" presStyleCnt="4"/>
      <dgm:spPr/>
    </dgm:pt>
    <dgm:pt modelId="{F6D72B7C-8FC4-43F6-B391-BA5FEECE9FC3}" type="pres">
      <dgm:prSet presAssocID="{7698A09A-ACD1-40A0-85E0-DFF78410BD96}" presName="hierRoot2" presStyleCnt="0"/>
      <dgm:spPr/>
    </dgm:pt>
    <dgm:pt modelId="{B914CC34-DCB8-4DDD-83A3-BFF793D3E837}" type="pres">
      <dgm:prSet presAssocID="{7698A09A-ACD1-40A0-85E0-DFF78410BD96}" presName="composite2" presStyleCnt="0"/>
      <dgm:spPr/>
    </dgm:pt>
    <dgm:pt modelId="{05AB44DA-2E7F-406C-9937-157981ADC049}" type="pres">
      <dgm:prSet presAssocID="{7698A09A-ACD1-40A0-85E0-DFF78410BD96}" presName="background2" presStyleLbl="node2" presStyleIdx="2" presStyleCnt="4"/>
      <dgm:spPr/>
    </dgm:pt>
    <dgm:pt modelId="{49E3EB41-7F12-4660-BD0A-3EBB36B5E670}" type="pres">
      <dgm:prSet presAssocID="{7698A09A-ACD1-40A0-85E0-DFF78410BD96}" presName="text2" presStyleLbl="fgAcc2" presStyleIdx="2" presStyleCnt="4">
        <dgm:presLayoutVars>
          <dgm:chPref val="3"/>
        </dgm:presLayoutVars>
      </dgm:prSet>
      <dgm:spPr/>
    </dgm:pt>
    <dgm:pt modelId="{EAE8E53D-1F8A-46CD-B7A9-E76C03686B1F}" type="pres">
      <dgm:prSet presAssocID="{7698A09A-ACD1-40A0-85E0-DFF78410BD96}" presName="hierChild3" presStyleCnt="0"/>
      <dgm:spPr/>
    </dgm:pt>
    <dgm:pt modelId="{9E7341C2-7515-4B85-B508-93C0422F4A56}" type="pres">
      <dgm:prSet presAssocID="{BBCF2628-3905-4A69-AFAD-BA455982FEFD}" presName="Name17" presStyleLbl="parChTrans1D3" presStyleIdx="2" presStyleCnt="4"/>
      <dgm:spPr/>
    </dgm:pt>
    <dgm:pt modelId="{8A2481B9-DBCF-4A49-B73C-D940710B570A}" type="pres">
      <dgm:prSet presAssocID="{CC56B60E-56DA-4D14-A599-438B5B7365C6}" presName="hierRoot3" presStyleCnt="0"/>
      <dgm:spPr/>
    </dgm:pt>
    <dgm:pt modelId="{A6D9B80E-7E42-4C19-885B-74B9D1F6D5B0}" type="pres">
      <dgm:prSet presAssocID="{CC56B60E-56DA-4D14-A599-438B5B7365C6}" presName="composite3" presStyleCnt="0"/>
      <dgm:spPr/>
    </dgm:pt>
    <dgm:pt modelId="{277F82D6-025B-49F7-9CC4-9D72C7E8745C}" type="pres">
      <dgm:prSet presAssocID="{CC56B60E-56DA-4D14-A599-438B5B7365C6}" presName="background3" presStyleLbl="node3" presStyleIdx="2" presStyleCnt="4"/>
      <dgm:spPr/>
    </dgm:pt>
    <dgm:pt modelId="{785A36FB-175F-4249-9379-7820DB85EADF}" type="pres">
      <dgm:prSet presAssocID="{CC56B60E-56DA-4D14-A599-438B5B7365C6}" presName="text3" presStyleLbl="fgAcc3" presStyleIdx="2" presStyleCnt="4">
        <dgm:presLayoutVars>
          <dgm:chPref val="3"/>
        </dgm:presLayoutVars>
      </dgm:prSet>
      <dgm:spPr/>
    </dgm:pt>
    <dgm:pt modelId="{A34ADA2D-890E-4714-B41A-502B2766CBFE}" type="pres">
      <dgm:prSet presAssocID="{CC56B60E-56DA-4D14-A599-438B5B7365C6}" presName="hierChild4" presStyleCnt="0"/>
      <dgm:spPr/>
    </dgm:pt>
    <dgm:pt modelId="{96B2F383-3124-4881-AFB8-DB49B5811974}" type="pres">
      <dgm:prSet presAssocID="{375F5BE8-9B28-4757-B146-9AAEEFFCF19B}" presName="Name23" presStyleLbl="parChTrans1D4" presStyleIdx="13" presStyleCnt="23"/>
      <dgm:spPr/>
    </dgm:pt>
    <dgm:pt modelId="{FA5C7AF4-5AC2-4F60-9E55-F20DE774F1A0}" type="pres">
      <dgm:prSet presAssocID="{59FE57A7-6730-46B6-9DD0-88C5B2AD38F8}" presName="hierRoot4" presStyleCnt="0"/>
      <dgm:spPr/>
    </dgm:pt>
    <dgm:pt modelId="{F657960E-6EC7-4A07-BA4E-C8DDDD5B6E64}" type="pres">
      <dgm:prSet presAssocID="{59FE57A7-6730-46B6-9DD0-88C5B2AD38F8}" presName="composite4" presStyleCnt="0"/>
      <dgm:spPr/>
    </dgm:pt>
    <dgm:pt modelId="{09289FE3-79CB-45E6-91CD-46523BB33B98}" type="pres">
      <dgm:prSet presAssocID="{59FE57A7-6730-46B6-9DD0-88C5B2AD38F8}" presName="background4" presStyleLbl="node4" presStyleIdx="13" presStyleCnt="23"/>
      <dgm:spPr/>
    </dgm:pt>
    <dgm:pt modelId="{1101DD8C-103B-4299-AAD5-5173585B4B75}" type="pres">
      <dgm:prSet presAssocID="{59FE57A7-6730-46B6-9DD0-88C5B2AD38F8}" presName="text4" presStyleLbl="fgAcc4" presStyleIdx="13" presStyleCnt="23">
        <dgm:presLayoutVars>
          <dgm:chPref val="3"/>
        </dgm:presLayoutVars>
      </dgm:prSet>
      <dgm:spPr/>
    </dgm:pt>
    <dgm:pt modelId="{F6BA31A8-28A5-4EF7-902A-E6428C6CA687}" type="pres">
      <dgm:prSet presAssocID="{59FE57A7-6730-46B6-9DD0-88C5B2AD38F8}" presName="hierChild5" presStyleCnt="0"/>
      <dgm:spPr/>
    </dgm:pt>
    <dgm:pt modelId="{7B9F195B-4ACF-4ACA-B7FC-B5CEF75F9640}" type="pres">
      <dgm:prSet presAssocID="{1A4AE42D-99B1-4972-A030-156ECB8C06D6}" presName="Name23" presStyleLbl="parChTrans1D4" presStyleIdx="14" presStyleCnt="23"/>
      <dgm:spPr/>
    </dgm:pt>
    <dgm:pt modelId="{82C97377-B925-485F-A1AE-66CA65A2722A}" type="pres">
      <dgm:prSet presAssocID="{24003566-679F-4BFB-9621-7988E2EBDDFA}" presName="hierRoot4" presStyleCnt="0"/>
      <dgm:spPr/>
    </dgm:pt>
    <dgm:pt modelId="{5B2E6713-8EAB-4D81-B420-2325550ED9BC}" type="pres">
      <dgm:prSet presAssocID="{24003566-679F-4BFB-9621-7988E2EBDDFA}" presName="composite4" presStyleCnt="0"/>
      <dgm:spPr/>
    </dgm:pt>
    <dgm:pt modelId="{41A3D24B-CF94-4A6E-87A3-60A3C9248F9D}" type="pres">
      <dgm:prSet presAssocID="{24003566-679F-4BFB-9621-7988E2EBDDFA}" presName="background4" presStyleLbl="node4" presStyleIdx="14" presStyleCnt="23"/>
      <dgm:spPr/>
    </dgm:pt>
    <dgm:pt modelId="{A1D065E1-FAEA-47C1-8CC6-BA0BEC76C447}" type="pres">
      <dgm:prSet presAssocID="{24003566-679F-4BFB-9621-7988E2EBDDFA}" presName="text4" presStyleLbl="fgAcc4" presStyleIdx="14" presStyleCnt="23">
        <dgm:presLayoutVars>
          <dgm:chPref val="3"/>
        </dgm:presLayoutVars>
      </dgm:prSet>
      <dgm:spPr/>
    </dgm:pt>
    <dgm:pt modelId="{F1CA91F1-90E0-441C-8AF3-8F513469D6DD}" type="pres">
      <dgm:prSet presAssocID="{24003566-679F-4BFB-9621-7988E2EBDDFA}" presName="hierChild5" presStyleCnt="0"/>
      <dgm:spPr/>
    </dgm:pt>
    <dgm:pt modelId="{0757108C-686F-4D3D-853C-76D2723EB084}" type="pres">
      <dgm:prSet presAssocID="{9A289F36-C9A4-423F-A1BF-A7FC18114D93}" presName="Name23" presStyleLbl="parChTrans1D4" presStyleIdx="15" presStyleCnt="23"/>
      <dgm:spPr/>
    </dgm:pt>
    <dgm:pt modelId="{7320C690-E4CF-44E5-B044-C4E102D10C7E}" type="pres">
      <dgm:prSet presAssocID="{0DF4A11E-828C-4E36-9802-200CDB8D951F}" presName="hierRoot4" presStyleCnt="0"/>
      <dgm:spPr/>
    </dgm:pt>
    <dgm:pt modelId="{18110EE4-ECD7-4C47-BBBD-82EBDB4CC5A5}" type="pres">
      <dgm:prSet presAssocID="{0DF4A11E-828C-4E36-9802-200CDB8D951F}" presName="composite4" presStyleCnt="0"/>
      <dgm:spPr/>
    </dgm:pt>
    <dgm:pt modelId="{968C53C5-6DB3-4891-BD61-4D19B4A72B53}" type="pres">
      <dgm:prSet presAssocID="{0DF4A11E-828C-4E36-9802-200CDB8D951F}" presName="background4" presStyleLbl="node4" presStyleIdx="15" presStyleCnt="23"/>
      <dgm:spPr/>
    </dgm:pt>
    <dgm:pt modelId="{C8C00699-3CEA-441B-BDBD-48F5ED0E394C}" type="pres">
      <dgm:prSet presAssocID="{0DF4A11E-828C-4E36-9802-200CDB8D951F}" presName="text4" presStyleLbl="fgAcc4" presStyleIdx="15" presStyleCnt="23">
        <dgm:presLayoutVars>
          <dgm:chPref val="3"/>
        </dgm:presLayoutVars>
      </dgm:prSet>
      <dgm:spPr/>
    </dgm:pt>
    <dgm:pt modelId="{79E13073-C320-43CC-86F6-53C9F184C616}" type="pres">
      <dgm:prSet presAssocID="{0DF4A11E-828C-4E36-9802-200CDB8D951F}" presName="hierChild5" presStyleCnt="0"/>
      <dgm:spPr/>
    </dgm:pt>
    <dgm:pt modelId="{295CCE79-BDCF-42B9-9431-0A6ABA7F9133}" type="pres">
      <dgm:prSet presAssocID="{1675E372-CCEE-4D95-B211-F9414FD55ECA}" presName="Name23" presStyleLbl="parChTrans1D4" presStyleIdx="16" presStyleCnt="23"/>
      <dgm:spPr/>
    </dgm:pt>
    <dgm:pt modelId="{9B77B731-4536-48B6-B5A2-F68C5D31AA4D}" type="pres">
      <dgm:prSet presAssocID="{78E82937-162D-41B6-843B-3102A650AC53}" presName="hierRoot4" presStyleCnt="0"/>
      <dgm:spPr/>
    </dgm:pt>
    <dgm:pt modelId="{2011AF29-D542-4A25-A5EC-9959A43E9417}" type="pres">
      <dgm:prSet presAssocID="{78E82937-162D-41B6-843B-3102A650AC53}" presName="composite4" presStyleCnt="0"/>
      <dgm:spPr/>
    </dgm:pt>
    <dgm:pt modelId="{DBA47C03-AB13-4995-BB54-84D2B43A5A7C}" type="pres">
      <dgm:prSet presAssocID="{78E82937-162D-41B6-843B-3102A650AC53}" presName="background4" presStyleLbl="node4" presStyleIdx="16" presStyleCnt="23"/>
      <dgm:spPr/>
    </dgm:pt>
    <dgm:pt modelId="{AA0D09CC-78D3-4539-91C7-EAED99230211}" type="pres">
      <dgm:prSet presAssocID="{78E82937-162D-41B6-843B-3102A650AC53}" presName="text4" presStyleLbl="fgAcc4" presStyleIdx="16" presStyleCnt="23">
        <dgm:presLayoutVars>
          <dgm:chPref val="3"/>
        </dgm:presLayoutVars>
      </dgm:prSet>
      <dgm:spPr/>
    </dgm:pt>
    <dgm:pt modelId="{2024EA78-9301-4379-969A-69DB0A44643F}" type="pres">
      <dgm:prSet presAssocID="{78E82937-162D-41B6-843B-3102A650AC53}" presName="hierChild5" presStyleCnt="0"/>
      <dgm:spPr/>
    </dgm:pt>
    <dgm:pt modelId="{7EC99FF9-0B25-469E-A3FC-9F2D673D10B0}" type="pres">
      <dgm:prSet presAssocID="{782ABE5B-68C5-492E-B47A-CB7B900F679C}" presName="Name23" presStyleLbl="parChTrans1D4" presStyleIdx="17" presStyleCnt="23"/>
      <dgm:spPr/>
    </dgm:pt>
    <dgm:pt modelId="{040C6B46-8C3C-4572-AC19-52C0FD360E42}" type="pres">
      <dgm:prSet presAssocID="{23435B69-B7C5-4E5D-AFA5-9809A7917914}" presName="hierRoot4" presStyleCnt="0"/>
      <dgm:spPr/>
    </dgm:pt>
    <dgm:pt modelId="{9AA32499-351C-492F-B631-565E239B6EB1}" type="pres">
      <dgm:prSet presAssocID="{23435B69-B7C5-4E5D-AFA5-9809A7917914}" presName="composite4" presStyleCnt="0"/>
      <dgm:spPr/>
    </dgm:pt>
    <dgm:pt modelId="{C0002ECC-04F7-4CDD-ACB4-B2FC5876DAD1}" type="pres">
      <dgm:prSet presAssocID="{23435B69-B7C5-4E5D-AFA5-9809A7917914}" presName="background4" presStyleLbl="node4" presStyleIdx="17" presStyleCnt="23"/>
      <dgm:spPr/>
    </dgm:pt>
    <dgm:pt modelId="{B6268A57-5268-42A5-911A-F16C4F55FDC0}" type="pres">
      <dgm:prSet presAssocID="{23435B69-B7C5-4E5D-AFA5-9809A7917914}" presName="text4" presStyleLbl="fgAcc4" presStyleIdx="17" presStyleCnt="23">
        <dgm:presLayoutVars>
          <dgm:chPref val="3"/>
        </dgm:presLayoutVars>
      </dgm:prSet>
      <dgm:spPr/>
    </dgm:pt>
    <dgm:pt modelId="{7CD707BA-C164-4A95-8E86-FA37079E6AA8}" type="pres">
      <dgm:prSet presAssocID="{23435B69-B7C5-4E5D-AFA5-9809A7917914}" presName="hierChild5" presStyleCnt="0"/>
      <dgm:spPr/>
    </dgm:pt>
    <dgm:pt modelId="{DC39AC02-3899-41A1-AAEF-748957739C47}" type="pres">
      <dgm:prSet presAssocID="{31987AF3-EA70-4D3C-9BAB-9BECAE542AC2}" presName="Name10" presStyleLbl="parChTrans1D2" presStyleIdx="3" presStyleCnt="4"/>
      <dgm:spPr/>
    </dgm:pt>
    <dgm:pt modelId="{EEEDE941-6730-42D8-8395-02E10D354368}" type="pres">
      <dgm:prSet presAssocID="{AD86E52A-7FA3-437D-8BA5-94313BE570E2}" presName="hierRoot2" presStyleCnt="0"/>
      <dgm:spPr/>
    </dgm:pt>
    <dgm:pt modelId="{B76B50EE-5AFF-4309-84F8-C26373D3C626}" type="pres">
      <dgm:prSet presAssocID="{AD86E52A-7FA3-437D-8BA5-94313BE570E2}" presName="composite2" presStyleCnt="0"/>
      <dgm:spPr/>
    </dgm:pt>
    <dgm:pt modelId="{929D40A1-F416-4188-A206-52194C88B77A}" type="pres">
      <dgm:prSet presAssocID="{AD86E52A-7FA3-437D-8BA5-94313BE570E2}" presName="background2" presStyleLbl="node2" presStyleIdx="3" presStyleCnt="4"/>
      <dgm:spPr/>
    </dgm:pt>
    <dgm:pt modelId="{111A46ED-F464-4AB8-8732-87059A99E36F}" type="pres">
      <dgm:prSet presAssocID="{AD86E52A-7FA3-437D-8BA5-94313BE570E2}" presName="text2" presStyleLbl="fgAcc2" presStyleIdx="3" presStyleCnt="4">
        <dgm:presLayoutVars>
          <dgm:chPref val="3"/>
        </dgm:presLayoutVars>
      </dgm:prSet>
      <dgm:spPr/>
    </dgm:pt>
    <dgm:pt modelId="{F2321EA7-548B-4F5D-8458-3185712EF940}" type="pres">
      <dgm:prSet presAssocID="{AD86E52A-7FA3-437D-8BA5-94313BE570E2}" presName="hierChild3" presStyleCnt="0"/>
      <dgm:spPr/>
    </dgm:pt>
    <dgm:pt modelId="{A7B9391F-6A46-4DE4-AB0F-8B1FF69E9B0E}" type="pres">
      <dgm:prSet presAssocID="{43CAC85B-3EB8-4CC5-B994-91829A2DD13D}" presName="Name17" presStyleLbl="parChTrans1D3" presStyleIdx="3" presStyleCnt="4"/>
      <dgm:spPr/>
    </dgm:pt>
    <dgm:pt modelId="{C974E55F-02A7-4B7A-A595-6BE7D7FAA4D6}" type="pres">
      <dgm:prSet presAssocID="{E9FA26AE-1891-4D11-AE01-714E7C6D6351}" presName="hierRoot3" presStyleCnt="0"/>
      <dgm:spPr/>
    </dgm:pt>
    <dgm:pt modelId="{7D2C60D2-756B-4E42-9A07-4D635BD1400C}" type="pres">
      <dgm:prSet presAssocID="{E9FA26AE-1891-4D11-AE01-714E7C6D6351}" presName="composite3" presStyleCnt="0"/>
      <dgm:spPr/>
    </dgm:pt>
    <dgm:pt modelId="{3D632610-1DE2-46C5-8108-8755AAFB4E3F}" type="pres">
      <dgm:prSet presAssocID="{E9FA26AE-1891-4D11-AE01-714E7C6D6351}" presName="background3" presStyleLbl="node3" presStyleIdx="3" presStyleCnt="4"/>
      <dgm:spPr/>
    </dgm:pt>
    <dgm:pt modelId="{AF384535-61C4-4973-9392-183BAE520AFF}" type="pres">
      <dgm:prSet presAssocID="{E9FA26AE-1891-4D11-AE01-714E7C6D6351}" presName="text3" presStyleLbl="fgAcc3" presStyleIdx="3" presStyleCnt="4">
        <dgm:presLayoutVars>
          <dgm:chPref val="3"/>
        </dgm:presLayoutVars>
      </dgm:prSet>
      <dgm:spPr/>
    </dgm:pt>
    <dgm:pt modelId="{B9AA572B-063A-4EFC-B36E-62DF86E779FA}" type="pres">
      <dgm:prSet presAssocID="{E9FA26AE-1891-4D11-AE01-714E7C6D6351}" presName="hierChild4" presStyleCnt="0"/>
      <dgm:spPr/>
    </dgm:pt>
    <dgm:pt modelId="{1CF651A3-B5D3-4AA7-B2DC-63BB5F4EF415}" type="pres">
      <dgm:prSet presAssocID="{A8F6A8EB-1013-4F4D-9F15-A8C5C8F759C6}" presName="Name23" presStyleLbl="parChTrans1D4" presStyleIdx="18" presStyleCnt="23"/>
      <dgm:spPr/>
    </dgm:pt>
    <dgm:pt modelId="{76E28306-5B3A-4B17-97C7-8AFDFF618E8D}" type="pres">
      <dgm:prSet presAssocID="{845FB16D-85AA-486A-B965-5F325F23C1C6}" presName="hierRoot4" presStyleCnt="0"/>
      <dgm:spPr/>
    </dgm:pt>
    <dgm:pt modelId="{58E6D0AF-E4D2-4E35-9AEC-0FBFC75474D0}" type="pres">
      <dgm:prSet presAssocID="{845FB16D-85AA-486A-B965-5F325F23C1C6}" presName="composite4" presStyleCnt="0"/>
      <dgm:spPr/>
    </dgm:pt>
    <dgm:pt modelId="{E755BB0C-34AA-4C7F-AB24-E4E7363FF967}" type="pres">
      <dgm:prSet presAssocID="{845FB16D-85AA-486A-B965-5F325F23C1C6}" presName="background4" presStyleLbl="node4" presStyleIdx="18" presStyleCnt="23"/>
      <dgm:spPr/>
    </dgm:pt>
    <dgm:pt modelId="{9E805082-F43D-4900-9EA2-A1FD3A85CDAD}" type="pres">
      <dgm:prSet presAssocID="{845FB16D-85AA-486A-B965-5F325F23C1C6}" presName="text4" presStyleLbl="fgAcc4" presStyleIdx="18" presStyleCnt="23">
        <dgm:presLayoutVars>
          <dgm:chPref val="3"/>
        </dgm:presLayoutVars>
      </dgm:prSet>
      <dgm:spPr/>
    </dgm:pt>
    <dgm:pt modelId="{CF8BCE4B-5973-483B-8A01-7E88945916E7}" type="pres">
      <dgm:prSet presAssocID="{845FB16D-85AA-486A-B965-5F325F23C1C6}" presName="hierChild5" presStyleCnt="0"/>
      <dgm:spPr/>
    </dgm:pt>
    <dgm:pt modelId="{B5E15D14-73DE-4C60-B6EC-FED589F6DD3B}" type="pres">
      <dgm:prSet presAssocID="{097350CC-01BD-45B7-A7C4-84BAFC28E694}" presName="Name23" presStyleLbl="parChTrans1D4" presStyleIdx="19" presStyleCnt="23"/>
      <dgm:spPr/>
    </dgm:pt>
    <dgm:pt modelId="{8FE47276-1FED-4D83-8C9B-4C3B08F4BC5A}" type="pres">
      <dgm:prSet presAssocID="{1AE61F2A-FF7C-46D4-B36C-D4CE2E3AF639}" presName="hierRoot4" presStyleCnt="0"/>
      <dgm:spPr/>
    </dgm:pt>
    <dgm:pt modelId="{25A9110D-BE9D-43FC-B419-FB9AB1BD38CF}" type="pres">
      <dgm:prSet presAssocID="{1AE61F2A-FF7C-46D4-B36C-D4CE2E3AF639}" presName="composite4" presStyleCnt="0"/>
      <dgm:spPr/>
    </dgm:pt>
    <dgm:pt modelId="{DEDCD91D-C888-4161-A78D-38256E6F00E9}" type="pres">
      <dgm:prSet presAssocID="{1AE61F2A-FF7C-46D4-B36C-D4CE2E3AF639}" presName="background4" presStyleLbl="node4" presStyleIdx="19" presStyleCnt="23"/>
      <dgm:spPr/>
    </dgm:pt>
    <dgm:pt modelId="{F45DC6FF-21E8-4BB9-B0E0-A18F54E3D1A4}" type="pres">
      <dgm:prSet presAssocID="{1AE61F2A-FF7C-46D4-B36C-D4CE2E3AF639}" presName="text4" presStyleLbl="fgAcc4" presStyleIdx="19" presStyleCnt="23">
        <dgm:presLayoutVars>
          <dgm:chPref val="3"/>
        </dgm:presLayoutVars>
      </dgm:prSet>
      <dgm:spPr/>
    </dgm:pt>
    <dgm:pt modelId="{B9D7BB6E-EA07-448D-9A37-8DA50B3D5602}" type="pres">
      <dgm:prSet presAssocID="{1AE61F2A-FF7C-46D4-B36C-D4CE2E3AF639}" presName="hierChild5" presStyleCnt="0"/>
      <dgm:spPr/>
    </dgm:pt>
    <dgm:pt modelId="{F3EBFD9D-A875-489F-BEB2-0652C62895FB}" type="pres">
      <dgm:prSet presAssocID="{C4BF0E0B-D3DD-40AB-9CAA-BB9E0B828FC5}" presName="Name23" presStyleLbl="parChTrans1D4" presStyleIdx="20" presStyleCnt="23"/>
      <dgm:spPr/>
    </dgm:pt>
    <dgm:pt modelId="{B03E0B6F-BCC6-40B7-88B0-41E5644DCAA9}" type="pres">
      <dgm:prSet presAssocID="{2952A6D1-A679-4D16-A155-9C9961269158}" presName="hierRoot4" presStyleCnt="0"/>
      <dgm:spPr/>
    </dgm:pt>
    <dgm:pt modelId="{4C9ECC49-40F9-4FE1-BF1F-63CF8E14839B}" type="pres">
      <dgm:prSet presAssocID="{2952A6D1-A679-4D16-A155-9C9961269158}" presName="composite4" presStyleCnt="0"/>
      <dgm:spPr/>
    </dgm:pt>
    <dgm:pt modelId="{0684CD8C-F89D-4441-ACA0-8138F7B57980}" type="pres">
      <dgm:prSet presAssocID="{2952A6D1-A679-4D16-A155-9C9961269158}" presName="background4" presStyleLbl="node4" presStyleIdx="20" presStyleCnt="23"/>
      <dgm:spPr/>
    </dgm:pt>
    <dgm:pt modelId="{F7EDA076-1AA0-450A-97AD-B12C09ACAC2C}" type="pres">
      <dgm:prSet presAssocID="{2952A6D1-A679-4D16-A155-9C9961269158}" presName="text4" presStyleLbl="fgAcc4" presStyleIdx="20" presStyleCnt="23">
        <dgm:presLayoutVars>
          <dgm:chPref val="3"/>
        </dgm:presLayoutVars>
      </dgm:prSet>
      <dgm:spPr/>
    </dgm:pt>
    <dgm:pt modelId="{71AF484B-C3D7-41C4-9634-4C48DE87A621}" type="pres">
      <dgm:prSet presAssocID="{2952A6D1-A679-4D16-A155-9C9961269158}" presName="hierChild5" presStyleCnt="0"/>
      <dgm:spPr/>
    </dgm:pt>
    <dgm:pt modelId="{51B5FD2D-1995-4DB5-A0A4-1F496B5CAEC5}" type="pres">
      <dgm:prSet presAssocID="{A1E4AACB-36D7-4D7E-8491-276A353AE500}" presName="Name23" presStyleLbl="parChTrans1D4" presStyleIdx="21" presStyleCnt="23"/>
      <dgm:spPr/>
    </dgm:pt>
    <dgm:pt modelId="{45394E1B-AD49-4F3C-AEC8-8FCA97291BFD}" type="pres">
      <dgm:prSet presAssocID="{5C07A707-CDAE-4941-ABA4-4851B8CBC5B7}" presName="hierRoot4" presStyleCnt="0"/>
      <dgm:spPr/>
    </dgm:pt>
    <dgm:pt modelId="{316E4019-4C11-4DD8-AD99-9F32CE1D8DE8}" type="pres">
      <dgm:prSet presAssocID="{5C07A707-CDAE-4941-ABA4-4851B8CBC5B7}" presName="composite4" presStyleCnt="0"/>
      <dgm:spPr/>
    </dgm:pt>
    <dgm:pt modelId="{24E21974-2D18-4CE6-84E4-16273E160AA4}" type="pres">
      <dgm:prSet presAssocID="{5C07A707-CDAE-4941-ABA4-4851B8CBC5B7}" presName="background4" presStyleLbl="node4" presStyleIdx="21" presStyleCnt="23"/>
      <dgm:spPr/>
    </dgm:pt>
    <dgm:pt modelId="{C8969AE0-8432-4A8D-A315-BA5E1D05EFF2}" type="pres">
      <dgm:prSet presAssocID="{5C07A707-CDAE-4941-ABA4-4851B8CBC5B7}" presName="text4" presStyleLbl="fgAcc4" presStyleIdx="21" presStyleCnt="23">
        <dgm:presLayoutVars>
          <dgm:chPref val="3"/>
        </dgm:presLayoutVars>
      </dgm:prSet>
      <dgm:spPr/>
    </dgm:pt>
    <dgm:pt modelId="{C0079556-6A28-403D-902B-D4374152C245}" type="pres">
      <dgm:prSet presAssocID="{5C07A707-CDAE-4941-ABA4-4851B8CBC5B7}" presName="hierChild5" presStyleCnt="0"/>
      <dgm:spPr/>
    </dgm:pt>
    <dgm:pt modelId="{B4A01ED9-78CC-475E-9715-BADB71217D90}" type="pres">
      <dgm:prSet presAssocID="{50EAFC4E-0288-42F2-B1CB-862D25FD923D}" presName="Name23" presStyleLbl="parChTrans1D4" presStyleIdx="22" presStyleCnt="23"/>
      <dgm:spPr/>
    </dgm:pt>
    <dgm:pt modelId="{45B89DEC-C542-4DA8-A366-CE18E352A025}" type="pres">
      <dgm:prSet presAssocID="{CE9112FF-0AB7-4839-86B2-0DF05E0E5F6F}" presName="hierRoot4" presStyleCnt="0"/>
      <dgm:spPr/>
    </dgm:pt>
    <dgm:pt modelId="{9CB83DFF-E405-4EA7-9AEA-9B373AC82A66}" type="pres">
      <dgm:prSet presAssocID="{CE9112FF-0AB7-4839-86B2-0DF05E0E5F6F}" presName="composite4" presStyleCnt="0"/>
      <dgm:spPr/>
    </dgm:pt>
    <dgm:pt modelId="{7A84819F-8A73-4B79-A579-1B28708ED35D}" type="pres">
      <dgm:prSet presAssocID="{CE9112FF-0AB7-4839-86B2-0DF05E0E5F6F}" presName="background4" presStyleLbl="node4" presStyleIdx="22" presStyleCnt="23"/>
      <dgm:spPr/>
    </dgm:pt>
    <dgm:pt modelId="{81BE27AD-7D2D-4BE0-9F9E-69480B24B868}" type="pres">
      <dgm:prSet presAssocID="{CE9112FF-0AB7-4839-86B2-0DF05E0E5F6F}" presName="text4" presStyleLbl="fgAcc4" presStyleIdx="22" presStyleCnt="23">
        <dgm:presLayoutVars>
          <dgm:chPref val="3"/>
        </dgm:presLayoutVars>
      </dgm:prSet>
      <dgm:spPr/>
    </dgm:pt>
    <dgm:pt modelId="{DACF4EBA-25F0-4DD5-98F1-0707B3195D37}" type="pres">
      <dgm:prSet presAssocID="{CE9112FF-0AB7-4839-86B2-0DF05E0E5F6F}" presName="hierChild5" presStyleCnt="0"/>
      <dgm:spPr/>
    </dgm:pt>
  </dgm:ptLst>
  <dgm:cxnLst>
    <dgm:cxn modelId="{2DF92500-435D-410F-89CB-9056643EC016}" type="presOf" srcId="{38D0C460-E061-4DE7-9E56-AD4AE4D1E1AF}" destId="{6D6217D1-EA79-4EEB-BC0E-1C1EAEE64216}" srcOrd="0" destOrd="0" presId="urn:microsoft.com/office/officeart/2005/8/layout/hierarchy1"/>
    <dgm:cxn modelId="{2D459900-9E87-4C05-8E81-DC737EA2D5F0}" type="presOf" srcId="{CC56B60E-56DA-4D14-A599-438B5B7365C6}" destId="{785A36FB-175F-4249-9379-7820DB85EADF}" srcOrd="0" destOrd="0" presId="urn:microsoft.com/office/officeart/2005/8/layout/hierarchy1"/>
    <dgm:cxn modelId="{A8AE9401-19BF-4C09-B647-8D0B10B02DA0}" srcId="{6297F278-C92F-4576-B9D1-5DD3D68ACDFF}" destId="{856E3B58-2531-47A8-A199-1259D7D2D77B}" srcOrd="3" destOrd="0" parTransId="{B612588D-1906-4B08-BF40-75CEF7A68F48}" sibTransId="{245C0DAB-592D-40A7-896D-EEAAF62092C0}"/>
    <dgm:cxn modelId="{8D06270B-6032-44B8-B596-4E89D32D98CB}" type="presOf" srcId="{31987AF3-EA70-4D3C-9BAB-9BECAE542AC2}" destId="{DC39AC02-3899-41A1-AAEF-748957739C47}" srcOrd="0" destOrd="0" presId="urn:microsoft.com/office/officeart/2005/8/layout/hierarchy1"/>
    <dgm:cxn modelId="{F199F60B-06AC-4ABE-92DA-880E3BAE3000}" type="presOf" srcId="{967AF1C9-2A99-480C-B134-60FF652C6FC4}" destId="{91BCEAD3-5E5C-4BDF-9DA0-F3D697B60EE8}" srcOrd="0" destOrd="0" presId="urn:microsoft.com/office/officeart/2005/8/layout/hierarchy1"/>
    <dgm:cxn modelId="{F7DBE00C-90F7-4101-884A-A9A268F0C771}" srcId="{1AE61F2A-FF7C-46D4-B36C-D4CE2E3AF639}" destId="{2952A6D1-A679-4D16-A155-9C9961269158}" srcOrd="0" destOrd="0" parTransId="{C4BF0E0B-D3DD-40AB-9CAA-BB9E0B828FC5}" sibTransId="{24C31138-5857-48ED-9C52-3B1CA11A6A97}"/>
    <dgm:cxn modelId="{6398AA11-D957-45CF-949B-1193D8D30181}" srcId="{E9FA26AE-1891-4D11-AE01-714E7C6D6351}" destId="{5C07A707-CDAE-4941-ABA4-4851B8CBC5B7}" srcOrd="1" destOrd="0" parTransId="{A1E4AACB-36D7-4D7E-8491-276A353AE500}" sibTransId="{0FC08C24-E88A-47E0-9B04-C05055EF4D9E}"/>
    <dgm:cxn modelId="{9914E11C-B467-4B81-8CFF-EAC196B4C1C9}" type="presOf" srcId="{843F484E-9E21-4776-BC1B-B7842699B82F}" destId="{1AAD231E-FF2E-4C1A-B06D-3E017793D679}" srcOrd="0" destOrd="0" presId="urn:microsoft.com/office/officeart/2005/8/layout/hierarchy1"/>
    <dgm:cxn modelId="{F7454224-6246-4855-8D07-AF9C4F50F8A0}" type="presOf" srcId="{3D92E993-8A9F-4762-988D-8A6620F3486A}" destId="{73AF332D-7BF1-489E-9A00-D7A55C40BB74}" srcOrd="0" destOrd="0" presId="urn:microsoft.com/office/officeart/2005/8/layout/hierarchy1"/>
    <dgm:cxn modelId="{8EBA0529-F902-4965-A709-96B3B086E6F5}" type="presOf" srcId="{9A289F36-C9A4-423F-A1BF-A7FC18114D93}" destId="{0757108C-686F-4D3D-853C-76D2723EB084}" srcOrd="0" destOrd="0" presId="urn:microsoft.com/office/officeart/2005/8/layout/hierarchy1"/>
    <dgm:cxn modelId="{519A472A-DADA-4D4B-8B31-5669AA85DC76}" type="presOf" srcId="{43CAC85B-3EB8-4CC5-B994-91829A2DD13D}" destId="{A7B9391F-6A46-4DE4-AB0F-8B1FF69E9B0E}" srcOrd="0" destOrd="0" presId="urn:microsoft.com/office/officeart/2005/8/layout/hierarchy1"/>
    <dgm:cxn modelId="{02685F2C-E9A1-48C4-B999-E6B383701C8A}" type="presOf" srcId="{E2EA1A46-3060-4602-81AD-DBC1823E3DC3}" destId="{F2E57FBA-226A-47F8-87AB-85604AA98188}" srcOrd="0" destOrd="0" presId="urn:microsoft.com/office/officeart/2005/8/layout/hierarchy1"/>
    <dgm:cxn modelId="{ED52F72D-2FFE-4CA8-8A67-3FA1A38B237B}" type="presOf" srcId="{CE9112FF-0AB7-4839-86B2-0DF05E0E5F6F}" destId="{81BE27AD-7D2D-4BE0-9F9E-69480B24B868}" srcOrd="0" destOrd="0" presId="urn:microsoft.com/office/officeart/2005/8/layout/hierarchy1"/>
    <dgm:cxn modelId="{6EFC1530-10B9-4EC9-889F-833E9A537E9C}" type="presOf" srcId="{3D6420D7-157E-4853-8F92-DB8659CD5058}" destId="{2A8951B5-2677-4FE1-A11F-F25E80AA35B8}" srcOrd="0" destOrd="0" presId="urn:microsoft.com/office/officeart/2005/8/layout/hierarchy1"/>
    <dgm:cxn modelId="{06140931-DBB8-48B3-B673-FE472D0008D0}" srcId="{843F484E-9E21-4776-BC1B-B7842699B82F}" destId="{230B72FD-8792-4CF3-B258-B93B98956369}" srcOrd="0" destOrd="0" parTransId="{F895B339-8159-41B4-942C-4A814E4CCFBD}" sibTransId="{EA892DB1-27D9-4FCA-BB49-46F0EA824D74}"/>
    <dgm:cxn modelId="{086F6831-B503-4EC0-BB37-04EDBE178B98}" srcId="{6297F278-C92F-4576-B9D1-5DD3D68ACDFF}" destId="{876C4714-EA03-4B6A-A9F7-ABA59886E9B7}" srcOrd="2" destOrd="0" parTransId="{AC3DEEC2-C72F-4FCA-83F8-5E15B0445535}" sibTransId="{3F4480F8-D975-4261-AE07-98DE8D79316E}"/>
    <dgm:cxn modelId="{3A901734-FC19-4142-807F-76B40C42C9B2}" type="presOf" srcId="{78E82937-162D-41B6-843B-3102A650AC53}" destId="{AA0D09CC-78D3-4539-91C7-EAED99230211}" srcOrd="0" destOrd="0" presId="urn:microsoft.com/office/officeart/2005/8/layout/hierarchy1"/>
    <dgm:cxn modelId="{D7327C34-C78A-4B0B-A4C8-720EB9743CAB}" type="presOf" srcId="{998DAC32-0CD9-4BB9-BDB9-9F5A0D0443B5}" destId="{D97DA3D4-1DA3-43AB-A7FC-2036FFE2E009}" srcOrd="0" destOrd="0" presId="urn:microsoft.com/office/officeart/2005/8/layout/hierarchy1"/>
    <dgm:cxn modelId="{941C0335-5815-4C73-8147-DDCE8D10BC7D}" srcId="{6297F278-C92F-4576-B9D1-5DD3D68ACDFF}" destId="{22B9DB6F-EB15-4847-9EDB-EBF88727E678}" srcOrd="0" destOrd="0" parTransId="{3112F12C-B6DA-4FB2-923C-102B339AEF3A}" sibTransId="{50F4D267-E32F-4DBA-AE4D-19CC68EC881E}"/>
    <dgm:cxn modelId="{F4A82D3D-2313-4860-891A-9C23E68AA5B6}" type="presOf" srcId="{7698A09A-ACD1-40A0-85E0-DFF78410BD96}" destId="{49E3EB41-7F12-4660-BD0A-3EBB36B5E670}" srcOrd="0" destOrd="0" presId="urn:microsoft.com/office/officeart/2005/8/layout/hierarchy1"/>
    <dgm:cxn modelId="{E5921B3E-FD3E-4267-AB10-AFF6C4676D40}" srcId="{CB9EC41D-1000-4E82-9BCD-6CCAF9BC2BF4}" destId="{6297F278-C92F-4576-B9D1-5DD3D68ACDFF}" srcOrd="0" destOrd="0" parTransId="{6A5F2C9F-5554-4675-9EE6-D44DE5DA0412}" sibTransId="{CF7062FD-E1CF-49B0-B4FC-24E12B1E3BEE}"/>
    <dgm:cxn modelId="{D93D6A3E-2E3E-4D30-8BDE-163C9E1CD668}" type="presOf" srcId="{C4BF0E0B-D3DD-40AB-9CAA-BB9E0B828FC5}" destId="{F3EBFD9D-A875-489F-BEB2-0652C62895FB}" srcOrd="0" destOrd="0" presId="urn:microsoft.com/office/officeart/2005/8/layout/hierarchy1"/>
    <dgm:cxn modelId="{14922C3F-D932-43A4-8AAE-ACD9ACC39BAA}" srcId="{876C4714-EA03-4B6A-A9F7-ABA59886E9B7}" destId="{2DCC5BCD-40FE-4ED5-B858-0AC2E4B43E6F}" srcOrd="0" destOrd="0" parTransId="{C0ECA4CB-B5EE-4204-B1C8-8E77280D998C}" sibTransId="{4FDB7B96-CD94-471A-AAE5-8142DB33567D}"/>
    <dgm:cxn modelId="{E09CDF3F-BF8B-4232-8A2F-CDA10309F02A}" type="presOf" srcId="{097350CC-01BD-45B7-A7C4-84BAFC28E694}" destId="{B5E15D14-73DE-4C60-B6EC-FED589F6DD3B}" srcOrd="0" destOrd="0" presId="urn:microsoft.com/office/officeart/2005/8/layout/hierarchy1"/>
    <dgm:cxn modelId="{8C7E9B5D-1829-4C85-BA75-A1F670B447B3}" srcId="{E9FA26AE-1891-4D11-AE01-714E7C6D6351}" destId="{845FB16D-85AA-486A-B965-5F325F23C1C6}" srcOrd="0" destOrd="0" parTransId="{A8F6A8EB-1013-4F4D-9F15-A8C5C8F759C6}" sibTransId="{FA0C6F17-9CD6-4C53-AE28-0E08D981F663}"/>
    <dgm:cxn modelId="{74E03360-766B-47E5-84C3-215479472F95}" type="presOf" srcId="{6A5F2C9F-5554-4675-9EE6-D44DE5DA0412}" destId="{898A4B1F-ADC8-4D57-B487-70AD9823B9DA}" srcOrd="0" destOrd="0" presId="urn:microsoft.com/office/officeart/2005/8/layout/hierarchy1"/>
    <dgm:cxn modelId="{788B0361-C23F-411C-B8F8-EE38D12D00E9}" type="presOf" srcId="{EFDA2AB1-FABA-4015-9C71-5C9B60F23571}" destId="{B07C2FC8-F463-41E7-80C2-C08A481D6E37}" srcOrd="0" destOrd="0" presId="urn:microsoft.com/office/officeart/2005/8/layout/hierarchy1"/>
    <dgm:cxn modelId="{2842C261-B61B-4972-ADB4-355170AAC587}" type="presOf" srcId="{ACD44630-5BB1-4EC0-A47A-FB42B944C170}" destId="{2F286805-725A-402F-84FA-E57A9BF7A569}" srcOrd="0" destOrd="0" presId="urn:microsoft.com/office/officeart/2005/8/layout/hierarchy1"/>
    <dgm:cxn modelId="{C37B9A63-F8D9-4E4B-BFB9-B77362A95B60}" type="presOf" srcId="{14C235EF-E228-4109-B056-2DD21C20338A}" destId="{0E28C8E9-E287-4369-BA05-DF5F7F025492}" srcOrd="0" destOrd="0" presId="urn:microsoft.com/office/officeart/2005/8/layout/hierarchy1"/>
    <dgm:cxn modelId="{9FA2E543-E58C-4CBC-B608-5898C8B1EE29}" srcId="{24003566-679F-4BFB-9621-7988E2EBDDFA}" destId="{0DF4A11E-828C-4E36-9802-200CDB8D951F}" srcOrd="0" destOrd="0" parTransId="{9A289F36-C9A4-423F-A1BF-A7FC18114D93}" sibTransId="{10C67976-C082-4EE0-A1ED-F818BDD150F2}"/>
    <dgm:cxn modelId="{2EA4B944-91FD-4067-B77A-C12CE46FC1E6}" srcId="{856E3B58-2531-47A8-A199-1259D7D2D77B}" destId="{D183FE8C-410E-42C6-B7EC-A14DC4A90766}" srcOrd="0" destOrd="0" parTransId="{ACD44630-5BB1-4EC0-A47A-FB42B944C170}" sibTransId="{B632FEE3-36AB-4BF4-BEA5-8E1637664E81}"/>
    <dgm:cxn modelId="{F970E564-391C-4A7B-985B-0F9006AF7B0A}" type="presOf" srcId="{C0ECA4CB-B5EE-4204-B1C8-8E77280D998C}" destId="{9AC471EC-896A-42B1-8464-C414B7FFB3EA}" srcOrd="0" destOrd="0" presId="urn:microsoft.com/office/officeart/2005/8/layout/hierarchy1"/>
    <dgm:cxn modelId="{1A0CE664-3EF7-4FA8-9D8A-A55D4C088123}" type="presOf" srcId="{9D674C22-F3A5-427F-96C0-2BA8AF77D5EA}" destId="{F68365B4-2C0D-4CCD-89C3-02F9C9546122}" srcOrd="0" destOrd="0" presId="urn:microsoft.com/office/officeart/2005/8/layout/hierarchy1"/>
    <dgm:cxn modelId="{C3B94567-0B6F-4807-B793-3499995D0105}" type="presOf" srcId="{81C59388-8FD8-443C-90B9-02EB9AD83983}" destId="{4279C43B-A926-409D-AF72-B879F7490133}" srcOrd="0" destOrd="0" presId="urn:microsoft.com/office/officeart/2005/8/layout/hierarchy1"/>
    <dgm:cxn modelId="{12037E68-9735-4C1D-BE75-6C503DC560C6}" srcId="{843F484E-9E21-4776-BC1B-B7842699B82F}" destId="{E2EA1A46-3060-4602-81AD-DBC1823E3DC3}" srcOrd="1" destOrd="0" parTransId="{3E882361-FD23-4230-A75E-C7D1F575EFF1}" sibTransId="{A33AEF9B-E2EB-4127-998E-2B182BDE88D7}"/>
    <dgm:cxn modelId="{8100AB48-6E58-4F95-9B10-9A026505CF67}" srcId="{5C07A707-CDAE-4941-ABA4-4851B8CBC5B7}" destId="{CE9112FF-0AB7-4839-86B2-0DF05E0E5F6F}" srcOrd="0" destOrd="0" parTransId="{50EAFC4E-0288-42F2-B1CB-862D25FD923D}" sibTransId="{AFE495AC-310B-4045-B286-99A4195FEAB2}"/>
    <dgm:cxn modelId="{1E9BC74A-C637-4948-B0B0-766E91A99452}" srcId="{C3EBB15E-2E9A-4FB0-BED0-FCC0BE30A215}" destId="{843F484E-9E21-4776-BC1B-B7842699B82F}" srcOrd="0" destOrd="0" parTransId="{6725EB26-DFA7-408A-ABA7-AC96AA35CF16}" sibTransId="{A2B1493E-3DD5-4E0A-95DA-D23337AC7B0A}"/>
    <dgm:cxn modelId="{BDD6646B-1605-4409-BB42-AAE8598A9309}" type="presOf" srcId="{0DF4A11E-828C-4E36-9802-200CDB8D951F}" destId="{C8C00699-3CEA-441B-BDBD-48F5ED0E394C}" srcOrd="0" destOrd="0" presId="urn:microsoft.com/office/officeart/2005/8/layout/hierarchy1"/>
    <dgm:cxn modelId="{FFDDEE6B-BCD6-4F6D-9AC3-FC9F82CC66BF}" type="presOf" srcId="{1AE61F2A-FF7C-46D4-B36C-D4CE2E3AF639}" destId="{F45DC6FF-21E8-4BB9-B0E0-A18F54E3D1A4}" srcOrd="0" destOrd="0" presId="urn:microsoft.com/office/officeart/2005/8/layout/hierarchy1"/>
    <dgm:cxn modelId="{FCA16E6C-D5AD-42E3-B7F8-B09696CC5FAC}" type="presOf" srcId="{50EAFC4E-0288-42F2-B1CB-862D25FD923D}" destId="{B4A01ED9-78CC-475E-9715-BADB71217D90}" srcOrd="0" destOrd="0" presId="urn:microsoft.com/office/officeart/2005/8/layout/hierarchy1"/>
    <dgm:cxn modelId="{33B7BB4E-3DD4-44B1-9CC4-64EB54D0FBA4}" type="presOf" srcId="{23435B69-B7C5-4E5D-AFA5-9809A7917914}" destId="{B6268A57-5268-42A5-911A-F16C4F55FDC0}" srcOrd="0" destOrd="0" presId="urn:microsoft.com/office/officeart/2005/8/layout/hierarchy1"/>
    <dgm:cxn modelId="{ABD5C76E-8A73-495E-ABD4-53BA46F56300}" type="presOf" srcId="{BBCF2628-3905-4A69-AFAD-BA455982FEFD}" destId="{9E7341C2-7515-4B85-B508-93C0422F4A56}" srcOrd="0" destOrd="0" presId="urn:microsoft.com/office/officeart/2005/8/layout/hierarchy1"/>
    <dgm:cxn modelId="{4E1A3D50-3CCD-44DC-B491-E9CADB63F64D}" type="presOf" srcId="{E9FA26AE-1891-4D11-AE01-714E7C6D6351}" destId="{AF384535-61C4-4973-9392-183BAE520AFF}" srcOrd="0" destOrd="0" presId="urn:microsoft.com/office/officeart/2005/8/layout/hierarchy1"/>
    <dgm:cxn modelId="{07C4FF72-45BE-4AE3-8CEC-9FBB8C6B259F}" type="presOf" srcId="{782ABE5B-68C5-492E-B47A-CB7B900F679C}" destId="{7EC99FF9-0B25-469E-A3FC-9F2D673D10B0}" srcOrd="0" destOrd="0" presId="urn:microsoft.com/office/officeart/2005/8/layout/hierarchy1"/>
    <dgm:cxn modelId="{233F3F53-F90F-4374-8054-DBDEDA1C3EA6}" type="presOf" srcId="{5C07A707-CDAE-4941-ABA4-4851B8CBC5B7}" destId="{C8969AE0-8432-4A8D-A315-BA5E1D05EFF2}" srcOrd="0" destOrd="0" presId="urn:microsoft.com/office/officeart/2005/8/layout/hierarchy1"/>
    <dgm:cxn modelId="{490A2F54-EC13-49B8-8281-0451A171D8B6}" srcId="{AD86E52A-7FA3-437D-8BA5-94313BE570E2}" destId="{E9FA26AE-1891-4D11-AE01-714E7C6D6351}" srcOrd="0" destOrd="0" parTransId="{43CAC85B-3EB8-4CC5-B994-91829A2DD13D}" sibTransId="{C78B06DD-B3ED-4A21-8009-C01D225DECD1}"/>
    <dgm:cxn modelId="{3C854D7C-9F52-4D1A-89CA-63ECB5806937}" type="presOf" srcId="{D183FE8C-410E-42C6-B7EC-A14DC4A90766}" destId="{8E0F54FA-CEBA-4569-96B4-EA6B1B147EC2}" srcOrd="0" destOrd="0" presId="urn:microsoft.com/office/officeart/2005/8/layout/hierarchy1"/>
    <dgm:cxn modelId="{1DB4587C-0E94-460A-9D0E-F633DD331E9C}" srcId="{78E82937-162D-41B6-843B-3102A650AC53}" destId="{23435B69-B7C5-4E5D-AFA5-9809A7917914}" srcOrd="0" destOrd="0" parTransId="{782ABE5B-68C5-492E-B47A-CB7B900F679C}" sibTransId="{78E368E6-2AA3-4109-A846-13BE98BF1F10}"/>
    <dgm:cxn modelId="{2FCD9A7F-502A-4A31-88DE-C52327AC6670}" type="presOf" srcId="{856E3B58-2531-47A8-A199-1259D7D2D77B}" destId="{59FE75ED-4491-48BE-B8C2-9E6F4EAB17C3}" srcOrd="0" destOrd="0" presId="urn:microsoft.com/office/officeart/2005/8/layout/hierarchy1"/>
    <dgm:cxn modelId="{EF5F1481-F0E2-46C5-A7C6-E2E98C7ACDAB}" type="presOf" srcId="{A6212C61-342E-4AED-80B3-8E0B9F056B71}" destId="{D17FD1AB-F50C-43BF-8F3E-453654E0B211}" srcOrd="0" destOrd="0" presId="urn:microsoft.com/office/officeart/2005/8/layout/hierarchy1"/>
    <dgm:cxn modelId="{5B36BF83-7B2E-46BB-A939-C13863F03C07}" srcId="{81C59388-8FD8-443C-90B9-02EB9AD83983}" destId="{14C235EF-E228-4109-B056-2DD21C20338A}" srcOrd="0" destOrd="0" parTransId="{922F3226-87B1-4268-9A31-C3A4FB1B8D46}" sibTransId="{3BAE9E94-4E36-4DEA-871F-0AF3B533F97B}"/>
    <dgm:cxn modelId="{C1B79384-4EE2-4CA9-8DC1-C37CED5303FE}" srcId="{14C235EF-E228-4109-B056-2DD21C20338A}" destId="{967AF1C9-2A99-480C-B134-60FF652C6FC4}" srcOrd="0" destOrd="0" parTransId="{998DAC32-0CD9-4BB9-BDB9-9F5A0D0443B5}" sibTransId="{5D0A9023-A1DD-4114-ADDF-83A4989EE945}"/>
    <dgm:cxn modelId="{99BF2C86-1C40-4356-985C-A9E5B88B0E27}" type="presOf" srcId="{3112F12C-B6DA-4FB2-923C-102B339AEF3A}" destId="{817BD38B-B0F4-416B-9108-E654D926A54C}" srcOrd="0" destOrd="0" presId="urn:microsoft.com/office/officeart/2005/8/layout/hierarchy1"/>
    <dgm:cxn modelId="{328F7F87-39E2-4F98-9A90-4CBC7D910AF9}" srcId="{E2EA1A46-3060-4602-81AD-DBC1823E3DC3}" destId="{F0D60510-48F6-4D8F-AA83-77DBFA74F362}" srcOrd="0" destOrd="0" parTransId="{9D674C22-F3A5-427F-96C0-2BA8AF77D5EA}" sibTransId="{17036AC2-7B40-4739-8F7E-8D9BE2EF194A}"/>
    <dgm:cxn modelId="{98DA538A-0328-49D5-8026-6FCD3A0F46F3}" type="presOf" srcId="{22B9DB6F-EB15-4847-9EDB-EBF88727E678}" destId="{38B67227-71B5-4D62-9948-CD94E1EF2A01}" srcOrd="0" destOrd="0" presId="urn:microsoft.com/office/officeart/2005/8/layout/hierarchy1"/>
    <dgm:cxn modelId="{7EAC268B-70E5-44C6-BEBE-58D70300F898}" type="presOf" srcId="{AC3DEEC2-C72F-4FCA-83F8-5E15B0445535}" destId="{E109D412-FFC1-4939-A255-BE08099F7E1E}" srcOrd="0" destOrd="0" presId="urn:microsoft.com/office/officeart/2005/8/layout/hierarchy1"/>
    <dgm:cxn modelId="{1348FC8B-099E-48CF-9A57-2A742B90A11F}" type="presOf" srcId="{A8F6A8EB-1013-4F4D-9F15-A8C5C8F759C6}" destId="{1CF651A3-B5D3-4AA7-B2DC-63BB5F4EF415}" srcOrd="0" destOrd="0" presId="urn:microsoft.com/office/officeart/2005/8/layout/hierarchy1"/>
    <dgm:cxn modelId="{6982058D-3920-43A4-8189-C1D82ED05E08}" srcId="{F0D60510-48F6-4D8F-AA83-77DBFA74F362}" destId="{CB9EC41D-1000-4E82-9BCD-6CCAF9BC2BF4}" srcOrd="0" destOrd="0" parTransId="{3393D9EC-573B-44D7-9BBA-CC554669EA0E}" sibTransId="{318BF0F6-6D83-4734-AC20-36E58B1865E7}"/>
    <dgm:cxn modelId="{19331D8F-2896-4156-831D-74C59016A3C1}" type="presOf" srcId="{1FFFE0FF-D0B9-46E5-A895-AC0FDED5C740}" destId="{5F8A2793-4C95-4047-9782-549E47048A27}" srcOrd="0" destOrd="0" presId="urn:microsoft.com/office/officeart/2005/8/layout/hierarchy1"/>
    <dgm:cxn modelId="{5CDFC090-464F-4D42-9A9D-A3F7DA0E726A}" srcId="{6297F278-C92F-4576-B9D1-5DD3D68ACDFF}" destId="{0610E4B8-7737-4E98-98F9-C13F60261BA0}" srcOrd="1" destOrd="0" parTransId="{38D0C460-E061-4DE7-9E56-AD4AE4D1E1AF}" sibTransId="{A3287F21-7EF4-49F3-843B-27AD67405ABF}"/>
    <dgm:cxn modelId="{B172FE98-2CDE-4F3E-95F8-13B86BE05E57}" type="presOf" srcId="{3C18F465-6D55-4A64-9178-43D2692FA342}" destId="{CAC8ED9A-2F07-4E99-A7EE-5C1959B31B1B}" srcOrd="0" destOrd="0" presId="urn:microsoft.com/office/officeart/2005/8/layout/hierarchy1"/>
    <dgm:cxn modelId="{AFDD11A2-3B2B-4BFC-936A-B5046DE8CF2A}" type="presOf" srcId="{1675E372-CCEE-4D95-B211-F9414FD55ECA}" destId="{295CCE79-BDCF-42B9-9431-0A6ABA7F9133}" srcOrd="0" destOrd="0" presId="urn:microsoft.com/office/officeart/2005/8/layout/hierarchy1"/>
    <dgm:cxn modelId="{546262A3-4448-4047-B7A6-84083BEB2CC9}" srcId="{7698A09A-ACD1-40A0-85E0-DFF78410BD96}" destId="{CC56B60E-56DA-4D14-A599-438B5B7365C6}" srcOrd="0" destOrd="0" parTransId="{BBCF2628-3905-4A69-AFAD-BA455982FEFD}" sibTransId="{B73AF7CC-F0E7-4FE2-A9F4-BCCA57E17393}"/>
    <dgm:cxn modelId="{B4B9A3A5-048B-44C0-A784-55B6E6635402}" type="presOf" srcId="{6297F278-C92F-4576-B9D1-5DD3D68ACDFF}" destId="{80A15CD9-692F-42F9-93D7-6CD0825873AF}" srcOrd="0" destOrd="0" presId="urn:microsoft.com/office/officeart/2005/8/layout/hierarchy1"/>
    <dgm:cxn modelId="{560E1FA6-847C-4455-B1FD-435A3E2E3774}" type="presOf" srcId="{A1E4AACB-36D7-4D7E-8491-276A353AE500}" destId="{51B5FD2D-1995-4DB5-A0A4-1F496B5CAEC5}" srcOrd="0" destOrd="0" presId="urn:microsoft.com/office/officeart/2005/8/layout/hierarchy1"/>
    <dgm:cxn modelId="{28371DA7-CBAF-4F9F-A383-D8A9808B0723}" type="presOf" srcId="{2DCC5BCD-40FE-4ED5-B858-0AC2E4B43E6F}" destId="{F2761830-742F-4478-B73A-662881ECFF9C}" srcOrd="0" destOrd="0" presId="urn:microsoft.com/office/officeart/2005/8/layout/hierarchy1"/>
    <dgm:cxn modelId="{5C7C6AAB-7B09-49FC-93D4-1A1CD482E621}" type="presOf" srcId="{845FB16D-85AA-486A-B965-5F325F23C1C6}" destId="{9E805082-F43D-4900-9EA2-A1FD3A85CDAD}" srcOrd="0" destOrd="0" presId="urn:microsoft.com/office/officeart/2005/8/layout/hierarchy1"/>
    <dgm:cxn modelId="{054DBBAE-4BF6-4AA8-A02F-A7FD8C3E5915}" type="presOf" srcId="{375F5BE8-9B28-4757-B146-9AAEEFFCF19B}" destId="{96B2F383-3124-4881-AFB8-DB49B5811974}" srcOrd="0" destOrd="0" presId="urn:microsoft.com/office/officeart/2005/8/layout/hierarchy1"/>
    <dgm:cxn modelId="{6F4717AF-2506-4376-8B2C-AD9D0E1D5C68}" type="presOf" srcId="{3393D9EC-573B-44D7-9BBA-CC554669EA0E}" destId="{CE1D3318-66DB-4E0F-A8A9-850702363B3E}" srcOrd="0" destOrd="0" presId="urn:microsoft.com/office/officeart/2005/8/layout/hierarchy1"/>
    <dgm:cxn modelId="{69181DB1-6FC1-41AE-991E-974CBA42EE68}" type="presOf" srcId="{C3EBB15E-2E9A-4FB0-BED0-FCC0BE30A215}" destId="{9D45A9B2-8B46-444F-8DDF-1DDA3769D786}" srcOrd="0" destOrd="0" presId="urn:microsoft.com/office/officeart/2005/8/layout/hierarchy1"/>
    <dgm:cxn modelId="{CC6AB5B8-C81D-49DA-B5B3-267CBCA39FB3}" type="presOf" srcId="{24003566-679F-4BFB-9621-7988E2EBDDFA}" destId="{A1D065E1-FAEA-47C1-8CC6-BA0BEC76C447}" srcOrd="0" destOrd="0" presId="urn:microsoft.com/office/officeart/2005/8/layout/hierarchy1"/>
    <dgm:cxn modelId="{89B9F5B8-266A-4613-8255-497C54859865}" srcId="{CC56B60E-56DA-4D14-A599-438B5B7365C6}" destId="{59FE57A7-6730-46B6-9DD0-88C5B2AD38F8}" srcOrd="0" destOrd="0" parTransId="{375F5BE8-9B28-4757-B146-9AAEEFFCF19B}" sibTransId="{89588460-A887-4F38-9795-39AFB5085E3B}"/>
    <dgm:cxn modelId="{0B4BD7BB-06FA-4B01-9E5A-3910A5C09A5C}" type="presOf" srcId="{876C4714-EA03-4B6A-A9F7-ABA59886E9B7}" destId="{DC31E686-CCEB-4C7F-ADCE-4CD88485D943}" srcOrd="0" destOrd="0" presId="urn:microsoft.com/office/officeart/2005/8/layout/hierarchy1"/>
    <dgm:cxn modelId="{F73416BD-84AC-4C6F-875D-BABB176C6BC2}" type="presOf" srcId="{59FE57A7-6730-46B6-9DD0-88C5B2AD38F8}" destId="{1101DD8C-103B-4299-AAD5-5173585B4B75}" srcOrd="0" destOrd="0" presId="urn:microsoft.com/office/officeart/2005/8/layout/hierarchy1"/>
    <dgm:cxn modelId="{26B519BD-6BFF-4D6F-AFED-26B239CFEBB3}" srcId="{59FE57A7-6730-46B6-9DD0-88C5B2AD38F8}" destId="{24003566-679F-4BFB-9621-7988E2EBDDFA}" srcOrd="0" destOrd="0" parTransId="{1A4AE42D-99B1-4972-A030-156ECB8C06D6}" sibTransId="{187D624F-D0D8-44CE-BE44-C8F21DAE2B66}"/>
    <dgm:cxn modelId="{DADAA2BD-62DB-4BD1-8163-666DAE75B62C}" type="presOf" srcId="{AD86E52A-7FA3-437D-8BA5-94313BE570E2}" destId="{111A46ED-F464-4AB8-8732-87059A99E36F}" srcOrd="0" destOrd="0" presId="urn:microsoft.com/office/officeart/2005/8/layout/hierarchy1"/>
    <dgm:cxn modelId="{E43055BF-AC0F-4C63-BEE3-A5FD9C9D31B6}" type="presOf" srcId="{B612588D-1906-4B08-BF40-75CEF7A68F48}" destId="{1B092AD2-BF6B-4C2D-9BB1-4F8184F92582}" srcOrd="0" destOrd="0" presId="urn:microsoft.com/office/officeart/2005/8/layout/hierarchy1"/>
    <dgm:cxn modelId="{B3C8DDC0-2340-4C7E-85FF-E937590BDCDD}" srcId="{843F484E-9E21-4776-BC1B-B7842699B82F}" destId="{7698A09A-ACD1-40A0-85E0-DFF78410BD96}" srcOrd="2" destOrd="0" parTransId="{7F048989-4C09-41E8-BC65-4F004547E57C}" sibTransId="{B80D55E6-7660-4813-A1A1-007A7FDD82D4}"/>
    <dgm:cxn modelId="{137027C1-0F71-4353-93C7-7C7D219EC38B}" type="presOf" srcId="{922F3226-87B1-4268-9A31-C3A4FB1B8D46}" destId="{9E23BA0E-51E1-4444-83A5-DD2D6367E02F}" srcOrd="0" destOrd="0" presId="urn:microsoft.com/office/officeart/2005/8/layout/hierarchy1"/>
    <dgm:cxn modelId="{C035C0C1-AC8B-4F40-AD53-6E102BA3CEBA}" srcId="{0610E4B8-7737-4E98-98F9-C13F60261BA0}" destId="{3D6420D7-157E-4853-8F92-DB8659CD5058}" srcOrd="0" destOrd="0" parTransId="{1FFFE0FF-D0B9-46E5-A895-AC0FDED5C740}" sibTransId="{AFBAE88C-B84C-4753-A26B-E715F8831AE8}"/>
    <dgm:cxn modelId="{0F2AFBC4-4B05-40B6-A7B0-BD870A4A170B}" type="presOf" srcId="{3E882361-FD23-4230-A75E-C7D1F575EFF1}" destId="{FA337593-3C2E-4FC2-B719-DE03379C945C}" srcOrd="0" destOrd="0" presId="urn:microsoft.com/office/officeart/2005/8/layout/hierarchy1"/>
    <dgm:cxn modelId="{E29DF8CC-9B53-4D9C-821B-486052242E0D}" srcId="{22B9DB6F-EB15-4847-9EDB-EBF88727E678}" destId="{4CA4C06F-2B85-4CED-8E82-715D64DAAFCB}" srcOrd="0" destOrd="0" parTransId="{3D92E993-8A9F-4762-988D-8A6620F3486A}" sibTransId="{AAB2F62F-DCEB-4A91-A9AF-B34906BB578F}"/>
    <dgm:cxn modelId="{DF2374CD-FAF8-4A39-BD0D-CFB73132F244}" srcId="{230B72FD-8792-4CF3-B258-B93B98956369}" destId="{81C59388-8FD8-443C-90B9-02EB9AD83983}" srcOrd="0" destOrd="0" parTransId="{EFDA2AB1-FABA-4015-9C71-5C9B60F23571}" sibTransId="{25D1CEC7-8706-4C5B-9EB1-5301F9E6F0D1}"/>
    <dgm:cxn modelId="{37769FD0-706C-49D8-AADB-975CDE2C7DAE}" srcId="{CC56B60E-56DA-4D14-A599-438B5B7365C6}" destId="{78E82937-162D-41B6-843B-3102A650AC53}" srcOrd="1" destOrd="0" parTransId="{1675E372-CCEE-4D95-B211-F9414FD55ECA}" sibTransId="{8EF126C1-7B40-437D-BF1A-2C365D7A4A2F}"/>
    <dgm:cxn modelId="{C5F59FDE-2145-4044-894D-965BC09A785B}" srcId="{845FB16D-85AA-486A-B965-5F325F23C1C6}" destId="{1AE61F2A-FF7C-46D4-B36C-D4CE2E3AF639}" srcOrd="0" destOrd="0" parTransId="{097350CC-01BD-45B7-A7C4-84BAFC28E694}" sibTransId="{506199E8-433E-4D5D-978C-382DF92E3DDB}"/>
    <dgm:cxn modelId="{709CA2DE-5C06-4D49-9595-76A049C0A46A}" type="presOf" srcId="{F895B339-8159-41B4-942C-4A814E4CCFBD}" destId="{6675F185-2610-4036-99D3-93623F2F24CD}" srcOrd="0" destOrd="0" presId="urn:microsoft.com/office/officeart/2005/8/layout/hierarchy1"/>
    <dgm:cxn modelId="{998062E0-061E-4D52-B49F-E103A0159401}" type="presOf" srcId="{0610E4B8-7737-4E98-98F9-C13F60261BA0}" destId="{6AF011D7-CD77-401F-B9E3-A27349802FB7}" srcOrd="0" destOrd="0" presId="urn:microsoft.com/office/officeart/2005/8/layout/hierarchy1"/>
    <dgm:cxn modelId="{09CF23E4-8437-441B-9249-9A5B0DE40C06}" srcId="{967AF1C9-2A99-480C-B134-60FF652C6FC4}" destId="{3C18F465-6D55-4A64-9178-43D2692FA342}" srcOrd="0" destOrd="0" parTransId="{A6212C61-342E-4AED-80B3-8E0B9F056B71}" sibTransId="{EDF222C1-EF82-49BB-961A-3B1C8A36F555}"/>
    <dgm:cxn modelId="{D70EFDE4-1FF5-49AA-9075-FC87CEEF81AA}" type="presOf" srcId="{230B72FD-8792-4CF3-B258-B93B98956369}" destId="{980A5CE5-F1E2-4F8B-B1CF-5B2DBE395625}" srcOrd="0" destOrd="0" presId="urn:microsoft.com/office/officeart/2005/8/layout/hierarchy1"/>
    <dgm:cxn modelId="{691312E7-E0E5-4812-82CE-8EFA82D19607}" type="presOf" srcId="{4CA4C06F-2B85-4CED-8E82-715D64DAAFCB}" destId="{254B64FC-9BB9-44E3-A98F-0F3AB3CC67CA}" srcOrd="0" destOrd="0" presId="urn:microsoft.com/office/officeart/2005/8/layout/hierarchy1"/>
    <dgm:cxn modelId="{20B227F1-6F54-457E-BB94-D23171FF92BD}" type="presOf" srcId="{1A4AE42D-99B1-4972-A030-156ECB8C06D6}" destId="{7B9F195B-4ACF-4ACA-B7FC-B5CEF75F9640}" srcOrd="0" destOrd="0" presId="urn:microsoft.com/office/officeart/2005/8/layout/hierarchy1"/>
    <dgm:cxn modelId="{766B85F1-5A18-4D4F-8F2D-2A3A63FEA28F}" type="presOf" srcId="{F0D60510-48F6-4D8F-AA83-77DBFA74F362}" destId="{5B13923C-B510-4329-A2F6-AD647A0CB767}" srcOrd="0" destOrd="0" presId="urn:microsoft.com/office/officeart/2005/8/layout/hierarchy1"/>
    <dgm:cxn modelId="{D5ACBEF4-762E-4A72-A0BE-DB7FF788F04B}" type="presOf" srcId="{2952A6D1-A679-4D16-A155-9C9961269158}" destId="{F7EDA076-1AA0-450A-97AD-B12C09ACAC2C}" srcOrd="0" destOrd="0" presId="urn:microsoft.com/office/officeart/2005/8/layout/hierarchy1"/>
    <dgm:cxn modelId="{DFB00EF6-9B6D-422E-A477-D0AFF898C7D1}" type="presOf" srcId="{CB9EC41D-1000-4E82-9BCD-6CCAF9BC2BF4}" destId="{B1395D32-DF4E-4594-A261-A8755530ECC5}" srcOrd="0" destOrd="0" presId="urn:microsoft.com/office/officeart/2005/8/layout/hierarchy1"/>
    <dgm:cxn modelId="{C0A5A6FA-3B03-4496-AD8F-07C154F3AC1F}" type="presOf" srcId="{7F048989-4C09-41E8-BC65-4F004547E57C}" destId="{14863825-67CC-4C23-8A75-BC9A65F64F30}" srcOrd="0" destOrd="0" presId="urn:microsoft.com/office/officeart/2005/8/layout/hierarchy1"/>
    <dgm:cxn modelId="{2D5776FD-3D56-41F9-ADEA-B9DAE693AAE6}" srcId="{843F484E-9E21-4776-BC1B-B7842699B82F}" destId="{AD86E52A-7FA3-437D-8BA5-94313BE570E2}" srcOrd="3" destOrd="0" parTransId="{31987AF3-EA70-4D3C-9BAB-9BECAE542AC2}" sibTransId="{74094E46-01CD-422B-94C7-93C029F401E0}"/>
    <dgm:cxn modelId="{AEE35E42-8534-4AD9-9F96-C2409664A703}" type="presParOf" srcId="{9D45A9B2-8B46-444F-8DDF-1DDA3769D786}" destId="{22A65331-D69E-44AA-82A1-990DE88D29DF}" srcOrd="0" destOrd="0" presId="urn:microsoft.com/office/officeart/2005/8/layout/hierarchy1"/>
    <dgm:cxn modelId="{BF9175DF-F383-4FAE-878D-79702232356F}" type="presParOf" srcId="{22A65331-D69E-44AA-82A1-990DE88D29DF}" destId="{E963CAC4-A6C9-4834-A19A-6C76F5B799B8}" srcOrd="0" destOrd="0" presId="urn:microsoft.com/office/officeart/2005/8/layout/hierarchy1"/>
    <dgm:cxn modelId="{DC47ADB1-BF55-45F6-B761-6DCAEB57461F}" type="presParOf" srcId="{E963CAC4-A6C9-4834-A19A-6C76F5B799B8}" destId="{0424A33B-81D2-4666-9F49-FF34FC082BD6}" srcOrd="0" destOrd="0" presId="urn:microsoft.com/office/officeart/2005/8/layout/hierarchy1"/>
    <dgm:cxn modelId="{7049714C-A03A-4F6D-8B15-2AB5841452D6}" type="presParOf" srcId="{E963CAC4-A6C9-4834-A19A-6C76F5B799B8}" destId="{1AAD231E-FF2E-4C1A-B06D-3E017793D679}" srcOrd="1" destOrd="0" presId="urn:microsoft.com/office/officeart/2005/8/layout/hierarchy1"/>
    <dgm:cxn modelId="{F47082E2-E3E3-4EE1-8AFE-BCDAA336EE3C}" type="presParOf" srcId="{22A65331-D69E-44AA-82A1-990DE88D29DF}" destId="{D6F605F5-A249-4008-9D3B-FEBC51EA45DA}" srcOrd="1" destOrd="0" presId="urn:microsoft.com/office/officeart/2005/8/layout/hierarchy1"/>
    <dgm:cxn modelId="{D850AA83-E633-433E-B564-F6DCFFC6F02C}" type="presParOf" srcId="{D6F605F5-A249-4008-9D3B-FEBC51EA45DA}" destId="{6675F185-2610-4036-99D3-93623F2F24CD}" srcOrd="0" destOrd="0" presId="urn:microsoft.com/office/officeart/2005/8/layout/hierarchy1"/>
    <dgm:cxn modelId="{8EF7CD19-EA7A-4605-8871-21724B985CAC}" type="presParOf" srcId="{D6F605F5-A249-4008-9D3B-FEBC51EA45DA}" destId="{1890A9EB-C933-4979-80FD-5611C7920242}" srcOrd="1" destOrd="0" presId="urn:microsoft.com/office/officeart/2005/8/layout/hierarchy1"/>
    <dgm:cxn modelId="{7E13BB30-46EC-4C85-BF7E-2A7FC9FADAAC}" type="presParOf" srcId="{1890A9EB-C933-4979-80FD-5611C7920242}" destId="{565B8C05-3B9D-42B9-9608-0DD59AB7E6D1}" srcOrd="0" destOrd="0" presId="urn:microsoft.com/office/officeart/2005/8/layout/hierarchy1"/>
    <dgm:cxn modelId="{25D0B24F-0ABF-4A58-B283-9AE0F55B2B90}" type="presParOf" srcId="{565B8C05-3B9D-42B9-9608-0DD59AB7E6D1}" destId="{379CD786-4E78-4CCE-B3C4-688245FE2EED}" srcOrd="0" destOrd="0" presId="urn:microsoft.com/office/officeart/2005/8/layout/hierarchy1"/>
    <dgm:cxn modelId="{326EE25A-817B-43B5-A6DA-AF0D3736A639}" type="presParOf" srcId="{565B8C05-3B9D-42B9-9608-0DD59AB7E6D1}" destId="{980A5CE5-F1E2-4F8B-B1CF-5B2DBE395625}" srcOrd="1" destOrd="0" presId="urn:microsoft.com/office/officeart/2005/8/layout/hierarchy1"/>
    <dgm:cxn modelId="{9B2B0B00-788E-4CC9-8459-3C4706584651}" type="presParOf" srcId="{1890A9EB-C933-4979-80FD-5611C7920242}" destId="{CC8B3BF3-4930-440C-997A-C63D9B212461}" srcOrd="1" destOrd="0" presId="urn:microsoft.com/office/officeart/2005/8/layout/hierarchy1"/>
    <dgm:cxn modelId="{DC2C0707-3362-43E5-9DC1-E3E5AC91AC7E}" type="presParOf" srcId="{CC8B3BF3-4930-440C-997A-C63D9B212461}" destId="{B07C2FC8-F463-41E7-80C2-C08A481D6E37}" srcOrd="0" destOrd="0" presId="urn:microsoft.com/office/officeart/2005/8/layout/hierarchy1"/>
    <dgm:cxn modelId="{3CA8134A-D036-46D1-B646-F8220798082E}" type="presParOf" srcId="{CC8B3BF3-4930-440C-997A-C63D9B212461}" destId="{614545BE-2FB9-45FA-8C2C-3852B5CB1286}" srcOrd="1" destOrd="0" presId="urn:microsoft.com/office/officeart/2005/8/layout/hierarchy1"/>
    <dgm:cxn modelId="{1A21B621-6798-4EFF-9DCB-EA8670E988A2}" type="presParOf" srcId="{614545BE-2FB9-45FA-8C2C-3852B5CB1286}" destId="{1ED5F240-1E7A-4214-8358-DEDA4429122D}" srcOrd="0" destOrd="0" presId="urn:microsoft.com/office/officeart/2005/8/layout/hierarchy1"/>
    <dgm:cxn modelId="{9A08E37C-1560-4D6F-94A4-15882574B012}" type="presParOf" srcId="{1ED5F240-1E7A-4214-8358-DEDA4429122D}" destId="{A70113C7-D50B-4B01-BE76-8408388B2263}" srcOrd="0" destOrd="0" presId="urn:microsoft.com/office/officeart/2005/8/layout/hierarchy1"/>
    <dgm:cxn modelId="{248B21C0-7CFB-4ABE-85C1-7C5128D03962}" type="presParOf" srcId="{1ED5F240-1E7A-4214-8358-DEDA4429122D}" destId="{4279C43B-A926-409D-AF72-B879F7490133}" srcOrd="1" destOrd="0" presId="urn:microsoft.com/office/officeart/2005/8/layout/hierarchy1"/>
    <dgm:cxn modelId="{5FF84737-148C-48EB-909D-A793F5BF26DE}" type="presParOf" srcId="{614545BE-2FB9-45FA-8C2C-3852B5CB1286}" destId="{08C63D40-EA46-4AB3-AA41-789D8CA44BCA}" srcOrd="1" destOrd="0" presId="urn:microsoft.com/office/officeart/2005/8/layout/hierarchy1"/>
    <dgm:cxn modelId="{B23CA1B4-B5D2-4019-BB68-651DB16A451C}" type="presParOf" srcId="{08C63D40-EA46-4AB3-AA41-789D8CA44BCA}" destId="{9E23BA0E-51E1-4444-83A5-DD2D6367E02F}" srcOrd="0" destOrd="0" presId="urn:microsoft.com/office/officeart/2005/8/layout/hierarchy1"/>
    <dgm:cxn modelId="{2257C3FD-8353-4303-AB48-79271015EDBE}" type="presParOf" srcId="{08C63D40-EA46-4AB3-AA41-789D8CA44BCA}" destId="{E13ECB8B-24CE-484F-9D95-7DD670A001D2}" srcOrd="1" destOrd="0" presId="urn:microsoft.com/office/officeart/2005/8/layout/hierarchy1"/>
    <dgm:cxn modelId="{8D3F3643-F373-4C1B-A4E1-F8D279A350CB}" type="presParOf" srcId="{E13ECB8B-24CE-484F-9D95-7DD670A001D2}" destId="{30741EC0-E4E4-4AD5-ABD4-183EB1A5603B}" srcOrd="0" destOrd="0" presId="urn:microsoft.com/office/officeart/2005/8/layout/hierarchy1"/>
    <dgm:cxn modelId="{E518B90D-79AD-4177-AA45-7E23CAF1ECBF}" type="presParOf" srcId="{30741EC0-E4E4-4AD5-ABD4-183EB1A5603B}" destId="{A0BA86F4-A645-4026-ACDF-CE3BB69CD00A}" srcOrd="0" destOrd="0" presId="urn:microsoft.com/office/officeart/2005/8/layout/hierarchy1"/>
    <dgm:cxn modelId="{EA46728F-DC0E-492B-A1FE-ABCE1B7E88DE}" type="presParOf" srcId="{30741EC0-E4E4-4AD5-ABD4-183EB1A5603B}" destId="{0E28C8E9-E287-4369-BA05-DF5F7F025492}" srcOrd="1" destOrd="0" presId="urn:microsoft.com/office/officeart/2005/8/layout/hierarchy1"/>
    <dgm:cxn modelId="{F82D0690-8207-4C58-A5C8-20A01CD16DD5}" type="presParOf" srcId="{E13ECB8B-24CE-484F-9D95-7DD670A001D2}" destId="{E2B3A813-5E74-47E3-80BE-922E87FAD2A9}" srcOrd="1" destOrd="0" presId="urn:microsoft.com/office/officeart/2005/8/layout/hierarchy1"/>
    <dgm:cxn modelId="{35573321-C141-4423-BD63-5DCD03C0D1EC}" type="presParOf" srcId="{E2B3A813-5E74-47E3-80BE-922E87FAD2A9}" destId="{D97DA3D4-1DA3-43AB-A7FC-2036FFE2E009}" srcOrd="0" destOrd="0" presId="urn:microsoft.com/office/officeart/2005/8/layout/hierarchy1"/>
    <dgm:cxn modelId="{69DAFB9C-5169-4491-904F-C10A20BCE146}" type="presParOf" srcId="{E2B3A813-5E74-47E3-80BE-922E87FAD2A9}" destId="{D5C7BD21-713C-4210-A63A-E3C496281BDA}" srcOrd="1" destOrd="0" presId="urn:microsoft.com/office/officeart/2005/8/layout/hierarchy1"/>
    <dgm:cxn modelId="{B2EFBD6B-5B09-4DE6-BCE3-15B2F631C86E}" type="presParOf" srcId="{D5C7BD21-713C-4210-A63A-E3C496281BDA}" destId="{A1B599FD-4AB8-4ABA-BAFF-E6051EFE842A}" srcOrd="0" destOrd="0" presId="urn:microsoft.com/office/officeart/2005/8/layout/hierarchy1"/>
    <dgm:cxn modelId="{A8F4BD49-D620-40DD-9A78-31ADFE50BA58}" type="presParOf" srcId="{A1B599FD-4AB8-4ABA-BAFF-E6051EFE842A}" destId="{7F1B92BA-1579-4C82-9510-6269737CFAB3}" srcOrd="0" destOrd="0" presId="urn:microsoft.com/office/officeart/2005/8/layout/hierarchy1"/>
    <dgm:cxn modelId="{93100D12-526B-4042-B2ED-AFC5645D4B8E}" type="presParOf" srcId="{A1B599FD-4AB8-4ABA-BAFF-E6051EFE842A}" destId="{91BCEAD3-5E5C-4BDF-9DA0-F3D697B60EE8}" srcOrd="1" destOrd="0" presId="urn:microsoft.com/office/officeart/2005/8/layout/hierarchy1"/>
    <dgm:cxn modelId="{D72759B2-B0F1-45C9-9B41-DB82149C5F5B}" type="presParOf" srcId="{D5C7BD21-713C-4210-A63A-E3C496281BDA}" destId="{39E59F1B-2648-4A45-8BD1-86881C25CD3E}" srcOrd="1" destOrd="0" presId="urn:microsoft.com/office/officeart/2005/8/layout/hierarchy1"/>
    <dgm:cxn modelId="{40B5ADA6-E137-4D09-9B82-3A1FB08108A9}" type="presParOf" srcId="{39E59F1B-2648-4A45-8BD1-86881C25CD3E}" destId="{D17FD1AB-F50C-43BF-8F3E-453654E0B211}" srcOrd="0" destOrd="0" presId="urn:microsoft.com/office/officeart/2005/8/layout/hierarchy1"/>
    <dgm:cxn modelId="{2AE2A052-6332-4C25-9683-BE95341B209C}" type="presParOf" srcId="{39E59F1B-2648-4A45-8BD1-86881C25CD3E}" destId="{F476254B-05A4-43D4-A28F-606B63382B28}" srcOrd="1" destOrd="0" presId="urn:microsoft.com/office/officeart/2005/8/layout/hierarchy1"/>
    <dgm:cxn modelId="{1A72F90A-FC29-4DD6-8236-DE7F1C5487F3}" type="presParOf" srcId="{F476254B-05A4-43D4-A28F-606B63382B28}" destId="{6371EC69-F519-4498-A157-90A7E83BD680}" srcOrd="0" destOrd="0" presId="urn:microsoft.com/office/officeart/2005/8/layout/hierarchy1"/>
    <dgm:cxn modelId="{17822F92-60B9-427E-8857-98B0D4A7381B}" type="presParOf" srcId="{6371EC69-F519-4498-A157-90A7E83BD680}" destId="{870F0162-F666-4B0D-A6DB-A4EABBB7513E}" srcOrd="0" destOrd="0" presId="urn:microsoft.com/office/officeart/2005/8/layout/hierarchy1"/>
    <dgm:cxn modelId="{AF1A19FD-00C7-41D6-9911-ABF185B9A264}" type="presParOf" srcId="{6371EC69-F519-4498-A157-90A7E83BD680}" destId="{CAC8ED9A-2F07-4E99-A7EE-5C1959B31B1B}" srcOrd="1" destOrd="0" presId="urn:microsoft.com/office/officeart/2005/8/layout/hierarchy1"/>
    <dgm:cxn modelId="{97AE5696-84D2-494E-9620-B9C74BAE4113}" type="presParOf" srcId="{F476254B-05A4-43D4-A28F-606B63382B28}" destId="{8ACFDEAE-2EC4-4279-B2FA-EAFDC293D03D}" srcOrd="1" destOrd="0" presId="urn:microsoft.com/office/officeart/2005/8/layout/hierarchy1"/>
    <dgm:cxn modelId="{FF055B52-C5A0-4F6B-9D9E-71A294F0605E}" type="presParOf" srcId="{D6F605F5-A249-4008-9D3B-FEBC51EA45DA}" destId="{FA337593-3C2E-4FC2-B719-DE03379C945C}" srcOrd="2" destOrd="0" presId="urn:microsoft.com/office/officeart/2005/8/layout/hierarchy1"/>
    <dgm:cxn modelId="{599A27B0-D035-46E6-8516-90DCFA8E0DCB}" type="presParOf" srcId="{D6F605F5-A249-4008-9D3B-FEBC51EA45DA}" destId="{A5A82CDE-2208-465E-8A60-DF6156FEA647}" srcOrd="3" destOrd="0" presId="urn:microsoft.com/office/officeart/2005/8/layout/hierarchy1"/>
    <dgm:cxn modelId="{F7C08655-D1F2-4537-B63B-C4C6E327EFFB}" type="presParOf" srcId="{A5A82CDE-2208-465E-8A60-DF6156FEA647}" destId="{53D73D8C-64DC-4897-B3B2-27D7F8245E06}" srcOrd="0" destOrd="0" presId="urn:microsoft.com/office/officeart/2005/8/layout/hierarchy1"/>
    <dgm:cxn modelId="{92D652D4-5BA8-42C8-A68D-77F2B3818D03}" type="presParOf" srcId="{53D73D8C-64DC-4897-B3B2-27D7F8245E06}" destId="{AA0F4EF5-ADAE-4F1D-815E-36741D637EAD}" srcOrd="0" destOrd="0" presId="urn:microsoft.com/office/officeart/2005/8/layout/hierarchy1"/>
    <dgm:cxn modelId="{572B754D-3708-479E-9E17-4E451118CC9B}" type="presParOf" srcId="{53D73D8C-64DC-4897-B3B2-27D7F8245E06}" destId="{F2E57FBA-226A-47F8-87AB-85604AA98188}" srcOrd="1" destOrd="0" presId="urn:microsoft.com/office/officeart/2005/8/layout/hierarchy1"/>
    <dgm:cxn modelId="{36BF1C46-AB78-467B-BDF1-F1F8A8363857}" type="presParOf" srcId="{A5A82CDE-2208-465E-8A60-DF6156FEA647}" destId="{69F419B1-918B-4CFB-A071-A0DC87B8FE89}" srcOrd="1" destOrd="0" presId="urn:microsoft.com/office/officeart/2005/8/layout/hierarchy1"/>
    <dgm:cxn modelId="{298ADBFE-F98A-4C1E-AD20-39714CF0E72F}" type="presParOf" srcId="{69F419B1-918B-4CFB-A071-A0DC87B8FE89}" destId="{F68365B4-2C0D-4CCD-89C3-02F9C9546122}" srcOrd="0" destOrd="0" presId="urn:microsoft.com/office/officeart/2005/8/layout/hierarchy1"/>
    <dgm:cxn modelId="{B1005F15-3D2C-43A1-8A43-FBE7E1FBDEF8}" type="presParOf" srcId="{69F419B1-918B-4CFB-A071-A0DC87B8FE89}" destId="{D961A904-61E6-448B-B602-A50597FC44F1}" srcOrd="1" destOrd="0" presId="urn:microsoft.com/office/officeart/2005/8/layout/hierarchy1"/>
    <dgm:cxn modelId="{D5A60E27-B891-4843-8100-25D3129DBFDD}" type="presParOf" srcId="{D961A904-61E6-448B-B602-A50597FC44F1}" destId="{55CE14A3-6C5E-446F-AED8-D9B36E299D76}" srcOrd="0" destOrd="0" presId="urn:microsoft.com/office/officeart/2005/8/layout/hierarchy1"/>
    <dgm:cxn modelId="{3A2CB5F9-DE87-4CFC-A0D6-1ACD8962245E}" type="presParOf" srcId="{55CE14A3-6C5E-446F-AED8-D9B36E299D76}" destId="{00FAC4E8-A41D-47AF-9031-1C673666B2D8}" srcOrd="0" destOrd="0" presId="urn:microsoft.com/office/officeart/2005/8/layout/hierarchy1"/>
    <dgm:cxn modelId="{301DA9E4-413B-41CC-B691-D73176B10C67}" type="presParOf" srcId="{55CE14A3-6C5E-446F-AED8-D9B36E299D76}" destId="{5B13923C-B510-4329-A2F6-AD647A0CB767}" srcOrd="1" destOrd="0" presId="urn:microsoft.com/office/officeart/2005/8/layout/hierarchy1"/>
    <dgm:cxn modelId="{0EC2D02B-CE75-47B9-A2EE-98C8A77A582D}" type="presParOf" srcId="{D961A904-61E6-448B-B602-A50597FC44F1}" destId="{34B2CE91-02CE-4105-BDCC-04D6B4691734}" srcOrd="1" destOrd="0" presId="urn:microsoft.com/office/officeart/2005/8/layout/hierarchy1"/>
    <dgm:cxn modelId="{EA58522C-F334-4557-9942-40ADE1FE19F7}" type="presParOf" srcId="{34B2CE91-02CE-4105-BDCC-04D6B4691734}" destId="{CE1D3318-66DB-4E0F-A8A9-850702363B3E}" srcOrd="0" destOrd="0" presId="urn:microsoft.com/office/officeart/2005/8/layout/hierarchy1"/>
    <dgm:cxn modelId="{C8EB6D3D-8852-411C-99E5-BD9C05FF8B37}" type="presParOf" srcId="{34B2CE91-02CE-4105-BDCC-04D6B4691734}" destId="{B88089A9-D0F8-4785-87F6-AC8899C9DBEC}" srcOrd="1" destOrd="0" presId="urn:microsoft.com/office/officeart/2005/8/layout/hierarchy1"/>
    <dgm:cxn modelId="{E4105AAB-3965-462E-A062-C4A9A35F5434}" type="presParOf" srcId="{B88089A9-D0F8-4785-87F6-AC8899C9DBEC}" destId="{84433DCA-ED05-4E60-9ADB-DA65947B7DEB}" srcOrd="0" destOrd="0" presId="urn:microsoft.com/office/officeart/2005/8/layout/hierarchy1"/>
    <dgm:cxn modelId="{900E8C1C-92DA-41C9-A80B-D8D703265D24}" type="presParOf" srcId="{84433DCA-ED05-4E60-9ADB-DA65947B7DEB}" destId="{5437A0D3-FFC4-49C4-8BBB-DBD7F327B692}" srcOrd="0" destOrd="0" presId="urn:microsoft.com/office/officeart/2005/8/layout/hierarchy1"/>
    <dgm:cxn modelId="{76A33BEE-EBCA-4349-8278-68694709FDFC}" type="presParOf" srcId="{84433DCA-ED05-4E60-9ADB-DA65947B7DEB}" destId="{B1395D32-DF4E-4594-A261-A8755530ECC5}" srcOrd="1" destOrd="0" presId="urn:microsoft.com/office/officeart/2005/8/layout/hierarchy1"/>
    <dgm:cxn modelId="{1091EF7C-0D89-47A6-A01D-14FC063E150E}" type="presParOf" srcId="{B88089A9-D0F8-4785-87F6-AC8899C9DBEC}" destId="{338BB0D4-C384-4A0E-980D-572616A9548F}" srcOrd="1" destOrd="0" presId="urn:microsoft.com/office/officeart/2005/8/layout/hierarchy1"/>
    <dgm:cxn modelId="{CC55C217-3BD3-4525-9EEF-25C149E763F1}" type="presParOf" srcId="{338BB0D4-C384-4A0E-980D-572616A9548F}" destId="{898A4B1F-ADC8-4D57-B487-70AD9823B9DA}" srcOrd="0" destOrd="0" presId="urn:microsoft.com/office/officeart/2005/8/layout/hierarchy1"/>
    <dgm:cxn modelId="{DCD45A11-876B-4FDF-AF83-7C0650A33A2A}" type="presParOf" srcId="{338BB0D4-C384-4A0E-980D-572616A9548F}" destId="{CBE599EB-2960-4E1C-B09B-ADF7A08B92C1}" srcOrd="1" destOrd="0" presId="urn:microsoft.com/office/officeart/2005/8/layout/hierarchy1"/>
    <dgm:cxn modelId="{F221377E-4AA7-44CE-8D4E-07F5F3D7B94E}" type="presParOf" srcId="{CBE599EB-2960-4E1C-B09B-ADF7A08B92C1}" destId="{B5476D56-900A-4E14-B8FE-025C3FEDE709}" srcOrd="0" destOrd="0" presId="urn:microsoft.com/office/officeart/2005/8/layout/hierarchy1"/>
    <dgm:cxn modelId="{58975EAA-36A2-41BD-988E-D2FB7BFBA0A4}" type="presParOf" srcId="{B5476D56-900A-4E14-B8FE-025C3FEDE709}" destId="{8BFE77A7-E90F-48AC-995C-7B2FB0726417}" srcOrd="0" destOrd="0" presId="urn:microsoft.com/office/officeart/2005/8/layout/hierarchy1"/>
    <dgm:cxn modelId="{A12A57A2-EE04-488C-AD2B-2E3AA3968A86}" type="presParOf" srcId="{B5476D56-900A-4E14-B8FE-025C3FEDE709}" destId="{80A15CD9-692F-42F9-93D7-6CD0825873AF}" srcOrd="1" destOrd="0" presId="urn:microsoft.com/office/officeart/2005/8/layout/hierarchy1"/>
    <dgm:cxn modelId="{AEF90690-7938-4C00-AA28-A8FA4C2443D0}" type="presParOf" srcId="{CBE599EB-2960-4E1C-B09B-ADF7A08B92C1}" destId="{B13D45E0-2668-4D10-ABA2-13D2E6EB8B06}" srcOrd="1" destOrd="0" presId="urn:microsoft.com/office/officeart/2005/8/layout/hierarchy1"/>
    <dgm:cxn modelId="{A0C9AFAB-1AC1-400B-BA6C-11B19F30251E}" type="presParOf" srcId="{B13D45E0-2668-4D10-ABA2-13D2E6EB8B06}" destId="{817BD38B-B0F4-416B-9108-E654D926A54C}" srcOrd="0" destOrd="0" presId="urn:microsoft.com/office/officeart/2005/8/layout/hierarchy1"/>
    <dgm:cxn modelId="{67D72553-E415-4825-8843-AE50C3506C62}" type="presParOf" srcId="{B13D45E0-2668-4D10-ABA2-13D2E6EB8B06}" destId="{B802296F-5100-4610-8638-B08634D97376}" srcOrd="1" destOrd="0" presId="urn:microsoft.com/office/officeart/2005/8/layout/hierarchy1"/>
    <dgm:cxn modelId="{03C2C8AD-87A0-4689-9659-3F3746F16197}" type="presParOf" srcId="{B802296F-5100-4610-8638-B08634D97376}" destId="{5A550B88-7B72-4E57-96EC-57DE61F2D3FC}" srcOrd="0" destOrd="0" presId="urn:microsoft.com/office/officeart/2005/8/layout/hierarchy1"/>
    <dgm:cxn modelId="{FA97A791-332F-4510-B5E1-6F0300E8DE84}" type="presParOf" srcId="{5A550B88-7B72-4E57-96EC-57DE61F2D3FC}" destId="{68A62C37-BA9A-405F-AC1F-37209A0B3DF3}" srcOrd="0" destOrd="0" presId="urn:microsoft.com/office/officeart/2005/8/layout/hierarchy1"/>
    <dgm:cxn modelId="{B47FC85E-063D-4919-BCF3-A4569EE282E9}" type="presParOf" srcId="{5A550B88-7B72-4E57-96EC-57DE61F2D3FC}" destId="{38B67227-71B5-4D62-9948-CD94E1EF2A01}" srcOrd="1" destOrd="0" presId="urn:microsoft.com/office/officeart/2005/8/layout/hierarchy1"/>
    <dgm:cxn modelId="{7FB111E9-A351-4ECE-906E-5D5D1A507A72}" type="presParOf" srcId="{B802296F-5100-4610-8638-B08634D97376}" destId="{F4686F24-DC1B-4A50-B6DA-F21B60376475}" srcOrd="1" destOrd="0" presId="urn:microsoft.com/office/officeart/2005/8/layout/hierarchy1"/>
    <dgm:cxn modelId="{CB70D5C5-7243-4A90-9CD4-D2483C639685}" type="presParOf" srcId="{F4686F24-DC1B-4A50-B6DA-F21B60376475}" destId="{73AF332D-7BF1-489E-9A00-D7A55C40BB74}" srcOrd="0" destOrd="0" presId="urn:microsoft.com/office/officeart/2005/8/layout/hierarchy1"/>
    <dgm:cxn modelId="{771768BA-71BA-48D1-9FCE-ADC5DDDCDEA7}" type="presParOf" srcId="{F4686F24-DC1B-4A50-B6DA-F21B60376475}" destId="{2D559AA6-650F-4496-B8E5-A8760195E238}" srcOrd="1" destOrd="0" presId="urn:microsoft.com/office/officeart/2005/8/layout/hierarchy1"/>
    <dgm:cxn modelId="{C0B23265-1845-4E7B-8F0A-F1513E254573}" type="presParOf" srcId="{2D559AA6-650F-4496-B8E5-A8760195E238}" destId="{F4FAA6C1-2438-4CD7-9DB3-679D80B2A1B6}" srcOrd="0" destOrd="0" presId="urn:microsoft.com/office/officeart/2005/8/layout/hierarchy1"/>
    <dgm:cxn modelId="{644F654E-8E61-494A-98DB-CC360B821B95}" type="presParOf" srcId="{F4FAA6C1-2438-4CD7-9DB3-679D80B2A1B6}" destId="{0C813C03-34AB-405A-A5EF-9180F2717FDD}" srcOrd="0" destOrd="0" presId="urn:microsoft.com/office/officeart/2005/8/layout/hierarchy1"/>
    <dgm:cxn modelId="{C51972D5-EE8B-4B0A-B322-88A72518F737}" type="presParOf" srcId="{F4FAA6C1-2438-4CD7-9DB3-679D80B2A1B6}" destId="{254B64FC-9BB9-44E3-A98F-0F3AB3CC67CA}" srcOrd="1" destOrd="0" presId="urn:microsoft.com/office/officeart/2005/8/layout/hierarchy1"/>
    <dgm:cxn modelId="{7FE50D5F-783E-4D13-8525-2EDA9DCD27FB}" type="presParOf" srcId="{2D559AA6-650F-4496-B8E5-A8760195E238}" destId="{1B679337-A136-44EC-8A4F-CDACF731BBBD}" srcOrd="1" destOrd="0" presId="urn:microsoft.com/office/officeart/2005/8/layout/hierarchy1"/>
    <dgm:cxn modelId="{41B4A029-DB8D-4FAB-9770-9168C5AB34A4}" type="presParOf" srcId="{B13D45E0-2668-4D10-ABA2-13D2E6EB8B06}" destId="{6D6217D1-EA79-4EEB-BC0E-1C1EAEE64216}" srcOrd="2" destOrd="0" presId="urn:microsoft.com/office/officeart/2005/8/layout/hierarchy1"/>
    <dgm:cxn modelId="{BD576102-E817-44A1-A953-8DABD76150DE}" type="presParOf" srcId="{B13D45E0-2668-4D10-ABA2-13D2E6EB8B06}" destId="{79B31828-B9C1-4361-9228-475708ABAE34}" srcOrd="3" destOrd="0" presId="urn:microsoft.com/office/officeart/2005/8/layout/hierarchy1"/>
    <dgm:cxn modelId="{DBA239A7-8B62-49E5-82C1-6408F80AE622}" type="presParOf" srcId="{79B31828-B9C1-4361-9228-475708ABAE34}" destId="{123FF789-1948-43EC-A429-EC8746E9CEB1}" srcOrd="0" destOrd="0" presId="urn:microsoft.com/office/officeart/2005/8/layout/hierarchy1"/>
    <dgm:cxn modelId="{EFADFA4E-7A17-4B87-8EB5-AC47DDE0C258}" type="presParOf" srcId="{123FF789-1948-43EC-A429-EC8746E9CEB1}" destId="{9CE556EB-FDB4-405A-9F66-789701255F61}" srcOrd="0" destOrd="0" presId="urn:microsoft.com/office/officeart/2005/8/layout/hierarchy1"/>
    <dgm:cxn modelId="{30259B9B-BDC2-41A3-9D17-9366E32ECC1F}" type="presParOf" srcId="{123FF789-1948-43EC-A429-EC8746E9CEB1}" destId="{6AF011D7-CD77-401F-B9E3-A27349802FB7}" srcOrd="1" destOrd="0" presId="urn:microsoft.com/office/officeart/2005/8/layout/hierarchy1"/>
    <dgm:cxn modelId="{1C116EA5-5D8C-48DF-B473-FAF8E7D73BBB}" type="presParOf" srcId="{79B31828-B9C1-4361-9228-475708ABAE34}" destId="{E0B6E095-FEE5-4626-9188-66E90007139D}" srcOrd="1" destOrd="0" presId="urn:microsoft.com/office/officeart/2005/8/layout/hierarchy1"/>
    <dgm:cxn modelId="{D7ADEBD2-59EA-401A-98E7-EDF7161718B5}" type="presParOf" srcId="{E0B6E095-FEE5-4626-9188-66E90007139D}" destId="{5F8A2793-4C95-4047-9782-549E47048A27}" srcOrd="0" destOrd="0" presId="urn:microsoft.com/office/officeart/2005/8/layout/hierarchy1"/>
    <dgm:cxn modelId="{853BCB84-2FDB-4735-98E2-AFB025FC76C2}" type="presParOf" srcId="{E0B6E095-FEE5-4626-9188-66E90007139D}" destId="{5EBCED8E-1CA0-41B4-B874-48F1DE683B7D}" srcOrd="1" destOrd="0" presId="urn:microsoft.com/office/officeart/2005/8/layout/hierarchy1"/>
    <dgm:cxn modelId="{E5B33FC0-62E5-45A0-A0A2-A51C0F7A81DF}" type="presParOf" srcId="{5EBCED8E-1CA0-41B4-B874-48F1DE683B7D}" destId="{479522A7-A7B9-4046-88E7-D56F48D44328}" srcOrd="0" destOrd="0" presId="urn:microsoft.com/office/officeart/2005/8/layout/hierarchy1"/>
    <dgm:cxn modelId="{322646A2-FB35-4A05-BA59-232381FC04CC}" type="presParOf" srcId="{479522A7-A7B9-4046-88E7-D56F48D44328}" destId="{9A178307-4F1E-4C0D-A71A-C6F8C31DA8A7}" srcOrd="0" destOrd="0" presId="urn:microsoft.com/office/officeart/2005/8/layout/hierarchy1"/>
    <dgm:cxn modelId="{8645CD01-50BF-498C-B9BD-325ADE0F7FBE}" type="presParOf" srcId="{479522A7-A7B9-4046-88E7-D56F48D44328}" destId="{2A8951B5-2677-4FE1-A11F-F25E80AA35B8}" srcOrd="1" destOrd="0" presId="urn:microsoft.com/office/officeart/2005/8/layout/hierarchy1"/>
    <dgm:cxn modelId="{7B49868F-7B7B-452B-B967-CA85DAC9977E}" type="presParOf" srcId="{5EBCED8E-1CA0-41B4-B874-48F1DE683B7D}" destId="{57F8B324-4486-4FDE-98D4-6F6BEF828275}" srcOrd="1" destOrd="0" presId="urn:microsoft.com/office/officeart/2005/8/layout/hierarchy1"/>
    <dgm:cxn modelId="{C6F8ACF0-870A-41E2-94E4-82EA57DFF794}" type="presParOf" srcId="{B13D45E0-2668-4D10-ABA2-13D2E6EB8B06}" destId="{E109D412-FFC1-4939-A255-BE08099F7E1E}" srcOrd="4" destOrd="0" presId="urn:microsoft.com/office/officeart/2005/8/layout/hierarchy1"/>
    <dgm:cxn modelId="{4E14B976-05D3-40A0-B555-3D892E2DF451}" type="presParOf" srcId="{B13D45E0-2668-4D10-ABA2-13D2E6EB8B06}" destId="{9AF72041-04A9-4BF0-98DD-83EF7AEAD40E}" srcOrd="5" destOrd="0" presId="urn:microsoft.com/office/officeart/2005/8/layout/hierarchy1"/>
    <dgm:cxn modelId="{5EF7C2AE-B716-46D4-ABA7-824FD3D9B1FA}" type="presParOf" srcId="{9AF72041-04A9-4BF0-98DD-83EF7AEAD40E}" destId="{2FD9515F-CAAB-4BDF-8079-0E1D2E85388E}" srcOrd="0" destOrd="0" presId="urn:microsoft.com/office/officeart/2005/8/layout/hierarchy1"/>
    <dgm:cxn modelId="{6AB09BE9-99C8-43D9-92BE-E31EE4EAA64C}" type="presParOf" srcId="{2FD9515F-CAAB-4BDF-8079-0E1D2E85388E}" destId="{300578A6-AAF0-4898-85EB-C3B27A973D81}" srcOrd="0" destOrd="0" presId="urn:microsoft.com/office/officeart/2005/8/layout/hierarchy1"/>
    <dgm:cxn modelId="{761532EA-F2ED-44FA-93AA-15C71D8F1839}" type="presParOf" srcId="{2FD9515F-CAAB-4BDF-8079-0E1D2E85388E}" destId="{DC31E686-CCEB-4C7F-ADCE-4CD88485D943}" srcOrd="1" destOrd="0" presId="urn:microsoft.com/office/officeart/2005/8/layout/hierarchy1"/>
    <dgm:cxn modelId="{AD80027E-DDD6-47A8-BF34-6AE140854B6A}" type="presParOf" srcId="{9AF72041-04A9-4BF0-98DD-83EF7AEAD40E}" destId="{792C812B-5969-4E1A-B094-C6CE878FBD98}" srcOrd="1" destOrd="0" presId="urn:microsoft.com/office/officeart/2005/8/layout/hierarchy1"/>
    <dgm:cxn modelId="{A3C9C7F7-B325-4502-ABF0-3251DCB39E5B}" type="presParOf" srcId="{792C812B-5969-4E1A-B094-C6CE878FBD98}" destId="{9AC471EC-896A-42B1-8464-C414B7FFB3EA}" srcOrd="0" destOrd="0" presId="urn:microsoft.com/office/officeart/2005/8/layout/hierarchy1"/>
    <dgm:cxn modelId="{8351C3C6-BBA2-403F-AF50-5378F066A385}" type="presParOf" srcId="{792C812B-5969-4E1A-B094-C6CE878FBD98}" destId="{7F8E4F49-0C06-40AE-A942-4629370C3E76}" srcOrd="1" destOrd="0" presId="urn:microsoft.com/office/officeart/2005/8/layout/hierarchy1"/>
    <dgm:cxn modelId="{E7A136D2-16C9-4119-A370-9830D7C00D00}" type="presParOf" srcId="{7F8E4F49-0C06-40AE-A942-4629370C3E76}" destId="{7562FAA7-B720-48B6-BEC6-0F86F484D8CC}" srcOrd="0" destOrd="0" presId="urn:microsoft.com/office/officeart/2005/8/layout/hierarchy1"/>
    <dgm:cxn modelId="{C5850501-D50B-498E-8FEA-006C5B117EA2}" type="presParOf" srcId="{7562FAA7-B720-48B6-BEC6-0F86F484D8CC}" destId="{66CEA567-1AC6-4328-B32F-FE698428AB58}" srcOrd="0" destOrd="0" presId="urn:microsoft.com/office/officeart/2005/8/layout/hierarchy1"/>
    <dgm:cxn modelId="{F1FC96B2-4DBD-49CD-BB09-955A01D90CA4}" type="presParOf" srcId="{7562FAA7-B720-48B6-BEC6-0F86F484D8CC}" destId="{F2761830-742F-4478-B73A-662881ECFF9C}" srcOrd="1" destOrd="0" presId="urn:microsoft.com/office/officeart/2005/8/layout/hierarchy1"/>
    <dgm:cxn modelId="{A355FDAC-A1D5-4C3B-9655-08910B2F274D}" type="presParOf" srcId="{7F8E4F49-0C06-40AE-A942-4629370C3E76}" destId="{77046766-8706-4BC0-BBCA-F6D36ED75F85}" srcOrd="1" destOrd="0" presId="urn:microsoft.com/office/officeart/2005/8/layout/hierarchy1"/>
    <dgm:cxn modelId="{53255DBA-DDED-45F2-A18E-AC5286C2BB13}" type="presParOf" srcId="{B13D45E0-2668-4D10-ABA2-13D2E6EB8B06}" destId="{1B092AD2-BF6B-4C2D-9BB1-4F8184F92582}" srcOrd="6" destOrd="0" presId="urn:microsoft.com/office/officeart/2005/8/layout/hierarchy1"/>
    <dgm:cxn modelId="{3F77EA0A-25F5-4ADF-AEDE-A13F006E4C13}" type="presParOf" srcId="{B13D45E0-2668-4D10-ABA2-13D2E6EB8B06}" destId="{FA4EEC95-0CC1-4243-AB16-73F9F6F735CA}" srcOrd="7" destOrd="0" presId="urn:microsoft.com/office/officeart/2005/8/layout/hierarchy1"/>
    <dgm:cxn modelId="{969040E1-8736-4FD9-ABC6-A08CFB302582}" type="presParOf" srcId="{FA4EEC95-0CC1-4243-AB16-73F9F6F735CA}" destId="{004B1857-DEE6-4571-9597-5D0B92ADA010}" srcOrd="0" destOrd="0" presId="urn:microsoft.com/office/officeart/2005/8/layout/hierarchy1"/>
    <dgm:cxn modelId="{3821600E-CD7B-4E3E-887E-A057738AFEF2}" type="presParOf" srcId="{004B1857-DEE6-4571-9597-5D0B92ADA010}" destId="{AF1E3660-7F74-49C0-A408-E8B26878C01C}" srcOrd="0" destOrd="0" presId="urn:microsoft.com/office/officeart/2005/8/layout/hierarchy1"/>
    <dgm:cxn modelId="{F4990C24-E66D-46E7-B56B-E5C27279BD38}" type="presParOf" srcId="{004B1857-DEE6-4571-9597-5D0B92ADA010}" destId="{59FE75ED-4491-48BE-B8C2-9E6F4EAB17C3}" srcOrd="1" destOrd="0" presId="urn:microsoft.com/office/officeart/2005/8/layout/hierarchy1"/>
    <dgm:cxn modelId="{C1D68928-F415-4562-8ADC-9722C71EBAD8}" type="presParOf" srcId="{FA4EEC95-0CC1-4243-AB16-73F9F6F735CA}" destId="{3506E86A-B1BB-41E2-9A51-9DBBDAD9B837}" srcOrd="1" destOrd="0" presId="urn:microsoft.com/office/officeart/2005/8/layout/hierarchy1"/>
    <dgm:cxn modelId="{37A698DA-AAB6-4A0B-BC28-17A4E0105A5D}" type="presParOf" srcId="{3506E86A-B1BB-41E2-9A51-9DBBDAD9B837}" destId="{2F286805-725A-402F-84FA-E57A9BF7A569}" srcOrd="0" destOrd="0" presId="urn:microsoft.com/office/officeart/2005/8/layout/hierarchy1"/>
    <dgm:cxn modelId="{FEDB0B5F-A9E6-44F1-BA42-8EDD6BE246B8}" type="presParOf" srcId="{3506E86A-B1BB-41E2-9A51-9DBBDAD9B837}" destId="{BD77D2F0-1F1A-45EA-B182-EDE4D0C6DD06}" srcOrd="1" destOrd="0" presId="urn:microsoft.com/office/officeart/2005/8/layout/hierarchy1"/>
    <dgm:cxn modelId="{29533318-F8B8-4C56-BFAE-3CE8109BE5B8}" type="presParOf" srcId="{BD77D2F0-1F1A-45EA-B182-EDE4D0C6DD06}" destId="{BA9080E8-A6E2-4516-94D8-04243AC7BF0A}" srcOrd="0" destOrd="0" presId="urn:microsoft.com/office/officeart/2005/8/layout/hierarchy1"/>
    <dgm:cxn modelId="{51487401-E957-4E7B-BF56-44321FB6BC9D}" type="presParOf" srcId="{BA9080E8-A6E2-4516-94D8-04243AC7BF0A}" destId="{A9C5E23C-F084-4ED8-9ECC-C72B4299315C}" srcOrd="0" destOrd="0" presId="urn:microsoft.com/office/officeart/2005/8/layout/hierarchy1"/>
    <dgm:cxn modelId="{A160F82E-C165-49C1-8E17-A175BDAC7100}" type="presParOf" srcId="{BA9080E8-A6E2-4516-94D8-04243AC7BF0A}" destId="{8E0F54FA-CEBA-4569-96B4-EA6B1B147EC2}" srcOrd="1" destOrd="0" presId="urn:microsoft.com/office/officeart/2005/8/layout/hierarchy1"/>
    <dgm:cxn modelId="{A73FE59B-04E2-47C6-BAC6-406C12DEE6DF}" type="presParOf" srcId="{BD77D2F0-1F1A-45EA-B182-EDE4D0C6DD06}" destId="{B725C0CD-E0B6-42CE-ACC8-5EA308FFB158}" srcOrd="1" destOrd="0" presId="urn:microsoft.com/office/officeart/2005/8/layout/hierarchy1"/>
    <dgm:cxn modelId="{D8C8B27A-9F92-406D-950E-B939CEED3598}" type="presParOf" srcId="{D6F605F5-A249-4008-9D3B-FEBC51EA45DA}" destId="{14863825-67CC-4C23-8A75-BC9A65F64F30}" srcOrd="4" destOrd="0" presId="urn:microsoft.com/office/officeart/2005/8/layout/hierarchy1"/>
    <dgm:cxn modelId="{E1582FB1-2898-4479-9346-ADBCEBEAC6C2}" type="presParOf" srcId="{D6F605F5-A249-4008-9D3B-FEBC51EA45DA}" destId="{F6D72B7C-8FC4-43F6-B391-BA5FEECE9FC3}" srcOrd="5" destOrd="0" presId="urn:microsoft.com/office/officeart/2005/8/layout/hierarchy1"/>
    <dgm:cxn modelId="{A3B6389B-66F5-4B34-82D0-B85C03E6154F}" type="presParOf" srcId="{F6D72B7C-8FC4-43F6-B391-BA5FEECE9FC3}" destId="{B914CC34-DCB8-4DDD-83A3-BFF793D3E837}" srcOrd="0" destOrd="0" presId="urn:microsoft.com/office/officeart/2005/8/layout/hierarchy1"/>
    <dgm:cxn modelId="{E796CC4D-5A8D-4C4E-8707-D5367804849F}" type="presParOf" srcId="{B914CC34-DCB8-4DDD-83A3-BFF793D3E837}" destId="{05AB44DA-2E7F-406C-9937-157981ADC049}" srcOrd="0" destOrd="0" presId="urn:microsoft.com/office/officeart/2005/8/layout/hierarchy1"/>
    <dgm:cxn modelId="{32AFD657-626A-47D8-8748-A03FBD052D5E}" type="presParOf" srcId="{B914CC34-DCB8-4DDD-83A3-BFF793D3E837}" destId="{49E3EB41-7F12-4660-BD0A-3EBB36B5E670}" srcOrd="1" destOrd="0" presId="urn:microsoft.com/office/officeart/2005/8/layout/hierarchy1"/>
    <dgm:cxn modelId="{CB413281-03A7-468A-BF56-7901D7B989F7}" type="presParOf" srcId="{F6D72B7C-8FC4-43F6-B391-BA5FEECE9FC3}" destId="{EAE8E53D-1F8A-46CD-B7A9-E76C03686B1F}" srcOrd="1" destOrd="0" presId="urn:microsoft.com/office/officeart/2005/8/layout/hierarchy1"/>
    <dgm:cxn modelId="{8182BEDC-6697-4450-AEED-416E4506F99A}" type="presParOf" srcId="{EAE8E53D-1F8A-46CD-B7A9-E76C03686B1F}" destId="{9E7341C2-7515-4B85-B508-93C0422F4A56}" srcOrd="0" destOrd="0" presId="urn:microsoft.com/office/officeart/2005/8/layout/hierarchy1"/>
    <dgm:cxn modelId="{3D01C808-2CA9-445F-B781-8E538EEC3673}" type="presParOf" srcId="{EAE8E53D-1F8A-46CD-B7A9-E76C03686B1F}" destId="{8A2481B9-DBCF-4A49-B73C-D940710B570A}" srcOrd="1" destOrd="0" presId="urn:microsoft.com/office/officeart/2005/8/layout/hierarchy1"/>
    <dgm:cxn modelId="{0ADF4BE9-76D2-4E50-A0B5-72B25BD85FB3}" type="presParOf" srcId="{8A2481B9-DBCF-4A49-B73C-D940710B570A}" destId="{A6D9B80E-7E42-4C19-885B-74B9D1F6D5B0}" srcOrd="0" destOrd="0" presId="urn:microsoft.com/office/officeart/2005/8/layout/hierarchy1"/>
    <dgm:cxn modelId="{BEF8441A-5AEE-4161-9613-C901707B4611}" type="presParOf" srcId="{A6D9B80E-7E42-4C19-885B-74B9D1F6D5B0}" destId="{277F82D6-025B-49F7-9CC4-9D72C7E8745C}" srcOrd="0" destOrd="0" presId="urn:microsoft.com/office/officeart/2005/8/layout/hierarchy1"/>
    <dgm:cxn modelId="{92D5154B-580A-487B-9258-632B657E097D}" type="presParOf" srcId="{A6D9B80E-7E42-4C19-885B-74B9D1F6D5B0}" destId="{785A36FB-175F-4249-9379-7820DB85EADF}" srcOrd="1" destOrd="0" presId="urn:microsoft.com/office/officeart/2005/8/layout/hierarchy1"/>
    <dgm:cxn modelId="{D175BDC0-73CF-46BD-A9FC-75BCCEB2E711}" type="presParOf" srcId="{8A2481B9-DBCF-4A49-B73C-D940710B570A}" destId="{A34ADA2D-890E-4714-B41A-502B2766CBFE}" srcOrd="1" destOrd="0" presId="urn:microsoft.com/office/officeart/2005/8/layout/hierarchy1"/>
    <dgm:cxn modelId="{4142E9D6-B18C-47DE-8709-30571901AC8E}" type="presParOf" srcId="{A34ADA2D-890E-4714-B41A-502B2766CBFE}" destId="{96B2F383-3124-4881-AFB8-DB49B5811974}" srcOrd="0" destOrd="0" presId="urn:microsoft.com/office/officeart/2005/8/layout/hierarchy1"/>
    <dgm:cxn modelId="{FFA5ED2B-818D-4F7A-9080-013648B7A65C}" type="presParOf" srcId="{A34ADA2D-890E-4714-B41A-502B2766CBFE}" destId="{FA5C7AF4-5AC2-4F60-9E55-F20DE774F1A0}" srcOrd="1" destOrd="0" presId="urn:microsoft.com/office/officeart/2005/8/layout/hierarchy1"/>
    <dgm:cxn modelId="{832A7E92-4263-4F9A-A29A-1103B8509FA6}" type="presParOf" srcId="{FA5C7AF4-5AC2-4F60-9E55-F20DE774F1A0}" destId="{F657960E-6EC7-4A07-BA4E-C8DDDD5B6E64}" srcOrd="0" destOrd="0" presId="urn:microsoft.com/office/officeart/2005/8/layout/hierarchy1"/>
    <dgm:cxn modelId="{594ABBAB-F00D-4317-8934-AD557FEF7EAF}" type="presParOf" srcId="{F657960E-6EC7-4A07-BA4E-C8DDDD5B6E64}" destId="{09289FE3-79CB-45E6-91CD-46523BB33B98}" srcOrd="0" destOrd="0" presId="urn:microsoft.com/office/officeart/2005/8/layout/hierarchy1"/>
    <dgm:cxn modelId="{F1EC1647-F1AB-4667-A48D-AAA56417EC77}" type="presParOf" srcId="{F657960E-6EC7-4A07-BA4E-C8DDDD5B6E64}" destId="{1101DD8C-103B-4299-AAD5-5173585B4B75}" srcOrd="1" destOrd="0" presId="urn:microsoft.com/office/officeart/2005/8/layout/hierarchy1"/>
    <dgm:cxn modelId="{72884673-887E-44F0-90B5-03B87C20471B}" type="presParOf" srcId="{FA5C7AF4-5AC2-4F60-9E55-F20DE774F1A0}" destId="{F6BA31A8-28A5-4EF7-902A-E6428C6CA687}" srcOrd="1" destOrd="0" presId="urn:microsoft.com/office/officeart/2005/8/layout/hierarchy1"/>
    <dgm:cxn modelId="{E6453458-8208-43A1-A302-0A200F63B369}" type="presParOf" srcId="{F6BA31A8-28A5-4EF7-902A-E6428C6CA687}" destId="{7B9F195B-4ACF-4ACA-B7FC-B5CEF75F9640}" srcOrd="0" destOrd="0" presId="urn:microsoft.com/office/officeart/2005/8/layout/hierarchy1"/>
    <dgm:cxn modelId="{72A6E702-9E33-40E5-9A35-420B74321E71}" type="presParOf" srcId="{F6BA31A8-28A5-4EF7-902A-E6428C6CA687}" destId="{82C97377-B925-485F-A1AE-66CA65A2722A}" srcOrd="1" destOrd="0" presId="urn:microsoft.com/office/officeart/2005/8/layout/hierarchy1"/>
    <dgm:cxn modelId="{6114C9C8-4D6F-4CAE-8331-E7A74C0A8DC7}" type="presParOf" srcId="{82C97377-B925-485F-A1AE-66CA65A2722A}" destId="{5B2E6713-8EAB-4D81-B420-2325550ED9BC}" srcOrd="0" destOrd="0" presId="urn:microsoft.com/office/officeart/2005/8/layout/hierarchy1"/>
    <dgm:cxn modelId="{434864CF-3B68-4C13-8DF0-3AA15C1555EF}" type="presParOf" srcId="{5B2E6713-8EAB-4D81-B420-2325550ED9BC}" destId="{41A3D24B-CF94-4A6E-87A3-60A3C9248F9D}" srcOrd="0" destOrd="0" presId="urn:microsoft.com/office/officeart/2005/8/layout/hierarchy1"/>
    <dgm:cxn modelId="{CE20A75D-196C-446B-8D57-ED31B831B5A1}" type="presParOf" srcId="{5B2E6713-8EAB-4D81-B420-2325550ED9BC}" destId="{A1D065E1-FAEA-47C1-8CC6-BA0BEC76C447}" srcOrd="1" destOrd="0" presId="urn:microsoft.com/office/officeart/2005/8/layout/hierarchy1"/>
    <dgm:cxn modelId="{B77C0275-71E8-479D-9D85-C1C2085DB70B}" type="presParOf" srcId="{82C97377-B925-485F-A1AE-66CA65A2722A}" destId="{F1CA91F1-90E0-441C-8AF3-8F513469D6DD}" srcOrd="1" destOrd="0" presId="urn:microsoft.com/office/officeart/2005/8/layout/hierarchy1"/>
    <dgm:cxn modelId="{B3A7A9F2-BAD1-4415-9AC1-4DA57E62D826}" type="presParOf" srcId="{F1CA91F1-90E0-441C-8AF3-8F513469D6DD}" destId="{0757108C-686F-4D3D-853C-76D2723EB084}" srcOrd="0" destOrd="0" presId="urn:microsoft.com/office/officeart/2005/8/layout/hierarchy1"/>
    <dgm:cxn modelId="{FF6600FB-694D-4D5E-BFB7-EDB2042E1559}" type="presParOf" srcId="{F1CA91F1-90E0-441C-8AF3-8F513469D6DD}" destId="{7320C690-E4CF-44E5-B044-C4E102D10C7E}" srcOrd="1" destOrd="0" presId="urn:microsoft.com/office/officeart/2005/8/layout/hierarchy1"/>
    <dgm:cxn modelId="{0BBEB338-D5CA-4A4F-A548-FDADC1EE45FE}" type="presParOf" srcId="{7320C690-E4CF-44E5-B044-C4E102D10C7E}" destId="{18110EE4-ECD7-4C47-BBBD-82EBDB4CC5A5}" srcOrd="0" destOrd="0" presId="urn:microsoft.com/office/officeart/2005/8/layout/hierarchy1"/>
    <dgm:cxn modelId="{7C9819B7-8F7E-45C0-8267-2305823EE54A}" type="presParOf" srcId="{18110EE4-ECD7-4C47-BBBD-82EBDB4CC5A5}" destId="{968C53C5-6DB3-4891-BD61-4D19B4A72B53}" srcOrd="0" destOrd="0" presId="urn:microsoft.com/office/officeart/2005/8/layout/hierarchy1"/>
    <dgm:cxn modelId="{B750E6D7-9CA5-4291-84D1-CD4CDED0FC5C}" type="presParOf" srcId="{18110EE4-ECD7-4C47-BBBD-82EBDB4CC5A5}" destId="{C8C00699-3CEA-441B-BDBD-48F5ED0E394C}" srcOrd="1" destOrd="0" presId="urn:microsoft.com/office/officeart/2005/8/layout/hierarchy1"/>
    <dgm:cxn modelId="{063CC7E7-010C-4DFF-8DF9-31108D3E4B9E}" type="presParOf" srcId="{7320C690-E4CF-44E5-B044-C4E102D10C7E}" destId="{79E13073-C320-43CC-86F6-53C9F184C616}" srcOrd="1" destOrd="0" presId="urn:microsoft.com/office/officeart/2005/8/layout/hierarchy1"/>
    <dgm:cxn modelId="{231CAD94-0D21-4CBA-9B08-D5C02D3D5670}" type="presParOf" srcId="{A34ADA2D-890E-4714-B41A-502B2766CBFE}" destId="{295CCE79-BDCF-42B9-9431-0A6ABA7F9133}" srcOrd="2" destOrd="0" presId="urn:microsoft.com/office/officeart/2005/8/layout/hierarchy1"/>
    <dgm:cxn modelId="{119CF945-38B6-4CC6-BDD4-154764288147}" type="presParOf" srcId="{A34ADA2D-890E-4714-B41A-502B2766CBFE}" destId="{9B77B731-4536-48B6-B5A2-F68C5D31AA4D}" srcOrd="3" destOrd="0" presId="urn:microsoft.com/office/officeart/2005/8/layout/hierarchy1"/>
    <dgm:cxn modelId="{19ECDE2F-95E1-4315-B6AE-26D751BD6C67}" type="presParOf" srcId="{9B77B731-4536-48B6-B5A2-F68C5D31AA4D}" destId="{2011AF29-D542-4A25-A5EC-9959A43E9417}" srcOrd="0" destOrd="0" presId="urn:microsoft.com/office/officeart/2005/8/layout/hierarchy1"/>
    <dgm:cxn modelId="{AA0DBE2A-28E4-4A56-9CEB-B0A7B03856F7}" type="presParOf" srcId="{2011AF29-D542-4A25-A5EC-9959A43E9417}" destId="{DBA47C03-AB13-4995-BB54-84D2B43A5A7C}" srcOrd="0" destOrd="0" presId="urn:microsoft.com/office/officeart/2005/8/layout/hierarchy1"/>
    <dgm:cxn modelId="{3B0EC517-2576-441F-A49E-856C4A4756DA}" type="presParOf" srcId="{2011AF29-D542-4A25-A5EC-9959A43E9417}" destId="{AA0D09CC-78D3-4539-91C7-EAED99230211}" srcOrd="1" destOrd="0" presId="urn:microsoft.com/office/officeart/2005/8/layout/hierarchy1"/>
    <dgm:cxn modelId="{30407D56-A475-40B0-A582-1D061E7DC810}" type="presParOf" srcId="{9B77B731-4536-48B6-B5A2-F68C5D31AA4D}" destId="{2024EA78-9301-4379-969A-69DB0A44643F}" srcOrd="1" destOrd="0" presId="urn:microsoft.com/office/officeart/2005/8/layout/hierarchy1"/>
    <dgm:cxn modelId="{693DDFC9-280F-4049-9D14-8004C1842D27}" type="presParOf" srcId="{2024EA78-9301-4379-969A-69DB0A44643F}" destId="{7EC99FF9-0B25-469E-A3FC-9F2D673D10B0}" srcOrd="0" destOrd="0" presId="urn:microsoft.com/office/officeart/2005/8/layout/hierarchy1"/>
    <dgm:cxn modelId="{957256C6-3786-4FF7-BFA4-6986599F36DF}" type="presParOf" srcId="{2024EA78-9301-4379-969A-69DB0A44643F}" destId="{040C6B46-8C3C-4572-AC19-52C0FD360E42}" srcOrd="1" destOrd="0" presId="urn:microsoft.com/office/officeart/2005/8/layout/hierarchy1"/>
    <dgm:cxn modelId="{FD99F2C0-82E8-431E-BF1F-45B51FEEEF7A}" type="presParOf" srcId="{040C6B46-8C3C-4572-AC19-52C0FD360E42}" destId="{9AA32499-351C-492F-B631-565E239B6EB1}" srcOrd="0" destOrd="0" presId="urn:microsoft.com/office/officeart/2005/8/layout/hierarchy1"/>
    <dgm:cxn modelId="{94A3EC7C-3DF9-4E88-A99C-9F1EDF6F9128}" type="presParOf" srcId="{9AA32499-351C-492F-B631-565E239B6EB1}" destId="{C0002ECC-04F7-4CDD-ACB4-B2FC5876DAD1}" srcOrd="0" destOrd="0" presId="urn:microsoft.com/office/officeart/2005/8/layout/hierarchy1"/>
    <dgm:cxn modelId="{4340C37E-787B-409F-B2E4-45C8F8A60920}" type="presParOf" srcId="{9AA32499-351C-492F-B631-565E239B6EB1}" destId="{B6268A57-5268-42A5-911A-F16C4F55FDC0}" srcOrd="1" destOrd="0" presId="urn:microsoft.com/office/officeart/2005/8/layout/hierarchy1"/>
    <dgm:cxn modelId="{3BE83A0F-1227-4358-BDE7-6002A448E3E8}" type="presParOf" srcId="{040C6B46-8C3C-4572-AC19-52C0FD360E42}" destId="{7CD707BA-C164-4A95-8E86-FA37079E6AA8}" srcOrd="1" destOrd="0" presId="urn:microsoft.com/office/officeart/2005/8/layout/hierarchy1"/>
    <dgm:cxn modelId="{58163E81-F204-40C5-B113-F04257C32F67}" type="presParOf" srcId="{D6F605F5-A249-4008-9D3B-FEBC51EA45DA}" destId="{DC39AC02-3899-41A1-AAEF-748957739C47}" srcOrd="6" destOrd="0" presId="urn:microsoft.com/office/officeart/2005/8/layout/hierarchy1"/>
    <dgm:cxn modelId="{92FD9C43-05CC-414B-B7B3-6F49EA5C6D9E}" type="presParOf" srcId="{D6F605F5-A249-4008-9D3B-FEBC51EA45DA}" destId="{EEEDE941-6730-42D8-8395-02E10D354368}" srcOrd="7" destOrd="0" presId="urn:microsoft.com/office/officeart/2005/8/layout/hierarchy1"/>
    <dgm:cxn modelId="{CB6FBA33-5BCD-4DCF-9C7F-CC0E97D6757E}" type="presParOf" srcId="{EEEDE941-6730-42D8-8395-02E10D354368}" destId="{B76B50EE-5AFF-4309-84F8-C26373D3C626}" srcOrd="0" destOrd="0" presId="urn:microsoft.com/office/officeart/2005/8/layout/hierarchy1"/>
    <dgm:cxn modelId="{77584803-5CE7-4903-8E86-F0BF022C860E}" type="presParOf" srcId="{B76B50EE-5AFF-4309-84F8-C26373D3C626}" destId="{929D40A1-F416-4188-A206-52194C88B77A}" srcOrd="0" destOrd="0" presId="urn:microsoft.com/office/officeart/2005/8/layout/hierarchy1"/>
    <dgm:cxn modelId="{920C2A58-6EEA-4D10-8F60-AE8AAC8FD9FC}" type="presParOf" srcId="{B76B50EE-5AFF-4309-84F8-C26373D3C626}" destId="{111A46ED-F464-4AB8-8732-87059A99E36F}" srcOrd="1" destOrd="0" presId="urn:microsoft.com/office/officeart/2005/8/layout/hierarchy1"/>
    <dgm:cxn modelId="{01527715-668C-4361-BB69-E22C8578F1C3}" type="presParOf" srcId="{EEEDE941-6730-42D8-8395-02E10D354368}" destId="{F2321EA7-548B-4F5D-8458-3185712EF940}" srcOrd="1" destOrd="0" presId="urn:microsoft.com/office/officeart/2005/8/layout/hierarchy1"/>
    <dgm:cxn modelId="{9AEC66BC-25F7-4202-B65E-1C4CB08CEF8D}" type="presParOf" srcId="{F2321EA7-548B-4F5D-8458-3185712EF940}" destId="{A7B9391F-6A46-4DE4-AB0F-8B1FF69E9B0E}" srcOrd="0" destOrd="0" presId="urn:microsoft.com/office/officeart/2005/8/layout/hierarchy1"/>
    <dgm:cxn modelId="{91435BA4-EE03-49A1-BD2F-F28EBBBA38AA}" type="presParOf" srcId="{F2321EA7-548B-4F5D-8458-3185712EF940}" destId="{C974E55F-02A7-4B7A-A595-6BE7D7FAA4D6}" srcOrd="1" destOrd="0" presId="urn:microsoft.com/office/officeart/2005/8/layout/hierarchy1"/>
    <dgm:cxn modelId="{A96E0202-8970-4749-B3AC-EAF939C9FCCA}" type="presParOf" srcId="{C974E55F-02A7-4B7A-A595-6BE7D7FAA4D6}" destId="{7D2C60D2-756B-4E42-9A07-4D635BD1400C}" srcOrd="0" destOrd="0" presId="urn:microsoft.com/office/officeart/2005/8/layout/hierarchy1"/>
    <dgm:cxn modelId="{DB5C8EB7-59FA-433C-965A-90AF3F0A91FA}" type="presParOf" srcId="{7D2C60D2-756B-4E42-9A07-4D635BD1400C}" destId="{3D632610-1DE2-46C5-8108-8755AAFB4E3F}" srcOrd="0" destOrd="0" presId="urn:microsoft.com/office/officeart/2005/8/layout/hierarchy1"/>
    <dgm:cxn modelId="{0244512F-C8D0-4B37-941E-4E53A4A2CCE0}" type="presParOf" srcId="{7D2C60D2-756B-4E42-9A07-4D635BD1400C}" destId="{AF384535-61C4-4973-9392-183BAE520AFF}" srcOrd="1" destOrd="0" presId="urn:microsoft.com/office/officeart/2005/8/layout/hierarchy1"/>
    <dgm:cxn modelId="{1C59DAD2-4A6C-45F9-AA92-DB0F51280ACA}" type="presParOf" srcId="{C974E55F-02A7-4B7A-A595-6BE7D7FAA4D6}" destId="{B9AA572B-063A-4EFC-B36E-62DF86E779FA}" srcOrd="1" destOrd="0" presId="urn:microsoft.com/office/officeart/2005/8/layout/hierarchy1"/>
    <dgm:cxn modelId="{68277794-1070-4CC8-A98F-B9578AD33A65}" type="presParOf" srcId="{B9AA572B-063A-4EFC-B36E-62DF86E779FA}" destId="{1CF651A3-B5D3-4AA7-B2DC-63BB5F4EF415}" srcOrd="0" destOrd="0" presId="urn:microsoft.com/office/officeart/2005/8/layout/hierarchy1"/>
    <dgm:cxn modelId="{AC8645CE-A868-4881-8B18-07B007581260}" type="presParOf" srcId="{B9AA572B-063A-4EFC-B36E-62DF86E779FA}" destId="{76E28306-5B3A-4B17-97C7-8AFDFF618E8D}" srcOrd="1" destOrd="0" presId="urn:microsoft.com/office/officeart/2005/8/layout/hierarchy1"/>
    <dgm:cxn modelId="{4F9A789A-3D12-44A4-82E7-50626325C2AD}" type="presParOf" srcId="{76E28306-5B3A-4B17-97C7-8AFDFF618E8D}" destId="{58E6D0AF-E4D2-4E35-9AEC-0FBFC75474D0}" srcOrd="0" destOrd="0" presId="urn:microsoft.com/office/officeart/2005/8/layout/hierarchy1"/>
    <dgm:cxn modelId="{1B6F304C-D5EB-45A2-AB0D-7138B315F710}" type="presParOf" srcId="{58E6D0AF-E4D2-4E35-9AEC-0FBFC75474D0}" destId="{E755BB0C-34AA-4C7F-AB24-E4E7363FF967}" srcOrd="0" destOrd="0" presId="urn:microsoft.com/office/officeart/2005/8/layout/hierarchy1"/>
    <dgm:cxn modelId="{87B5D50E-6BDB-4B7B-A89B-BE9C3121A193}" type="presParOf" srcId="{58E6D0AF-E4D2-4E35-9AEC-0FBFC75474D0}" destId="{9E805082-F43D-4900-9EA2-A1FD3A85CDAD}" srcOrd="1" destOrd="0" presId="urn:microsoft.com/office/officeart/2005/8/layout/hierarchy1"/>
    <dgm:cxn modelId="{E405C101-3778-43A8-8C79-85E621DAFA5A}" type="presParOf" srcId="{76E28306-5B3A-4B17-97C7-8AFDFF618E8D}" destId="{CF8BCE4B-5973-483B-8A01-7E88945916E7}" srcOrd="1" destOrd="0" presId="urn:microsoft.com/office/officeart/2005/8/layout/hierarchy1"/>
    <dgm:cxn modelId="{28DA14F9-CC1C-40A6-A96F-3AA152227D0D}" type="presParOf" srcId="{CF8BCE4B-5973-483B-8A01-7E88945916E7}" destId="{B5E15D14-73DE-4C60-B6EC-FED589F6DD3B}" srcOrd="0" destOrd="0" presId="urn:microsoft.com/office/officeart/2005/8/layout/hierarchy1"/>
    <dgm:cxn modelId="{E2256F7A-3D37-4400-AB7C-EF7DFA44986A}" type="presParOf" srcId="{CF8BCE4B-5973-483B-8A01-7E88945916E7}" destId="{8FE47276-1FED-4D83-8C9B-4C3B08F4BC5A}" srcOrd="1" destOrd="0" presId="urn:microsoft.com/office/officeart/2005/8/layout/hierarchy1"/>
    <dgm:cxn modelId="{55F14B3E-64AC-4824-A3B9-5AC9EB3630BF}" type="presParOf" srcId="{8FE47276-1FED-4D83-8C9B-4C3B08F4BC5A}" destId="{25A9110D-BE9D-43FC-B419-FB9AB1BD38CF}" srcOrd="0" destOrd="0" presId="urn:microsoft.com/office/officeart/2005/8/layout/hierarchy1"/>
    <dgm:cxn modelId="{79E9D7E1-A970-4A63-8D13-CE8032C82AF6}" type="presParOf" srcId="{25A9110D-BE9D-43FC-B419-FB9AB1BD38CF}" destId="{DEDCD91D-C888-4161-A78D-38256E6F00E9}" srcOrd="0" destOrd="0" presId="urn:microsoft.com/office/officeart/2005/8/layout/hierarchy1"/>
    <dgm:cxn modelId="{C879B7AE-A4D4-4C00-9B84-8C21D07D55BA}" type="presParOf" srcId="{25A9110D-BE9D-43FC-B419-FB9AB1BD38CF}" destId="{F45DC6FF-21E8-4BB9-B0E0-A18F54E3D1A4}" srcOrd="1" destOrd="0" presId="urn:microsoft.com/office/officeart/2005/8/layout/hierarchy1"/>
    <dgm:cxn modelId="{4CA84BC5-B3EC-452F-9256-58C9F8932757}" type="presParOf" srcId="{8FE47276-1FED-4D83-8C9B-4C3B08F4BC5A}" destId="{B9D7BB6E-EA07-448D-9A37-8DA50B3D5602}" srcOrd="1" destOrd="0" presId="urn:microsoft.com/office/officeart/2005/8/layout/hierarchy1"/>
    <dgm:cxn modelId="{9C718883-93B3-4008-B027-AAB8F8D09713}" type="presParOf" srcId="{B9D7BB6E-EA07-448D-9A37-8DA50B3D5602}" destId="{F3EBFD9D-A875-489F-BEB2-0652C62895FB}" srcOrd="0" destOrd="0" presId="urn:microsoft.com/office/officeart/2005/8/layout/hierarchy1"/>
    <dgm:cxn modelId="{5C27D6CD-AEB3-4C07-B6C5-492973A1DB93}" type="presParOf" srcId="{B9D7BB6E-EA07-448D-9A37-8DA50B3D5602}" destId="{B03E0B6F-BCC6-40B7-88B0-41E5644DCAA9}" srcOrd="1" destOrd="0" presId="urn:microsoft.com/office/officeart/2005/8/layout/hierarchy1"/>
    <dgm:cxn modelId="{58F78ED3-C31A-48B8-869F-C9C855461937}" type="presParOf" srcId="{B03E0B6F-BCC6-40B7-88B0-41E5644DCAA9}" destId="{4C9ECC49-40F9-4FE1-BF1F-63CF8E14839B}" srcOrd="0" destOrd="0" presId="urn:microsoft.com/office/officeart/2005/8/layout/hierarchy1"/>
    <dgm:cxn modelId="{3211C419-6572-42F8-9420-291CEBF9A14C}" type="presParOf" srcId="{4C9ECC49-40F9-4FE1-BF1F-63CF8E14839B}" destId="{0684CD8C-F89D-4441-ACA0-8138F7B57980}" srcOrd="0" destOrd="0" presId="urn:microsoft.com/office/officeart/2005/8/layout/hierarchy1"/>
    <dgm:cxn modelId="{BDE23132-EFE4-4E9B-9516-CC0CF17CE33F}" type="presParOf" srcId="{4C9ECC49-40F9-4FE1-BF1F-63CF8E14839B}" destId="{F7EDA076-1AA0-450A-97AD-B12C09ACAC2C}" srcOrd="1" destOrd="0" presId="urn:microsoft.com/office/officeart/2005/8/layout/hierarchy1"/>
    <dgm:cxn modelId="{DDEA4B76-6DD2-4C5D-9BA3-C3586C39CA54}" type="presParOf" srcId="{B03E0B6F-BCC6-40B7-88B0-41E5644DCAA9}" destId="{71AF484B-C3D7-41C4-9634-4C48DE87A621}" srcOrd="1" destOrd="0" presId="urn:microsoft.com/office/officeart/2005/8/layout/hierarchy1"/>
    <dgm:cxn modelId="{3FAED9DF-31F4-41D6-B7E0-8DBBD7ECE2F5}" type="presParOf" srcId="{B9AA572B-063A-4EFC-B36E-62DF86E779FA}" destId="{51B5FD2D-1995-4DB5-A0A4-1F496B5CAEC5}" srcOrd="2" destOrd="0" presId="urn:microsoft.com/office/officeart/2005/8/layout/hierarchy1"/>
    <dgm:cxn modelId="{6586D051-C201-40FA-BED2-A863AB8D301A}" type="presParOf" srcId="{B9AA572B-063A-4EFC-B36E-62DF86E779FA}" destId="{45394E1B-AD49-4F3C-AEC8-8FCA97291BFD}" srcOrd="3" destOrd="0" presId="urn:microsoft.com/office/officeart/2005/8/layout/hierarchy1"/>
    <dgm:cxn modelId="{B7F384DF-8860-4383-94E1-DC176AA22760}" type="presParOf" srcId="{45394E1B-AD49-4F3C-AEC8-8FCA97291BFD}" destId="{316E4019-4C11-4DD8-AD99-9F32CE1D8DE8}" srcOrd="0" destOrd="0" presId="urn:microsoft.com/office/officeart/2005/8/layout/hierarchy1"/>
    <dgm:cxn modelId="{A47A8AF1-D891-44D8-A206-D5E0A76C306D}" type="presParOf" srcId="{316E4019-4C11-4DD8-AD99-9F32CE1D8DE8}" destId="{24E21974-2D18-4CE6-84E4-16273E160AA4}" srcOrd="0" destOrd="0" presId="urn:microsoft.com/office/officeart/2005/8/layout/hierarchy1"/>
    <dgm:cxn modelId="{9332DFFE-D7F7-44E7-812C-BC6EF0D8CA40}" type="presParOf" srcId="{316E4019-4C11-4DD8-AD99-9F32CE1D8DE8}" destId="{C8969AE0-8432-4A8D-A315-BA5E1D05EFF2}" srcOrd="1" destOrd="0" presId="urn:microsoft.com/office/officeart/2005/8/layout/hierarchy1"/>
    <dgm:cxn modelId="{ECA2E0E3-3DED-4215-9287-822C858F450F}" type="presParOf" srcId="{45394E1B-AD49-4F3C-AEC8-8FCA97291BFD}" destId="{C0079556-6A28-403D-902B-D4374152C245}" srcOrd="1" destOrd="0" presId="urn:microsoft.com/office/officeart/2005/8/layout/hierarchy1"/>
    <dgm:cxn modelId="{17A63B59-B8C2-473E-8399-7B5AACEF4027}" type="presParOf" srcId="{C0079556-6A28-403D-902B-D4374152C245}" destId="{B4A01ED9-78CC-475E-9715-BADB71217D90}" srcOrd="0" destOrd="0" presId="urn:microsoft.com/office/officeart/2005/8/layout/hierarchy1"/>
    <dgm:cxn modelId="{DCECC91E-902C-45F2-9F09-3222C9E18888}" type="presParOf" srcId="{C0079556-6A28-403D-902B-D4374152C245}" destId="{45B89DEC-C542-4DA8-A366-CE18E352A025}" srcOrd="1" destOrd="0" presId="urn:microsoft.com/office/officeart/2005/8/layout/hierarchy1"/>
    <dgm:cxn modelId="{245AE69F-BDE5-424A-B0DA-6527BAA266B4}" type="presParOf" srcId="{45B89DEC-C542-4DA8-A366-CE18E352A025}" destId="{9CB83DFF-E405-4EA7-9AEA-9B373AC82A66}" srcOrd="0" destOrd="0" presId="urn:microsoft.com/office/officeart/2005/8/layout/hierarchy1"/>
    <dgm:cxn modelId="{437863DD-15EA-4260-9E6D-943F6E22514B}" type="presParOf" srcId="{9CB83DFF-E405-4EA7-9AEA-9B373AC82A66}" destId="{7A84819F-8A73-4B79-A579-1B28708ED35D}" srcOrd="0" destOrd="0" presId="urn:microsoft.com/office/officeart/2005/8/layout/hierarchy1"/>
    <dgm:cxn modelId="{C716C344-72E2-4005-8231-051AAAD67D96}" type="presParOf" srcId="{9CB83DFF-E405-4EA7-9AEA-9B373AC82A66}" destId="{81BE27AD-7D2D-4BE0-9F9E-69480B24B868}" srcOrd="1" destOrd="0" presId="urn:microsoft.com/office/officeart/2005/8/layout/hierarchy1"/>
    <dgm:cxn modelId="{AC4C7BD3-0917-4160-9F2C-9F429D364F63}" type="presParOf" srcId="{45B89DEC-C542-4DA8-A366-CE18E352A025}" destId="{DACF4EBA-25F0-4DD5-98F1-0707B3195D3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A01ED9-78CC-475E-9715-BADB71217D90}">
      <dsp:nvSpPr>
        <dsp:cNvPr id="0" name=""/>
        <dsp:cNvSpPr/>
      </dsp:nvSpPr>
      <dsp:spPr>
        <a:xfrm>
          <a:off x="7622153" y="2906718"/>
          <a:ext cx="91440" cy="2168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8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B5FD2D-1995-4DB5-A0A4-1F496B5CAEC5}">
      <dsp:nvSpPr>
        <dsp:cNvPr id="0" name=""/>
        <dsp:cNvSpPr/>
      </dsp:nvSpPr>
      <dsp:spPr>
        <a:xfrm>
          <a:off x="7212210" y="2216389"/>
          <a:ext cx="455662" cy="216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779"/>
              </a:lnTo>
              <a:lnTo>
                <a:pt x="455662" y="147779"/>
              </a:lnTo>
              <a:lnTo>
                <a:pt x="455662" y="2168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BFD9D-A875-489F-BEB2-0652C62895FB}">
      <dsp:nvSpPr>
        <dsp:cNvPr id="0" name=""/>
        <dsp:cNvSpPr/>
      </dsp:nvSpPr>
      <dsp:spPr>
        <a:xfrm>
          <a:off x="6710828" y="3597046"/>
          <a:ext cx="91440" cy="2168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8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E15D14-73DE-4C60-B6EC-FED589F6DD3B}">
      <dsp:nvSpPr>
        <dsp:cNvPr id="0" name=""/>
        <dsp:cNvSpPr/>
      </dsp:nvSpPr>
      <dsp:spPr>
        <a:xfrm>
          <a:off x="6710828" y="2906718"/>
          <a:ext cx="91440" cy="2168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8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F651A3-B5D3-4AA7-B2DC-63BB5F4EF415}">
      <dsp:nvSpPr>
        <dsp:cNvPr id="0" name=""/>
        <dsp:cNvSpPr/>
      </dsp:nvSpPr>
      <dsp:spPr>
        <a:xfrm>
          <a:off x="6756548" y="2216389"/>
          <a:ext cx="455662" cy="216853"/>
        </a:xfrm>
        <a:custGeom>
          <a:avLst/>
          <a:gdLst/>
          <a:ahLst/>
          <a:cxnLst/>
          <a:rect l="0" t="0" r="0" b="0"/>
          <a:pathLst>
            <a:path>
              <a:moveTo>
                <a:pt x="455662" y="0"/>
              </a:moveTo>
              <a:lnTo>
                <a:pt x="455662" y="147779"/>
              </a:lnTo>
              <a:lnTo>
                <a:pt x="0" y="147779"/>
              </a:lnTo>
              <a:lnTo>
                <a:pt x="0" y="2168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9391F-6A46-4DE4-AB0F-8B1FF69E9B0E}">
      <dsp:nvSpPr>
        <dsp:cNvPr id="0" name=""/>
        <dsp:cNvSpPr/>
      </dsp:nvSpPr>
      <dsp:spPr>
        <a:xfrm>
          <a:off x="7166490" y="1526061"/>
          <a:ext cx="91440" cy="2168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8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39AC02-3899-41A1-AAEF-748957739C47}">
      <dsp:nvSpPr>
        <dsp:cNvPr id="0" name=""/>
        <dsp:cNvSpPr/>
      </dsp:nvSpPr>
      <dsp:spPr>
        <a:xfrm>
          <a:off x="3794745" y="835733"/>
          <a:ext cx="3417465" cy="216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779"/>
              </a:lnTo>
              <a:lnTo>
                <a:pt x="3417465" y="147779"/>
              </a:lnTo>
              <a:lnTo>
                <a:pt x="3417465" y="2168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99FF9-0B25-469E-A3FC-9F2D673D10B0}">
      <dsp:nvSpPr>
        <dsp:cNvPr id="0" name=""/>
        <dsp:cNvSpPr/>
      </dsp:nvSpPr>
      <dsp:spPr>
        <a:xfrm>
          <a:off x="5799504" y="2906718"/>
          <a:ext cx="91440" cy="2168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8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5CCE79-BDCF-42B9-9431-0A6ABA7F9133}">
      <dsp:nvSpPr>
        <dsp:cNvPr id="0" name=""/>
        <dsp:cNvSpPr/>
      </dsp:nvSpPr>
      <dsp:spPr>
        <a:xfrm>
          <a:off x="5389562" y="2216389"/>
          <a:ext cx="455662" cy="216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779"/>
              </a:lnTo>
              <a:lnTo>
                <a:pt x="455662" y="147779"/>
              </a:lnTo>
              <a:lnTo>
                <a:pt x="455662" y="2168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7108C-686F-4D3D-853C-76D2723EB084}">
      <dsp:nvSpPr>
        <dsp:cNvPr id="0" name=""/>
        <dsp:cNvSpPr/>
      </dsp:nvSpPr>
      <dsp:spPr>
        <a:xfrm>
          <a:off x="4888180" y="3597046"/>
          <a:ext cx="91440" cy="2168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8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F195B-4ACF-4ACA-B7FC-B5CEF75F9640}">
      <dsp:nvSpPr>
        <dsp:cNvPr id="0" name=""/>
        <dsp:cNvSpPr/>
      </dsp:nvSpPr>
      <dsp:spPr>
        <a:xfrm>
          <a:off x="4888180" y="2906718"/>
          <a:ext cx="91440" cy="2168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8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2F383-3124-4881-AFB8-DB49B5811974}">
      <dsp:nvSpPr>
        <dsp:cNvPr id="0" name=""/>
        <dsp:cNvSpPr/>
      </dsp:nvSpPr>
      <dsp:spPr>
        <a:xfrm>
          <a:off x="4933900" y="2216389"/>
          <a:ext cx="455662" cy="216853"/>
        </a:xfrm>
        <a:custGeom>
          <a:avLst/>
          <a:gdLst/>
          <a:ahLst/>
          <a:cxnLst/>
          <a:rect l="0" t="0" r="0" b="0"/>
          <a:pathLst>
            <a:path>
              <a:moveTo>
                <a:pt x="455662" y="0"/>
              </a:moveTo>
              <a:lnTo>
                <a:pt x="455662" y="147779"/>
              </a:lnTo>
              <a:lnTo>
                <a:pt x="0" y="147779"/>
              </a:lnTo>
              <a:lnTo>
                <a:pt x="0" y="2168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7341C2-7515-4B85-B508-93C0422F4A56}">
      <dsp:nvSpPr>
        <dsp:cNvPr id="0" name=""/>
        <dsp:cNvSpPr/>
      </dsp:nvSpPr>
      <dsp:spPr>
        <a:xfrm>
          <a:off x="5343842" y="1526061"/>
          <a:ext cx="91440" cy="2168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8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63825-67CC-4C23-8A75-BC9A65F64F30}">
      <dsp:nvSpPr>
        <dsp:cNvPr id="0" name=""/>
        <dsp:cNvSpPr/>
      </dsp:nvSpPr>
      <dsp:spPr>
        <a:xfrm>
          <a:off x="3794745" y="835733"/>
          <a:ext cx="1594817" cy="216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779"/>
              </a:lnTo>
              <a:lnTo>
                <a:pt x="1594817" y="147779"/>
              </a:lnTo>
              <a:lnTo>
                <a:pt x="1594817" y="2168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86805-725A-402F-84FA-E57A9BF7A569}">
      <dsp:nvSpPr>
        <dsp:cNvPr id="0" name=""/>
        <dsp:cNvSpPr/>
      </dsp:nvSpPr>
      <dsp:spPr>
        <a:xfrm>
          <a:off x="3976856" y="4287374"/>
          <a:ext cx="91440" cy="2168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8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092AD2-BF6B-4C2D-9BB1-4F8184F92582}">
      <dsp:nvSpPr>
        <dsp:cNvPr id="0" name=""/>
        <dsp:cNvSpPr/>
      </dsp:nvSpPr>
      <dsp:spPr>
        <a:xfrm>
          <a:off x="2655589" y="3597046"/>
          <a:ext cx="1366986" cy="216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779"/>
              </a:lnTo>
              <a:lnTo>
                <a:pt x="1366986" y="147779"/>
              </a:lnTo>
              <a:lnTo>
                <a:pt x="1366986" y="2168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471EC-896A-42B1-8464-C414B7FFB3EA}">
      <dsp:nvSpPr>
        <dsp:cNvPr id="0" name=""/>
        <dsp:cNvSpPr/>
      </dsp:nvSpPr>
      <dsp:spPr>
        <a:xfrm>
          <a:off x="3065531" y="4287374"/>
          <a:ext cx="91440" cy="2168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8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09D412-FFC1-4939-A255-BE08099F7E1E}">
      <dsp:nvSpPr>
        <dsp:cNvPr id="0" name=""/>
        <dsp:cNvSpPr/>
      </dsp:nvSpPr>
      <dsp:spPr>
        <a:xfrm>
          <a:off x="2655589" y="3597046"/>
          <a:ext cx="455662" cy="216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779"/>
              </a:lnTo>
              <a:lnTo>
                <a:pt x="455662" y="147779"/>
              </a:lnTo>
              <a:lnTo>
                <a:pt x="455662" y="2168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A2793-4C95-4047-9782-549E47048A27}">
      <dsp:nvSpPr>
        <dsp:cNvPr id="0" name=""/>
        <dsp:cNvSpPr/>
      </dsp:nvSpPr>
      <dsp:spPr>
        <a:xfrm>
          <a:off x="2154207" y="4287374"/>
          <a:ext cx="91440" cy="2168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8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6217D1-EA79-4EEB-BC0E-1C1EAEE64216}">
      <dsp:nvSpPr>
        <dsp:cNvPr id="0" name=""/>
        <dsp:cNvSpPr/>
      </dsp:nvSpPr>
      <dsp:spPr>
        <a:xfrm>
          <a:off x="2199927" y="3597046"/>
          <a:ext cx="455662" cy="216853"/>
        </a:xfrm>
        <a:custGeom>
          <a:avLst/>
          <a:gdLst/>
          <a:ahLst/>
          <a:cxnLst/>
          <a:rect l="0" t="0" r="0" b="0"/>
          <a:pathLst>
            <a:path>
              <a:moveTo>
                <a:pt x="455662" y="0"/>
              </a:moveTo>
              <a:lnTo>
                <a:pt x="455662" y="147779"/>
              </a:lnTo>
              <a:lnTo>
                <a:pt x="0" y="147779"/>
              </a:lnTo>
              <a:lnTo>
                <a:pt x="0" y="2168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F332D-7BF1-489E-9A00-D7A55C40BB74}">
      <dsp:nvSpPr>
        <dsp:cNvPr id="0" name=""/>
        <dsp:cNvSpPr/>
      </dsp:nvSpPr>
      <dsp:spPr>
        <a:xfrm>
          <a:off x="1242883" y="4287374"/>
          <a:ext cx="91440" cy="2168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8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7BD38B-B0F4-416B-9108-E654D926A54C}">
      <dsp:nvSpPr>
        <dsp:cNvPr id="0" name=""/>
        <dsp:cNvSpPr/>
      </dsp:nvSpPr>
      <dsp:spPr>
        <a:xfrm>
          <a:off x="1288603" y="3597046"/>
          <a:ext cx="1366986" cy="216853"/>
        </a:xfrm>
        <a:custGeom>
          <a:avLst/>
          <a:gdLst/>
          <a:ahLst/>
          <a:cxnLst/>
          <a:rect l="0" t="0" r="0" b="0"/>
          <a:pathLst>
            <a:path>
              <a:moveTo>
                <a:pt x="1366986" y="0"/>
              </a:moveTo>
              <a:lnTo>
                <a:pt x="1366986" y="147779"/>
              </a:lnTo>
              <a:lnTo>
                <a:pt x="0" y="147779"/>
              </a:lnTo>
              <a:lnTo>
                <a:pt x="0" y="2168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A4B1F-ADC8-4D57-B487-70AD9823B9DA}">
      <dsp:nvSpPr>
        <dsp:cNvPr id="0" name=""/>
        <dsp:cNvSpPr/>
      </dsp:nvSpPr>
      <dsp:spPr>
        <a:xfrm>
          <a:off x="2609869" y="2906718"/>
          <a:ext cx="91440" cy="2168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8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D3318-66DB-4E0F-A8A9-850702363B3E}">
      <dsp:nvSpPr>
        <dsp:cNvPr id="0" name=""/>
        <dsp:cNvSpPr/>
      </dsp:nvSpPr>
      <dsp:spPr>
        <a:xfrm>
          <a:off x="2609869" y="2216389"/>
          <a:ext cx="91440" cy="2168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8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365B4-2C0D-4CCD-89C3-02F9C9546122}">
      <dsp:nvSpPr>
        <dsp:cNvPr id="0" name=""/>
        <dsp:cNvSpPr/>
      </dsp:nvSpPr>
      <dsp:spPr>
        <a:xfrm>
          <a:off x="2609869" y="1526061"/>
          <a:ext cx="91440" cy="2168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8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337593-3C2E-4FC2-B719-DE03379C945C}">
      <dsp:nvSpPr>
        <dsp:cNvPr id="0" name=""/>
        <dsp:cNvSpPr/>
      </dsp:nvSpPr>
      <dsp:spPr>
        <a:xfrm>
          <a:off x="2655589" y="835733"/>
          <a:ext cx="1139155" cy="216853"/>
        </a:xfrm>
        <a:custGeom>
          <a:avLst/>
          <a:gdLst/>
          <a:ahLst/>
          <a:cxnLst/>
          <a:rect l="0" t="0" r="0" b="0"/>
          <a:pathLst>
            <a:path>
              <a:moveTo>
                <a:pt x="1139155" y="0"/>
              </a:moveTo>
              <a:lnTo>
                <a:pt x="1139155" y="147779"/>
              </a:lnTo>
              <a:lnTo>
                <a:pt x="0" y="147779"/>
              </a:lnTo>
              <a:lnTo>
                <a:pt x="0" y="2168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7FD1AB-F50C-43BF-8F3E-453654E0B211}">
      <dsp:nvSpPr>
        <dsp:cNvPr id="0" name=""/>
        <dsp:cNvSpPr/>
      </dsp:nvSpPr>
      <dsp:spPr>
        <a:xfrm>
          <a:off x="331559" y="3597046"/>
          <a:ext cx="91440" cy="2168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8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7DA3D4-1DA3-43AB-A7FC-2036FFE2E009}">
      <dsp:nvSpPr>
        <dsp:cNvPr id="0" name=""/>
        <dsp:cNvSpPr/>
      </dsp:nvSpPr>
      <dsp:spPr>
        <a:xfrm>
          <a:off x="331559" y="2906718"/>
          <a:ext cx="91440" cy="2168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8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23BA0E-51E1-4444-83A5-DD2D6367E02F}">
      <dsp:nvSpPr>
        <dsp:cNvPr id="0" name=""/>
        <dsp:cNvSpPr/>
      </dsp:nvSpPr>
      <dsp:spPr>
        <a:xfrm>
          <a:off x="331559" y="2216389"/>
          <a:ext cx="91440" cy="2168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8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7C2FC8-F463-41E7-80C2-C08A481D6E37}">
      <dsp:nvSpPr>
        <dsp:cNvPr id="0" name=""/>
        <dsp:cNvSpPr/>
      </dsp:nvSpPr>
      <dsp:spPr>
        <a:xfrm>
          <a:off x="331559" y="1526061"/>
          <a:ext cx="91440" cy="2168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8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75F185-2610-4036-99D3-93623F2F24CD}">
      <dsp:nvSpPr>
        <dsp:cNvPr id="0" name=""/>
        <dsp:cNvSpPr/>
      </dsp:nvSpPr>
      <dsp:spPr>
        <a:xfrm>
          <a:off x="377279" y="835733"/>
          <a:ext cx="3417465" cy="216853"/>
        </a:xfrm>
        <a:custGeom>
          <a:avLst/>
          <a:gdLst/>
          <a:ahLst/>
          <a:cxnLst/>
          <a:rect l="0" t="0" r="0" b="0"/>
          <a:pathLst>
            <a:path>
              <a:moveTo>
                <a:pt x="3417465" y="0"/>
              </a:moveTo>
              <a:lnTo>
                <a:pt x="3417465" y="147779"/>
              </a:lnTo>
              <a:lnTo>
                <a:pt x="0" y="147779"/>
              </a:lnTo>
              <a:lnTo>
                <a:pt x="0" y="2168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24A33B-81D2-4666-9F49-FF34FC082BD6}">
      <dsp:nvSpPr>
        <dsp:cNvPr id="0" name=""/>
        <dsp:cNvSpPr/>
      </dsp:nvSpPr>
      <dsp:spPr>
        <a:xfrm>
          <a:off x="3421930" y="362259"/>
          <a:ext cx="745628" cy="473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D231E-FF2E-4C1A-B06D-3E017793D679}">
      <dsp:nvSpPr>
        <dsp:cNvPr id="0" name=""/>
        <dsp:cNvSpPr/>
      </dsp:nvSpPr>
      <dsp:spPr>
        <a:xfrm>
          <a:off x="3504778" y="440964"/>
          <a:ext cx="745628" cy="473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*210#</a:t>
          </a:r>
        </a:p>
      </dsp:txBody>
      <dsp:txXfrm>
        <a:off x="3518646" y="454832"/>
        <a:ext cx="717892" cy="445738"/>
      </dsp:txXfrm>
    </dsp:sp>
    <dsp:sp modelId="{379CD786-4E78-4CCE-B3C4-688245FE2EED}">
      <dsp:nvSpPr>
        <dsp:cNvPr id="0" name=""/>
        <dsp:cNvSpPr/>
      </dsp:nvSpPr>
      <dsp:spPr>
        <a:xfrm>
          <a:off x="4464" y="1052587"/>
          <a:ext cx="745628" cy="473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A5CE5-F1E2-4F8B-B1CF-5B2DBE395625}">
      <dsp:nvSpPr>
        <dsp:cNvPr id="0" name=""/>
        <dsp:cNvSpPr/>
      </dsp:nvSpPr>
      <dsp:spPr>
        <a:xfrm>
          <a:off x="87312" y="1131292"/>
          <a:ext cx="745628" cy="473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1. Register</a:t>
          </a:r>
        </a:p>
      </dsp:txBody>
      <dsp:txXfrm>
        <a:off x="101180" y="1145160"/>
        <a:ext cx="717892" cy="445738"/>
      </dsp:txXfrm>
    </dsp:sp>
    <dsp:sp modelId="{A70113C7-D50B-4B01-BE76-8408388B2263}">
      <dsp:nvSpPr>
        <dsp:cNvPr id="0" name=""/>
        <dsp:cNvSpPr/>
      </dsp:nvSpPr>
      <dsp:spPr>
        <a:xfrm>
          <a:off x="4464" y="1742915"/>
          <a:ext cx="745628" cy="473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9C43B-A926-409D-AF72-B879F7490133}">
      <dsp:nvSpPr>
        <dsp:cNvPr id="0" name=""/>
        <dsp:cNvSpPr/>
      </dsp:nvSpPr>
      <dsp:spPr>
        <a:xfrm>
          <a:off x="87312" y="1821620"/>
          <a:ext cx="745628" cy="473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Name</a:t>
          </a:r>
        </a:p>
      </dsp:txBody>
      <dsp:txXfrm>
        <a:off x="101180" y="1835488"/>
        <a:ext cx="717892" cy="445738"/>
      </dsp:txXfrm>
    </dsp:sp>
    <dsp:sp modelId="{A0BA86F4-A645-4026-ACDF-CE3BB69CD00A}">
      <dsp:nvSpPr>
        <dsp:cNvPr id="0" name=""/>
        <dsp:cNvSpPr/>
      </dsp:nvSpPr>
      <dsp:spPr>
        <a:xfrm>
          <a:off x="4464" y="2433243"/>
          <a:ext cx="745628" cy="473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8C8E9-E287-4369-BA05-DF5F7F025492}">
      <dsp:nvSpPr>
        <dsp:cNvPr id="0" name=""/>
        <dsp:cNvSpPr/>
      </dsp:nvSpPr>
      <dsp:spPr>
        <a:xfrm>
          <a:off x="87312" y="2511948"/>
          <a:ext cx="745628" cy="473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PIN</a:t>
          </a:r>
        </a:p>
      </dsp:txBody>
      <dsp:txXfrm>
        <a:off x="101180" y="2525816"/>
        <a:ext cx="717892" cy="445738"/>
      </dsp:txXfrm>
    </dsp:sp>
    <dsp:sp modelId="{7F1B92BA-1579-4C82-9510-6269737CFAB3}">
      <dsp:nvSpPr>
        <dsp:cNvPr id="0" name=""/>
        <dsp:cNvSpPr/>
      </dsp:nvSpPr>
      <dsp:spPr>
        <a:xfrm>
          <a:off x="4464" y="3123571"/>
          <a:ext cx="745628" cy="473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CEAD3-5E5C-4BDF-9DA0-F3D697B60EE8}">
      <dsp:nvSpPr>
        <dsp:cNvPr id="0" name=""/>
        <dsp:cNvSpPr/>
      </dsp:nvSpPr>
      <dsp:spPr>
        <a:xfrm>
          <a:off x="87312" y="3202277"/>
          <a:ext cx="745628" cy="473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Verify PIN</a:t>
          </a:r>
        </a:p>
      </dsp:txBody>
      <dsp:txXfrm>
        <a:off x="101180" y="3216145"/>
        <a:ext cx="717892" cy="445738"/>
      </dsp:txXfrm>
    </dsp:sp>
    <dsp:sp modelId="{870F0162-F666-4B0D-A6DB-A4EABBB7513E}">
      <dsp:nvSpPr>
        <dsp:cNvPr id="0" name=""/>
        <dsp:cNvSpPr/>
      </dsp:nvSpPr>
      <dsp:spPr>
        <a:xfrm>
          <a:off x="4464" y="3813899"/>
          <a:ext cx="745628" cy="473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8ED9A-2F07-4E99-A7EE-5C1959B31B1B}">
      <dsp:nvSpPr>
        <dsp:cNvPr id="0" name=""/>
        <dsp:cNvSpPr/>
      </dsp:nvSpPr>
      <dsp:spPr>
        <a:xfrm>
          <a:off x="87312" y="3892605"/>
          <a:ext cx="745628" cy="473474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End*</a:t>
          </a:r>
        </a:p>
      </dsp:txBody>
      <dsp:txXfrm>
        <a:off x="101180" y="3906473"/>
        <a:ext cx="717892" cy="445738"/>
      </dsp:txXfrm>
    </dsp:sp>
    <dsp:sp modelId="{AA0F4EF5-ADAE-4F1D-815E-36741D637EAD}">
      <dsp:nvSpPr>
        <dsp:cNvPr id="0" name=""/>
        <dsp:cNvSpPr/>
      </dsp:nvSpPr>
      <dsp:spPr>
        <a:xfrm>
          <a:off x="2282775" y="1052587"/>
          <a:ext cx="745628" cy="473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57FBA-226A-47F8-87AB-85604AA98188}">
      <dsp:nvSpPr>
        <dsp:cNvPr id="0" name=""/>
        <dsp:cNvSpPr/>
      </dsp:nvSpPr>
      <dsp:spPr>
        <a:xfrm>
          <a:off x="2365623" y="1131292"/>
          <a:ext cx="745628" cy="473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 Send Inquiry</a:t>
          </a:r>
        </a:p>
      </dsp:txBody>
      <dsp:txXfrm>
        <a:off x="2379491" y="1145160"/>
        <a:ext cx="717892" cy="445738"/>
      </dsp:txXfrm>
    </dsp:sp>
    <dsp:sp modelId="{00FAC4E8-A41D-47AF-9031-1C673666B2D8}">
      <dsp:nvSpPr>
        <dsp:cNvPr id="0" name=""/>
        <dsp:cNvSpPr/>
      </dsp:nvSpPr>
      <dsp:spPr>
        <a:xfrm>
          <a:off x="2282775" y="1742915"/>
          <a:ext cx="745628" cy="473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13923C-B510-4329-A2F6-AD647A0CB767}">
      <dsp:nvSpPr>
        <dsp:cNvPr id="0" name=""/>
        <dsp:cNvSpPr/>
      </dsp:nvSpPr>
      <dsp:spPr>
        <a:xfrm>
          <a:off x="2365623" y="1821620"/>
          <a:ext cx="745628" cy="473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Message Title</a:t>
          </a:r>
        </a:p>
      </dsp:txBody>
      <dsp:txXfrm>
        <a:off x="2379491" y="1835488"/>
        <a:ext cx="717892" cy="445738"/>
      </dsp:txXfrm>
    </dsp:sp>
    <dsp:sp modelId="{5437A0D3-FFC4-49C4-8BBB-DBD7F327B692}">
      <dsp:nvSpPr>
        <dsp:cNvPr id="0" name=""/>
        <dsp:cNvSpPr/>
      </dsp:nvSpPr>
      <dsp:spPr>
        <a:xfrm>
          <a:off x="2282775" y="2433243"/>
          <a:ext cx="745628" cy="473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95D32-DF4E-4594-A261-A8755530ECC5}">
      <dsp:nvSpPr>
        <dsp:cNvPr id="0" name=""/>
        <dsp:cNvSpPr/>
      </dsp:nvSpPr>
      <dsp:spPr>
        <a:xfrm>
          <a:off x="2365623" y="2511948"/>
          <a:ext cx="745628" cy="473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Message</a:t>
          </a:r>
        </a:p>
      </dsp:txBody>
      <dsp:txXfrm>
        <a:off x="2379491" y="2525816"/>
        <a:ext cx="717892" cy="445738"/>
      </dsp:txXfrm>
    </dsp:sp>
    <dsp:sp modelId="{8BFE77A7-E90F-48AC-995C-7B2FB0726417}">
      <dsp:nvSpPr>
        <dsp:cNvPr id="0" name=""/>
        <dsp:cNvSpPr/>
      </dsp:nvSpPr>
      <dsp:spPr>
        <a:xfrm>
          <a:off x="2282775" y="3123571"/>
          <a:ext cx="745628" cy="473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15CD9-692F-42F9-93D7-6CD0825873AF}">
      <dsp:nvSpPr>
        <dsp:cNvPr id="0" name=""/>
        <dsp:cNvSpPr/>
      </dsp:nvSpPr>
      <dsp:spPr>
        <a:xfrm>
          <a:off x="2365623" y="3202277"/>
          <a:ext cx="745628" cy="473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PIN</a:t>
          </a:r>
        </a:p>
      </dsp:txBody>
      <dsp:txXfrm>
        <a:off x="2379491" y="3216145"/>
        <a:ext cx="717892" cy="445738"/>
      </dsp:txXfrm>
    </dsp:sp>
    <dsp:sp modelId="{68A62C37-BA9A-405F-AC1F-37209A0B3DF3}">
      <dsp:nvSpPr>
        <dsp:cNvPr id="0" name=""/>
        <dsp:cNvSpPr/>
      </dsp:nvSpPr>
      <dsp:spPr>
        <a:xfrm>
          <a:off x="915789" y="3813899"/>
          <a:ext cx="745628" cy="473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67227-71B5-4D62-9948-CD94E1EF2A01}">
      <dsp:nvSpPr>
        <dsp:cNvPr id="0" name=""/>
        <dsp:cNvSpPr/>
      </dsp:nvSpPr>
      <dsp:spPr>
        <a:xfrm>
          <a:off x="998636" y="3892605"/>
          <a:ext cx="745628" cy="473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1. Confirm</a:t>
          </a:r>
        </a:p>
      </dsp:txBody>
      <dsp:txXfrm>
        <a:off x="1012504" y="3906473"/>
        <a:ext cx="717892" cy="445738"/>
      </dsp:txXfrm>
    </dsp:sp>
    <dsp:sp modelId="{0C813C03-34AB-405A-A5EF-9180F2717FDD}">
      <dsp:nvSpPr>
        <dsp:cNvPr id="0" name=""/>
        <dsp:cNvSpPr/>
      </dsp:nvSpPr>
      <dsp:spPr>
        <a:xfrm>
          <a:off x="915789" y="4504227"/>
          <a:ext cx="745628" cy="473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B64FC-9BB9-44E3-A98F-0F3AB3CC67CA}">
      <dsp:nvSpPr>
        <dsp:cNvPr id="0" name=""/>
        <dsp:cNvSpPr/>
      </dsp:nvSpPr>
      <dsp:spPr>
        <a:xfrm>
          <a:off x="998636" y="4582933"/>
          <a:ext cx="745628" cy="473474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End*</a:t>
          </a:r>
        </a:p>
      </dsp:txBody>
      <dsp:txXfrm>
        <a:off x="1012504" y="4596801"/>
        <a:ext cx="717892" cy="445738"/>
      </dsp:txXfrm>
    </dsp:sp>
    <dsp:sp modelId="{9CE556EB-FDB4-405A-9F66-789701255F61}">
      <dsp:nvSpPr>
        <dsp:cNvPr id="0" name=""/>
        <dsp:cNvSpPr/>
      </dsp:nvSpPr>
      <dsp:spPr>
        <a:xfrm>
          <a:off x="1827113" y="3813899"/>
          <a:ext cx="745628" cy="473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011D7-CD77-401F-B9E3-A27349802FB7}">
      <dsp:nvSpPr>
        <dsp:cNvPr id="0" name=""/>
        <dsp:cNvSpPr/>
      </dsp:nvSpPr>
      <dsp:spPr>
        <a:xfrm>
          <a:off x="1909960" y="3892605"/>
          <a:ext cx="745628" cy="473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 Cancel</a:t>
          </a:r>
        </a:p>
      </dsp:txBody>
      <dsp:txXfrm>
        <a:off x="1923828" y="3906473"/>
        <a:ext cx="717892" cy="445738"/>
      </dsp:txXfrm>
    </dsp:sp>
    <dsp:sp modelId="{9A178307-4F1E-4C0D-A71A-C6F8C31DA8A7}">
      <dsp:nvSpPr>
        <dsp:cNvPr id="0" name=""/>
        <dsp:cNvSpPr/>
      </dsp:nvSpPr>
      <dsp:spPr>
        <a:xfrm>
          <a:off x="1827113" y="4504227"/>
          <a:ext cx="745628" cy="473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951B5-2677-4FE1-A11F-F25E80AA35B8}">
      <dsp:nvSpPr>
        <dsp:cNvPr id="0" name=""/>
        <dsp:cNvSpPr/>
      </dsp:nvSpPr>
      <dsp:spPr>
        <a:xfrm>
          <a:off x="1909960" y="4582933"/>
          <a:ext cx="745628" cy="473474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End</a:t>
          </a:r>
        </a:p>
      </dsp:txBody>
      <dsp:txXfrm>
        <a:off x="1923828" y="4596801"/>
        <a:ext cx="717892" cy="445738"/>
      </dsp:txXfrm>
    </dsp:sp>
    <dsp:sp modelId="{300578A6-AAF0-4898-85EB-C3B27A973D81}">
      <dsp:nvSpPr>
        <dsp:cNvPr id="0" name=""/>
        <dsp:cNvSpPr/>
      </dsp:nvSpPr>
      <dsp:spPr>
        <a:xfrm>
          <a:off x="2738437" y="3813899"/>
          <a:ext cx="745628" cy="473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1E686-CCEB-4C7F-ADCE-4CD88485D943}">
      <dsp:nvSpPr>
        <dsp:cNvPr id="0" name=""/>
        <dsp:cNvSpPr/>
      </dsp:nvSpPr>
      <dsp:spPr>
        <a:xfrm>
          <a:off x="2821285" y="3892605"/>
          <a:ext cx="745628" cy="473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98. Back</a:t>
          </a:r>
        </a:p>
      </dsp:txBody>
      <dsp:txXfrm>
        <a:off x="2835153" y="3906473"/>
        <a:ext cx="717892" cy="445738"/>
      </dsp:txXfrm>
    </dsp:sp>
    <dsp:sp modelId="{66CEA567-1AC6-4328-B32F-FE698428AB58}">
      <dsp:nvSpPr>
        <dsp:cNvPr id="0" name=""/>
        <dsp:cNvSpPr/>
      </dsp:nvSpPr>
      <dsp:spPr>
        <a:xfrm>
          <a:off x="2738437" y="4504227"/>
          <a:ext cx="745628" cy="473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61830-742F-4478-B73A-662881ECFF9C}">
      <dsp:nvSpPr>
        <dsp:cNvPr id="0" name=""/>
        <dsp:cNvSpPr/>
      </dsp:nvSpPr>
      <dsp:spPr>
        <a:xfrm>
          <a:off x="2821285" y="4582933"/>
          <a:ext cx="745628" cy="473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Back To PIN</a:t>
          </a:r>
        </a:p>
      </dsp:txBody>
      <dsp:txXfrm>
        <a:off x="2835153" y="4596801"/>
        <a:ext cx="717892" cy="445738"/>
      </dsp:txXfrm>
    </dsp:sp>
    <dsp:sp modelId="{AF1E3660-7F74-49C0-A408-E8B26878C01C}">
      <dsp:nvSpPr>
        <dsp:cNvPr id="0" name=""/>
        <dsp:cNvSpPr/>
      </dsp:nvSpPr>
      <dsp:spPr>
        <a:xfrm>
          <a:off x="3649761" y="3813899"/>
          <a:ext cx="745628" cy="473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FE75ED-4491-48BE-B8C2-9E6F4EAB17C3}">
      <dsp:nvSpPr>
        <dsp:cNvPr id="0" name=""/>
        <dsp:cNvSpPr/>
      </dsp:nvSpPr>
      <dsp:spPr>
        <a:xfrm>
          <a:off x="3732609" y="3892605"/>
          <a:ext cx="745628" cy="473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99. Main Menu</a:t>
          </a:r>
        </a:p>
      </dsp:txBody>
      <dsp:txXfrm>
        <a:off x="3746477" y="3906473"/>
        <a:ext cx="717892" cy="445738"/>
      </dsp:txXfrm>
    </dsp:sp>
    <dsp:sp modelId="{A9C5E23C-F084-4ED8-9ECC-C72B4299315C}">
      <dsp:nvSpPr>
        <dsp:cNvPr id="0" name=""/>
        <dsp:cNvSpPr/>
      </dsp:nvSpPr>
      <dsp:spPr>
        <a:xfrm>
          <a:off x="3649761" y="4504227"/>
          <a:ext cx="745628" cy="473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F54FA-CEBA-4569-96B4-EA6B1B147EC2}">
      <dsp:nvSpPr>
        <dsp:cNvPr id="0" name=""/>
        <dsp:cNvSpPr/>
      </dsp:nvSpPr>
      <dsp:spPr>
        <a:xfrm>
          <a:off x="3732609" y="4582933"/>
          <a:ext cx="745628" cy="473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Back To Main Menu</a:t>
          </a:r>
        </a:p>
      </dsp:txBody>
      <dsp:txXfrm>
        <a:off x="3746477" y="4596801"/>
        <a:ext cx="717892" cy="445738"/>
      </dsp:txXfrm>
    </dsp:sp>
    <dsp:sp modelId="{05AB44DA-2E7F-406C-9937-157981ADC049}">
      <dsp:nvSpPr>
        <dsp:cNvPr id="0" name=""/>
        <dsp:cNvSpPr/>
      </dsp:nvSpPr>
      <dsp:spPr>
        <a:xfrm>
          <a:off x="5016748" y="1052587"/>
          <a:ext cx="745628" cy="473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3EB41-7F12-4660-BD0A-3EBB36B5E670}">
      <dsp:nvSpPr>
        <dsp:cNvPr id="0" name=""/>
        <dsp:cNvSpPr/>
      </dsp:nvSpPr>
      <dsp:spPr>
        <a:xfrm>
          <a:off x="5099595" y="1131292"/>
          <a:ext cx="745628" cy="473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3.  Check Feedback</a:t>
          </a:r>
        </a:p>
      </dsp:txBody>
      <dsp:txXfrm>
        <a:off x="5113463" y="1145160"/>
        <a:ext cx="717892" cy="445738"/>
      </dsp:txXfrm>
    </dsp:sp>
    <dsp:sp modelId="{277F82D6-025B-49F7-9CC4-9D72C7E8745C}">
      <dsp:nvSpPr>
        <dsp:cNvPr id="0" name=""/>
        <dsp:cNvSpPr/>
      </dsp:nvSpPr>
      <dsp:spPr>
        <a:xfrm>
          <a:off x="5016748" y="1742915"/>
          <a:ext cx="745628" cy="473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A36FB-175F-4249-9379-7820DB85EADF}">
      <dsp:nvSpPr>
        <dsp:cNvPr id="0" name=""/>
        <dsp:cNvSpPr/>
      </dsp:nvSpPr>
      <dsp:spPr>
        <a:xfrm>
          <a:off x="5099595" y="1821620"/>
          <a:ext cx="745628" cy="473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PIN</a:t>
          </a:r>
        </a:p>
      </dsp:txBody>
      <dsp:txXfrm>
        <a:off x="5113463" y="1835488"/>
        <a:ext cx="717892" cy="445738"/>
      </dsp:txXfrm>
    </dsp:sp>
    <dsp:sp modelId="{09289FE3-79CB-45E6-91CD-46523BB33B98}">
      <dsp:nvSpPr>
        <dsp:cNvPr id="0" name=""/>
        <dsp:cNvSpPr/>
      </dsp:nvSpPr>
      <dsp:spPr>
        <a:xfrm>
          <a:off x="4561085" y="2433243"/>
          <a:ext cx="745628" cy="473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1DD8C-103B-4299-AAD5-5173585B4B75}">
      <dsp:nvSpPr>
        <dsp:cNvPr id="0" name=""/>
        <dsp:cNvSpPr/>
      </dsp:nvSpPr>
      <dsp:spPr>
        <a:xfrm>
          <a:off x="4643933" y="2511948"/>
          <a:ext cx="745628" cy="473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1. Confirm</a:t>
          </a:r>
        </a:p>
      </dsp:txBody>
      <dsp:txXfrm>
        <a:off x="4657801" y="2525816"/>
        <a:ext cx="717892" cy="445738"/>
      </dsp:txXfrm>
    </dsp:sp>
    <dsp:sp modelId="{41A3D24B-CF94-4A6E-87A3-60A3C9248F9D}">
      <dsp:nvSpPr>
        <dsp:cNvPr id="0" name=""/>
        <dsp:cNvSpPr/>
      </dsp:nvSpPr>
      <dsp:spPr>
        <a:xfrm>
          <a:off x="4561085" y="3123571"/>
          <a:ext cx="745628" cy="473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065E1-FAEA-47C1-8CC6-BA0BEC76C447}">
      <dsp:nvSpPr>
        <dsp:cNvPr id="0" name=""/>
        <dsp:cNvSpPr/>
      </dsp:nvSpPr>
      <dsp:spPr>
        <a:xfrm>
          <a:off x="4643933" y="3202277"/>
          <a:ext cx="745628" cy="473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View Feedback</a:t>
          </a:r>
        </a:p>
      </dsp:txBody>
      <dsp:txXfrm>
        <a:off x="4657801" y="3216145"/>
        <a:ext cx="717892" cy="445738"/>
      </dsp:txXfrm>
    </dsp:sp>
    <dsp:sp modelId="{968C53C5-6DB3-4891-BD61-4D19B4A72B53}">
      <dsp:nvSpPr>
        <dsp:cNvPr id="0" name=""/>
        <dsp:cNvSpPr/>
      </dsp:nvSpPr>
      <dsp:spPr>
        <a:xfrm>
          <a:off x="4561085" y="3813899"/>
          <a:ext cx="745628" cy="473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00699-3CEA-441B-BDBD-48F5ED0E394C}">
      <dsp:nvSpPr>
        <dsp:cNvPr id="0" name=""/>
        <dsp:cNvSpPr/>
      </dsp:nvSpPr>
      <dsp:spPr>
        <a:xfrm>
          <a:off x="4643933" y="3892605"/>
          <a:ext cx="745628" cy="473474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End*</a:t>
          </a:r>
        </a:p>
      </dsp:txBody>
      <dsp:txXfrm>
        <a:off x="4657801" y="3906473"/>
        <a:ext cx="717892" cy="445738"/>
      </dsp:txXfrm>
    </dsp:sp>
    <dsp:sp modelId="{DBA47C03-AB13-4995-BB54-84D2B43A5A7C}">
      <dsp:nvSpPr>
        <dsp:cNvPr id="0" name=""/>
        <dsp:cNvSpPr/>
      </dsp:nvSpPr>
      <dsp:spPr>
        <a:xfrm>
          <a:off x="5472410" y="2433243"/>
          <a:ext cx="745628" cy="473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D09CC-78D3-4539-91C7-EAED99230211}">
      <dsp:nvSpPr>
        <dsp:cNvPr id="0" name=""/>
        <dsp:cNvSpPr/>
      </dsp:nvSpPr>
      <dsp:spPr>
        <a:xfrm>
          <a:off x="5555257" y="2511948"/>
          <a:ext cx="745628" cy="473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 Cancel</a:t>
          </a:r>
        </a:p>
      </dsp:txBody>
      <dsp:txXfrm>
        <a:off x="5569125" y="2525816"/>
        <a:ext cx="717892" cy="445738"/>
      </dsp:txXfrm>
    </dsp:sp>
    <dsp:sp modelId="{C0002ECC-04F7-4CDD-ACB4-B2FC5876DAD1}">
      <dsp:nvSpPr>
        <dsp:cNvPr id="0" name=""/>
        <dsp:cNvSpPr/>
      </dsp:nvSpPr>
      <dsp:spPr>
        <a:xfrm>
          <a:off x="5472410" y="3123571"/>
          <a:ext cx="745628" cy="473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68A57-5268-42A5-911A-F16C4F55FDC0}">
      <dsp:nvSpPr>
        <dsp:cNvPr id="0" name=""/>
        <dsp:cNvSpPr/>
      </dsp:nvSpPr>
      <dsp:spPr>
        <a:xfrm>
          <a:off x="5555257" y="3202277"/>
          <a:ext cx="745628" cy="473474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End</a:t>
          </a:r>
        </a:p>
      </dsp:txBody>
      <dsp:txXfrm>
        <a:off x="5569125" y="3216145"/>
        <a:ext cx="717892" cy="445738"/>
      </dsp:txXfrm>
    </dsp:sp>
    <dsp:sp modelId="{929D40A1-F416-4188-A206-52194C88B77A}">
      <dsp:nvSpPr>
        <dsp:cNvPr id="0" name=""/>
        <dsp:cNvSpPr/>
      </dsp:nvSpPr>
      <dsp:spPr>
        <a:xfrm>
          <a:off x="6839396" y="1052587"/>
          <a:ext cx="745628" cy="473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A46ED-F464-4AB8-8732-87059A99E36F}">
      <dsp:nvSpPr>
        <dsp:cNvPr id="0" name=""/>
        <dsp:cNvSpPr/>
      </dsp:nvSpPr>
      <dsp:spPr>
        <a:xfrm>
          <a:off x="6922244" y="1131292"/>
          <a:ext cx="745628" cy="473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4. Check Notifications</a:t>
          </a:r>
        </a:p>
      </dsp:txBody>
      <dsp:txXfrm>
        <a:off x="6936112" y="1145160"/>
        <a:ext cx="717892" cy="445738"/>
      </dsp:txXfrm>
    </dsp:sp>
    <dsp:sp modelId="{3D632610-1DE2-46C5-8108-8755AAFB4E3F}">
      <dsp:nvSpPr>
        <dsp:cNvPr id="0" name=""/>
        <dsp:cNvSpPr/>
      </dsp:nvSpPr>
      <dsp:spPr>
        <a:xfrm>
          <a:off x="6839396" y="1742915"/>
          <a:ext cx="745628" cy="473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84535-61C4-4973-9392-183BAE520AFF}">
      <dsp:nvSpPr>
        <dsp:cNvPr id="0" name=""/>
        <dsp:cNvSpPr/>
      </dsp:nvSpPr>
      <dsp:spPr>
        <a:xfrm>
          <a:off x="6922244" y="1821620"/>
          <a:ext cx="745628" cy="473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PIN</a:t>
          </a:r>
          <a:endParaRPr lang="en-US" sz="4100" kern="1200" dirty="0"/>
        </a:p>
      </dsp:txBody>
      <dsp:txXfrm>
        <a:off x="6936112" y="1835488"/>
        <a:ext cx="717892" cy="445738"/>
      </dsp:txXfrm>
    </dsp:sp>
    <dsp:sp modelId="{E755BB0C-34AA-4C7F-AB24-E4E7363FF967}">
      <dsp:nvSpPr>
        <dsp:cNvPr id="0" name=""/>
        <dsp:cNvSpPr/>
      </dsp:nvSpPr>
      <dsp:spPr>
        <a:xfrm>
          <a:off x="6383734" y="2433243"/>
          <a:ext cx="745628" cy="473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805082-F43D-4900-9EA2-A1FD3A85CDAD}">
      <dsp:nvSpPr>
        <dsp:cNvPr id="0" name=""/>
        <dsp:cNvSpPr/>
      </dsp:nvSpPr>
      <dsp:spPr>
        <a:xfrm>
          <a:off x="6466582" y="2511948"/>
          <a:ext cx="745628" cy="473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1. Confirm</a:t>
          </a:r>
        </a:p>
      </dsp:txBody>
      <dsp:txXfrm>
        <a:off x="6480450" y="2525816"/>
        <a:ext cx="717892" cy="445738"/>
      </dsp:txXfrm>
    </dsp:sp>
    <dsp:sp modelId="{DEDCD91D-C888-4161-A78D-38256E6F00E9}">
      <dsp:nvSpPr>
        <dsp:cNvPr id="0" name=""/>
        <dsp:cNvSpPr/>
      </dsp:nvSpPr>
      <dsp:spPr>
        <a:xfrm>
          <a:off x="6383734" y="3123571"/>
          <a:ext cx="745628" cy="473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DC6FF-21E8-4BB9-B0E0-A18F54E3D1A4}">
      <dsp:nvSpPr>
        <dsp:cNvPr id="0" name=""/>
        <dsp:cNvSpPr/>
      </dsp:nvSpPr>
      <dsp:spPr>
        <a:xfrm>
          <a:off x="6466582" y="3202277"/>
          <a:ext cx="745628" cy="473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View Feedback</a:t>
          </a:r>
        </a:p>
      </dsp:txBody>
      <dsp:txXfrm>
        <a:off x="6480450" y="3216145"/>
        <a:ext cx="717892" cy="445738"/>
      </dsp:txXfrm>
    </dsp:sp>
    <dsp:sp modelId="{0684CD8C-F89D-4441-ACA0-8138F7B57980}">
      <dsp:nvSpPr>
        <dsp:cNvPr id="0" name=""/>
        <dsp:cNvSpPr/>
      </dsp:nvSpPr>
      <dsp:spPr>
        <a:xfrm>
          <a:off x="6383734" y="3813899"/>
          <a:ext cx="745628" cy="473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DA076-1AA0-450A-97AD-B12C09ACAC2C}">
      <dsp:nvSpPr>
        <dsp:cNvPr id="0" name=""/>
        <dsp:cNvSpPr/>
      </dsp:nvSpPr>
      <dsp:spPr>
        <a:xfrm>
          <a:off x="6466582" y="3892605"/>
          <a:ext cx="745628" cy="473474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End*</a:t>
          </a:r>
        </a:p>
      </dsp:txBody>
      <dsp:txXfrm>
        <a:off x="6480450" y="3906473"/>
        <a:ext cx="717892" cy="445738"/>
      </dsp:txXfrm>
    </dsp:sp>
    <dsp:sp modelId="{24E21974-2D18-4CE6-84E4-16273E160AA4}">
      <dsp:nvSpPr>
        <dsp:cNvPr id="0" name=""/>
        <dsp:cNvSpPr/>
      </dsp:nvSpPr>
      <dsp:spPr>
        <a:xfrm>
          <a:off x="7295058" y="2433243"/>
          <a:ext cx="745628" cy="473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69AE0-8432-4A8D-A315-BA5E1D05EFF2}">
      <dsp:nvSpPr>
        <dsp:cNvPr id="0" name=""/>
        <dsp:cNvSpPr/>
      </dsp:nvSpPr>
      <dsp:spPr>
        <a:xfrm>
          <a:off x="7377906" y="2511948"/>
          <a:ext cx="745628" cy="473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 Cancel</a:t>
          </a:r>
        </a:p>
      </dsp:txBody>
      <dsp:txXfrm>
        <a:off x="7391774" y="2525816"/>
        <a:ext cx="717892" cy="445738"/>
      </dsp:txXfrm>
    </dsp:sp>
    <dsp:sp modelId="{7A84819F-8A73-4B79-A579-1B28708ED35D}">
      <dsp:nvSpPr>
        <dsp:cNvPr id="0" name=""/>
        <dsp:cNvSpPr/>
      </dsp:nvSpPr>
      <dsp:spPr>
        <a:xfrm>
          <a:off x="7295058" y="3123571"/>
          <a:ext cx="745628" cy="473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E27AD-7D2D-4BE0-9F9E-69480B24B868}">
      <dsp:nvSpPr>
        <dsp:cNvPr id="0" name=""/>
        <dsp:cNvSpPr/>
      </dsp:nvSpPr>
      <dsp:spPr>
        <a:xfrm>
          <a:off x="7377906" y="3202277"/>
          <a:ext cx="745628" cy="473474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End</a:t>
          </a:r>
        </a:p>
      </dsp:txBody>
      <dsp:txXfrm>
        <a:off x="7391774" y="3216145"/>
        <a:ext cx="717892" cy="445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C945-E6EA-1C9B-EE89-35032391E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40B77-02E5-D3D9-7C75-AB4D62BF7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0BDDC-D51E-A7D4-35C3-08780769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0A5A-C659-4450-8A26-DB17BBDEA08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282D6-A6D9-5623-5E0A-FDD622E2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7655D-89FB-011B-A597-B6090689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A696-D585-426A-B7A6-42D4035B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1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E9B9-75C2-6EC2-33DE-2B3C978C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08D13-8236-9829-FE91-A12305FD4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42651-A56D-1900-0EED-5E698AD3A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0A5A-C659-4450-8A26-DB17BBDEA08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94D7C-DCB8-9231-644D-24260051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A3EDB-448B-EDEF-68A2-1F3E9FA1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A696-D585-426A-B7A6-42D4035B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6414A6-469E-BA40-213D-FD07978F2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E000B-3B7A-09CF-A1DA-54F0E2B90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1D4CB-93CC-DADD-69FD-8CE2C72F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0A5A-C659-4450-8A26-DB17BBDEA08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57E8E-AC62-18E8-41CF-490BDC82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8D294-1ACB-B47D-0BEF-1A7A3BCA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A696-D585-426A-B7A6-42D4035B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3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2EDB4-25DE-54FC-1FD3-7A3DFD67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9762C-8359-5E55-5FE0-9D49C8C71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827E8-F49C-8FF1-B3D7-FE518FB3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0A5A-C659-4450-8A26-DB17BBDEA08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4BD50-1ECF-5DE9-F5BE-40383FE3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5308C-D25F-DB76-7190-844B8AC4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A696-D585-426A-B7A6-42D4035B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D2A5-70D2-D8C2-0F21-2D478F7C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B1E09-8BC2-CFBC-D6D9-31063A1A4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12165-3CFF-B01F-D90C-97CD0C49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0A5A-C659-4450-8A26-DB17BBDEA08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864CE-54A5-DDD4-2E82-AA863E56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95093-73B1-F6CC-BC4C-8DB6EE77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A696-D585-426A-B7A6-42D4035B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4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DBF9-3050-59BC-7147-85CAFCB8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E7ED-33F7-A01F-A36F-F676FF344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C01BA-E1FB-E08E-1D1B-AFB0496C3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17B1A-7F38-49E5-719F-BE4944FC6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0A5A-C659-4450-8A26-DB17BBDEA08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7F07F-1D57-7B15-C79C-BBC2AED5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7D68F-19ED-6A35-E205-C8C0FF11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A696-D585-426A-B7A6-42D4035B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4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173E-D162-80DC-C689-0222400F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7B506-18B8-BE34-DDD7-D6835523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11E28-DE2A-E506-AF37-DB91BF274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C5659-FB53-C540-31F6-0B695EDD6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21592F-77B3-85C3-DF3A-38FEEAB56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DB9681-1397-E33A-AB1D-9334286C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0A5A-C659-4450-8A26-DB17BBDEA08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7D811-4813-1A0C-56D3-6F14704C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A5E088-AF47-14F6-0463-C7975278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A696-D585-426A-B7A6-42D4035B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3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8678-3C76-F4D4-AD6D-0E1BC509F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1C161-6127-61CA-4249-14E1BE02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0A5A-C659-4450-8A26-DB17BBDEA08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3D47B-30F6-BF16-976E-D9AF33216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28BD2-0706-E709-D868-C5A908C8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A696-D585-426A-B7A6-42D4035B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6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A13EF0-C526-A9CD-5628-6E3CC445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0A5A-C659-4450-8A26-DB17BBDEA08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569BF-A81B-351D-756C-87BCD27FD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6B54E-BCEF-34D4-8ED9-FC582A5D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A696-D585-426A-B7A6-42D4035B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5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0FE2-0288-3D3D-5676-3DA7DBE26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6A643-366F-6103-DEF9-D92361B36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C307D-B4DF-CAB6-813E-60CA835CA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A01C4-4834-6A4C-AB68-65A51E098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0A5A-C659-4450-8A26-DB17BBDEA08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CEBEA-8FB8-DA58-4F0A-A35F31E05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3B195-8455-AEAC-202A-3ED151BC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A696-D585-426A-B7A6-42D4035B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5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95B1-D375-5550-361A-09E3FBBD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F5C6B-3A1A-3155-CB71-02A212308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CAF60-730B-2269-D4AD-0949298B5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C6EFE-AAED-9099-27D8-CFA292AE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0A5A-C659-4450-8A26-DB17BBDEA08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B5513-931B-07D4-6667-15ED3026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6F187-E760-A685-469B-2CB4B434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A696-D585-426A-B7A6-42D4035B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0859E1-F131-8BAF-8E1E-56FE6D4E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87E0A-F916-9B2C-EF66-4CEEE85FD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0461B-0097-A940-949F-EAADD3E10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E0A5A-C659-4450-8A26-DB17BBDEA08F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0BEDF-9CF1-845F-8AF1-6AEB27FD8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C6E5E-073E-1271-D1BB-18C5A5A0A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A696-D585-426A-B7A6-42D4035B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8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1DA4DFE-E757-AF0B-3E8A-5D6F9E8526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174872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2155FA-0AE1-028C-CA56-DD5B6F0CF843}"/>
              </a:ext>
            </a:extLst>
          </p:cNvPr>
          <p:cNvSpPr txBox="1"/>
          <p:nvPr/>
        </p:nvSpPr>
        <p:spPr>
          <a:xfrm>
            <a:off x="3284376" y="345233"/>
            <a:ext cx="518782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COVID-19 TRACKER USSD 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336C7-989B-2512-FFB1-C60EBFD63E7A}"/>
              </a:ext>
            </a:extLst>
          </p:cNvPr>
          <p:cNvSpPr txBox="1"/>
          <p:nvPr/>
        </p:nvSpPr>
        <p:spPr>
          <a:xfrm>
            <a:off x="2527041" y="1057470"/>
            <a:ext cx="23793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USSD MENU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5C40CD-17F2-2720-278E-A46FCBEFF283}"/>
              </a:ext>
            </a:extLst>
          </p:cNvPr>
          <p:cNvSpPr txBox="1"/>
          <p:nvPr/>
        </p:nvSpPr>
        <p:spPr>
          <a:xfrm>
            <a:off x="529771" y="1426802"/>
            <a:ext cx="1502229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Main Menu</a:t>
            </a:r>
          </a:p>
          <a:p>
            <a:pPr algn="ctr"/>
            <a:r>
              <a:rPr lang="en-US" sz="1600" dirty="0"/>
              <a:t>Or Level 0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329F468-F5D8-9633-5824-63D63046088E}"/>
              </a:ext>
            </a:extLst>
          </p:cNvPr>
          <p:cNvSpPr/>
          <p:nvPr/>
        </p:nvSpPr>
        <p:spPr>
          <a:xfrm>
            <a:off x="711718" y="2011577"/>
            <a:ext cx="1138335" cy="19594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E89353-AEB2-D9CF-F5C3-DBB22F56A62F}"/>
              </a:ext>
            </a:extLst>
          </p:cNvPr>
          <p:cNvSpPr txBox="1"/>
          <p:nvPr/>
        </p:nvSpPr>
        <p:spPr>
          <a:xfrm>
            <a:off x="1017038" y="2531035"/>
            <a:ext cx="75837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Level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680B90-7519-B4D1-08FC-57E140196944}"/>
              </a:ext>
            </a:extLst>
          </p:cNvPr>
          <p:cNvSpPr txBox="1"/>
          <p:nvPr/>
        </p:nvSpPr>
        <p:spPr>
          <a:xfrm>
            <a:off x="1017038" y="3258421"/>
            <a:ext cx="75837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Level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F834A3-4BB5-8AF0-42DF-44062EA0B721}"/>
              </a:ext>
            </a:extLst>
          </p:cNvPr>
          <p:cNvSpPr txBox="1"/>
          <p:nvPr/>
        </p:nvSpPr>
        <p:spPr>
          <a:xfrm>
            <a:off x="1007704" y="3868747"/>
            <a:ext cx="767703" cy="3444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Level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94F44A-98A4-1D8F-CEA4-D01079D7F41A}"/>
              </a:ext>
            </a:extLst>
          </p:cNvPr>
          <p:cNvSpPr txBox="1"/>
          <p:nvPr/>
        </p:nvSpPr>
        <p:spPr>
          <a:xfrm>
            <a:off x="1017037" y="4611830"/>
            <a:ext cx="75837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Level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AC48FE-545C-B85E-0234-158CDCBBAE71}"/>
              </a:ext>
            </a:extLst>
          </p:cNvPr>
          <p:cNvSpPr txBox="1"/>
          <p:nvPr/>
        </p:nvSpPr>
        <p:spPr>
          <a:xfrm>
            <a:off x="1959428" y="5347220"/>
            <a:ext cx="75837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Level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4A3D3C-A6A5-8328-F32E-D85FDA92D12A}"/>
              </a:ext>
            </a:extLst>
          </p:cNvPr>
          <p:cNvSpPr txBox="1"/>
          <p:nvPr/>
        </p:nvSpPr>
        <p:spPr>
          <a:xfrm>
            <a:off x="6408576" y="1103636"/>
            <a:ext cx="1410219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USSD Service Code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9562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99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RABSON SAYENDA</dc:creator>
  <cp:lastModifiedBy>RABSON SAYENDA</cp:lastModifiedBy>
  <cp:revision>8</cp:revision>
  <dcterms:created xsi:type="dcterms:W3CDTF">2022-10-16T13:14:31Z</dcterms:created>
  <dcterms:modified xsi:type="dcterms:W3CDTF">2022-10-16T16:18:26Z</dcterms:modified>
</cp:coreProperties>
</file>