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84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April 14,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April 14,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April 14,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Bespins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Rabaa, </a:t>
            </a:r>
            <a:r>
              <a:rPr lang="en-US" dirty="0" err="1" smtClean="0"/>
              <a:t>Huzaifa</a:t>
            </a:r>
            <a:r>
              <a:rPr lang="en-US" dirty="0" smtClean="0"/>
              <a:t>, and </a:t>
            </a:r>
            <a:r>
              <a:rPr lang="en-US" dirty="0" err="1" smtClean="0"/>
              <a:t>Yash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0127" y="825120"/>
            <a:ext cx="7543800" cy="914400"/>
          </a:xfrm>
        </p:spPr>
        <p:txBody>
          <a:bodyPr/>
          <a:lstStyle/>
          <a:p>
            <a:r>
              <a:rPr lang="en-US" dirty="0" smtClean="0"/>
              <a:t>Problems and Opportunities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034284" y="382339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2800" dirty="0" smtClean="0"/>
              <a:t>An easily maintained website.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/>
              <a:t>Easy to communicate with the users.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err="1" smtClean="0"/>
              <a:t>Northstars</a:t>
            </a:r>
            <a:r>
              <a:rPr lang="en-US" sz="2800" dirty="0" smtClean="0"/>
              <a:t> being the administrators of the website and the active members. Carryovers being the users with no active membership.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05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26217"/>
            <a:ext cx="7543800" cy="914400"/>
          </a:xfrm>
        </p:spPr>
        <p:txBody>
          <a:bodyPr/>
          <a:lstStyle/>
          <a:p>
            <a:r>
              <a:rPr lang="en-US" dirty="0" smtClean="0"/>
              <a:t>Plugins / Theme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034284" y="4835001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2800" dirty="0" smtClean="0"/>
              <a:t>Theme: Astra, Headers, Footers, search bar.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Contact Form 7 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/>
              <a:t>Custom Twitter Feeds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err="1" smtClean="0"/>
              <a:t>Elemenator</a:t>
            </a:r>
            <a:endParaRPr lang="en-US" sz="2800" dirty="0" smtClean="0"/>
          </a:p>
          <a:p>
            <a:pPr marL="685800" indent="-685800">
              <a:buFont typeface="Arial"/>
              <a:buChar char="•"/>
            </a:pPr>
            <a:r>
              <a:rPr lang="en-US" sz="2800" dirty="0" smtClean="0"/>
              <a:t>WP Dark Mode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WP Job Manager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/>
              <a:t>WP Forms Lite 1.65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err="1" smtClean="0"/>
              <a:t>WPFront</a:t>
            </a:r>
            <a:r>
              <a:rPr lang="en-US" sz="2800" dirty="0" smtClean="0"/>
              <a:t> Scroll Top</a:t>
            </a:r>
          </a:p>
          <a:p>
            <a:pPr marL="685800" indent="-6858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831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930946"/>
            <a:ext cx="7543800" cy="9144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468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Bespins</vt:lpstr>
      <vt:lpstr>Problems and Opportunities</vt:lpstr>
      <vt:lpstr>Plugins / Theme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Bespins</dc:title>
  <dc:creator>Rabaa</dc:creator>
  <cp:lastModifiedBy>Rabaa</cp:lastModifiedBy>
  <cp:revision>8</cp:revision>
  <dcterms:created xsi:type="dcterms:W3CDTF">2021-04-14T08:53:22Z</dcterms:created>
  <dcterms:modified xsi:type="dcterms:W3CDTF">2021-04-14T16:41:26Z</dcterms:modified>
</cp:coreProperties>
</file>