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41AD2-F23F-49E9-965C-3D4EEA4D427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290BAFC-CA8D-4D26-953D-53FC13E15D82}">
      <dgm:prSet phldrT="[Text]"/>
      <dgm:spPr>
        <a:solidFill>
          <a:srgbClr val="00B050"/>
        </a:solidFill>
      </dgm:spPr>
      <dgm:t>
        <a:bodyPr/>
        <a:lstStyle/>
        <a:p>
          <a:r>
            <a:rPr lang="en-CA"/>
            <a:t>User Experience</a:t>
          </a:r>
        </a:p>
      </dgm:t>
    </dgm:pt>
    <dgm:pt modelId="{C1CEE7E5-0EFB-4B5A-9FE7-5BDA4C259BEA}" type="parTrans" cxnId="{0803C243-2C65-43CB-87FE-CF3E0E6C9F3A}">
      <dgm:prSet/>
      <dgm:spPr/>
      <dgm:t>
        <a:bodyPr/>
        <a:lstStyle/>
        <a:p>
          <a:endParaRPr lang="en-CA"/>
        </a:p>
      </dgm:t>
    </dgm:pt>
    <dgm:pt modelId="{625B0103-9E4E-4DA3-806E-87239480A5A2}" type="sibTrans" cxnId="{0803C243-2C65-43CB-87FE-CF3E0E6C9F3A}">
      <dgm:prSet/>
      <dgm:spPr/>
      <dgm:t>
        <a:bodyPr/>
        <a:lstStyle/>
        <a:p>
          <a:endParaRPr lang="en-CA"/>
        </a:p>
      </dgm:t>
    </dgm:pt>
    <dgm:pt modelId="{5B98B0E5-D8AF-480F-9B83-F33D2E295851}">
      <dgm:prSet phldrT="[Text]"/>
      <dgm:spPr>
        <a:solidFill>
          <a:srgbClr val="00B050"/>
        </a:solidFill>
      </dgm:spPr>
      <dgm:t>
        <a:bodyPr/>
        <a:lstStyle/>
        <a:p>
          <a:r>
            <a:rPr lang="en-CA"/>
            <a:t>Utility</a:t>
          </a:r>
        </a:p>
      </dgm:t>
    </dgm:pt>
    <dgm:pt modelId="{567F44A3-F029-4FD7-8B57-ADE2C72CC1CD}" type="parTrans" cxnId="{79BC4692-1423-43DB-851A-2369EAB05C03}">
      <dgm:prSet/>
      <dgm:spPr/>
      <dgm:t>
        <a:bodyPr/>
        <a:lstStyle/>
        <a:p>
          <a:endParaRPr lang="en-CA"/>
        </a:p>
      </dgm:t>
    </dgm:pt>
    <dgm:pt modelId="{D5D15DA6-A398-4450-B490-EFE562017307}" type="sibTrans" cxnId="{79BC4692-1423-43DB-851A-2369EAB05C03}">
      <dgm:prSet/>
      <dgm:spPr/>
      <dgm:t>
        <a:bodyPr/>
        <a:lstStyle/>
        <a:p>
          <a:endParaRPr lang="en-CA"/>
        </a:p>
      </dgm:t>
    </dgm:pt>
    <dgm:pt modelId="{42CE0BEE-B471-4CDB-88B5-64F9A221FB75}">
      <dgm:prSet phldrT="[Text]"/>
      <dgm:spPr>
        <a:solidFill>
          <a:srgbClr val="00B050"/>
        </a:solidFill>
      </dgm:spPr>
      <dgm:t>
        <a:bodyPr/>
        <a:lstStyle/>
        <a:p>
          <a:r>
            <a:rPr lang="en-CA" dirty="0" smtClean="0"/>
            <a:t>Maintenance</a:t>
          </a:r>
          <a:endParaRPr lang="en-CA" dirty="0"/>
        </a:p>
      </dgm:t>
    </dgm:pt>
    <dgm:pt modelId="{4C4B7C13-2E1B-4561-BE88-B5AA6B579452}" type="parTrans" cxnId="{290F184E-9BA6-4F7C-9C10-531F3EE8AFB2}">
      <dgm:prSet/>
      <dgm:spPr/>
      <dgm:t>
        <a:bodyPr/>
        <a:lstStyle/>
        <a:p>
          <a:endParaRPr lang="en-CA"/>
        </a:p>
      </dgm:t>
    </dgm:pt>
    <dgm:pt modelId="{FAEABE93-D132-49AE-9CFA-C9106FFFA5C0}" type="sibTrans" cxnId="{290F184E-9BA6-4F7C-9C10-531F3EE8AFB2}">
      <dgm:prSet/>
      <dgm:spPr/>
      <dgm:t>
        <a:bodyPr/>
        <a:lstStyle/>
        <a:p>
          <a:endParaRPr lang="en-CA"/>
        </a:p>
      </dgm:t>
    </dgm:pt>
    <dgm:pt modelId="{DE72FC3E-F950-4FD7-804D-E3FA366B2A14}">
      <dgm:prSet phldrT="[Text]"/>
      <dgm:spPr/>
      <dgm:t>
        <a:bodyPr/>
        <a:lstStyle/>
        <a:p>
          <a:r>
            <a:rPr lang="en-CA" dirty="0"/>
            <a:t>Simple/good Backend Design</a:t>
          </a:r>
        </a:p>
      </dgm:t>
    </dgm:pt>
    <dgm:pt modelId="{65C1C641-00F9-4CBD-94B4-80126962A6A5}" type="parTrans" cxnId="{5C036EC8-F039-4C58-9256-5E9194A65DF9}">
      <dgm:prSet/>
      <dgm:spPr/>
      <dgm:t>
        <a:bodyPr/>
        <a:lstStyle/>
        <a:p>
          <a:endParaRPr lang="en-CA"/>
        </a:p>
      </dgm:t>
    </dgm:pt>
    <dgm:pt modelId="{7EC4ED84-A28C-4ED2-94F1-FA13B7E8F6B4}" type="sibTrans" cxnId="{5C036EC8-F039-4C58-9256-5E9194A65DF9}">
      <dgm:prSet/>
      <dgm:spPr/>
      <dgm:t>
        <a:bodyPr/>
        <a:lstStyle/>
        <a:p>
          <a:endParaRPr lang="en-CA"/>
        </a:p>
      </dgm:t>
    </dgm:pt>
    <dgm:pt modelId="{9F72DE2B-74B5-4077-B9BB-8FD8D4C4882C}">
      <dgm:prSet phldrT="[Text]"/>
      <dgm:spPr/>
      <dgm:t>
        <a:bodyPr/>
        <a:lstStyle/>
        <a:p>
          <a:r>
            <a:rPr lang="en-CA"/>
            <a:t>Good UI design(easy to traverse)</a:t>
          </a:r>
        </a:p>
      </dgm:t>
    </dgm:pt>
    <dgm:pt modelId="{C93B3225-BFA2-4458-909D-5A1DB13737AD}" type="parTrans" cxnId="{E6BF896B-A0C1-4FC0-B15E-337BF6960727}">
      <dgm:prSet/>
      <dgm:spPr/>
      <dgm:t>
        <a:bodyPr/>
        <a:lstStyle/>
        <a:p>
          <a:endParaRPr lang="en-CA"/>
        </a:p>
      </dgm:t>
    </dgm:pt>
    <dgm:pt modelId="{31922DD3-2E65-4A1C-A98F-B8D7AE43AEC8}" type="sibTrans" cxnId="{E6BF896B-A0C1-4FC0-B15E-337BF6960727}">
      <dgm:prSet/>
      <dgm:spPr/>
      <dgm:t>
        <a:bodyPr/>
        <a:lstStyle/>
        <a:p>
          <a:endParaRPr lang="en-CA"/>
        </a:p>
      </dgm:t>
    </dgm:pt>
    <dgm:pt modelId="{646F0245-24AC-46DA-BAC2-A4DEAB18A87C}">
      <dgm:prSet phldrT="[Text]"/>
      <dgm:spPr/>
      <dgm:t>
        <a:bodyPr/>
        <a:lstStyle/>
        <a:p>
          <a:r>
            <a:rPr lang="en-CA"/>
            <a:t>Choice of Payment Methods</a:t>
          </a:r>
        </a:p>
      </dgm:t>
    </dgm:pt>
    <dgm:pt modelId="{258BA595-68DC-4A7F-9A6D-BD031796DF70}" type="parTrans" cxnId="{55743BCC-69BD-40FD-80E7-CB8ECD7FFB13}">
      <dgm:prSet/>
      <dgm:spPr/>
      <dgm:t>
        <a:bodyPr/>
        <a:lstStyle/>
        <a:p>
          <a:endParaRPr lang="en-CA"/>
        </a:p>
      </dgm:t>
    </dgm:pt>
    <dgm:pt modelId="{DF66EF1F-E11E-4D66-92A0-40D409AA10AF}" type="sibTrans" cxnId="{55743BCC-69BD-40FD-80E7-CB8ECD7FFB13}">
      <dgm:prSet/>
      <dgm:spPr/>
      <dgm:t>
        <a:bodyPr/>
        <a:lstStyle/>
        <a:p>
          <a:endParaRPr lang="en-CA"/>
        </a:p>
      </dgm:t>
    </dgm:pt>
    <dgm:pt modelId="{D6ECF872-8053-4E7C-AA66-7CBE7B6B8A26}">
      <dgm:prSet phldrT="[Text]"/>
      <dgm:spPr/>
      <dgm:t>
        <a:bodyPr/>
        <a:lstStyle/>
        <a:p>
          <a:r>
            <a:rPr lang="en-CA"/>
            <a:t>Security of the website/information</a:t>
          </a:r>
        </a:p>
      </dgm:t>
    </dgm:pt>
    <dgm:pt modelId="{51C888B6-218F-4B8B-84F0-273C29CA657D}" type="parTrans" cxnId="{382D346C-5A4E-4B5C-8136-8D1C9EE3E017}">
      <dgm:prSet/>
      <dgm:spPr/>
      <dgm:t>
        <a:bodyPr/>
        <a:lstStyle/>
        <a:p>
          <a:endParaRPr lang="en-CA"/>
        </a:p>
      </dgm:t>
    </dgm:pt>
    <dgm:pt modelId="{C2B10D15-C80E-4192-A6C0-8F2245B06998}" type="sibTrans" cxnId="{382D346C-5A4E-4B5C-8136-8D1C9EE3E017}">
      <dgm:prSet/>
      <dgm:spPr/>
      <dgm:t>
        <a:bodyPr/>
        <a:lstStyle/>
        <a:p>
          <a:endParaRPr lang="en-CA"/>
        </a:p>
      </dgm:t>
    </dgm:pt>
    <dgm:pt modelId="{A74178CF-250D-41D9-8E7F-AD6932FB3261}">
      <dgm:prSet phldrT="[Text]"/>
      <dgm:spPr/>
      <dgm:t>
        <a:bodyPr/>
        <a:lstStyle/>
        <a:p>
          <a:r>
            <a:rPr lang="en-CA"/>
            <a:t>Theme Choices/Dark Mode</a:t>
          </a:r>
        </a:p>
      </dgm:t>
    </dgm:pt>
    <dgm:pt modelId="{5C203DEF-0AC9-4986-BB29-02E98D5B0BC4}" type="parTrans" cxnId="{BB51721E-5D74-4725-BE0B-8EB88196C11E}">
      <dgm:prSet/>
      <dgm:spPr/>
      <dgm:t>
        <a:bodyPr/>
        <a:lstStyle/>
        <a:p>
          <a:endParaRPr lang="en-CA"/>
        </a:p>
      </dgm:t>
    </dgm:pt>
    <dgm:pt modelId="{DBC9305D-0E18-4DC3-8E02-4DB458799E14}" type="sibTrans" cxnId="{BB51721E-5D74-4725-BE0B-8EB88196C11E}">
      <dgm:prSet/>
      <dgm:spPr/>
      <dgm:t>
        <a:bodyPr/>
        <a:lstStyle/>
        <a:p>
          <a:endParaRPr lang="en-CA"/>
        </a:p>
      </dgm:t>
    </dgm:pt>
    <dgm:pt modelId="{3752C0E3-023B-4596-A54E-11BD3C652132}">
      <dgm:prSet phldrT="[Text]"/>
      <dgm:spPr/>
      <dgm:t>
        <a:bodyPr/>
        <a:lstStyle/>
        <a:p>
          <a:r>
            <a:rPr lang="en-CA"/>
            <a:t>Metric Tracking</a:t>
          </a:r>
        </a:p>
      </dgm:t>
    </dgm:pt>
    <dgm:pt modelId="{D2F104E0-0012-423B-AB70-2CD0BF55A15F}" type="parTrans" cxnId="{ABAA45D2-FB3A-4BB0-A6BD-48CDE71DDFEF}">
      <dgm:prSet/>
      <dgm:spPr/>
      <dgm:t>
        <a:bodyPr/>
        <a:lstStyle/>
        <a:p>
          <a:endParaRPr lang="en-CA"/>
        </a:p>
      </dgm:t>
    </dgm:pt>
    <dgm:pt modelId="{98EFB7BF-77F8-4D70-B9B7-DC0E79CFDEC6}" type="sibTrans" cxnId="{ABAA45D2-FB3A-4BB0-A6BD-48CDE71DDFEF}">
      <dgm:prSet/>
      <dgm:spPr/>
      <dgm:t>
        <a:bodyPr/>
        <a:lstStyle/>
        <a:p>
          <a:endParaRPr lang="en-CA"/>
        </a:p>
      </dgm:t>
    </dgm:pt>
    <dgm:pt modelId="{3F9263B1-4150-45B3-B3A0-08AB55C5ACB2}">
      <dgm:prSet phldrT="[Text]"/>
      <dgm:spPr/>
      <dgm:t>
        <a:bodyPr/>
        <a:lstStyle/>
        <a:p>
          <a:r>
            <a:rPr lang="en-CA"/>
            <a:t>Sign Up Option</a:t>
          </a:r>
        </a:p>
      </dgm:t>
    </dgm:pt>
    <dgm:pt modelId="{BA65FF47-D144-4536-8331-B2EF1B9C5273}" type="parTrans" cxnId="{9BD07CC5-E4E0-400C-813B-3814F636A9C7}">
      <dgm:prSet/>
      <dgm:spPr/>
      <dgm:t>
        <a:bodyPr/>
        <a:lstStyle/>
        <a:p>
          <a:endParaRPr lang="en-CA"/>
        </a:p>
      </dgm:t>
    </dgm:pt>
    <dgm:pt modelId="{97212679-07FC-49DD-BDB3-4B90D6020A61}" type="sibTrans" cxnId="{9BD07CC5-E4E0-400C-813B-3814F636A9C7}">
      <dgm:prSet/>
      <dgm:spPr/>
      <dgm:t>
        <a:bodyPr/>
        <a:lstStyle/>
        <a:p>
          <a:endParaRPr lang="en-CA"/>
        </a:p>
      </dgm:t>
    </dgm:pt>
    <dgm:pt modelId="{3FC7B7AA-1F75-4CAC-947F-2ED307902CC7}">
      <dgm:prSet phldrT="[Text]"/>
      <dgm:spPr/>
      <dgm:t>
        <a:bodyPr/>
        <a:lstStyle/>
        <a:p>
          <a:r>
            <a:rPr lang="en-CA"/>
            <a:t>Should be easily scaleable/added to</a:t>
          </a:r>
        </a:p>
      </dgm:t>
    </dgm:pt>
    <dgm:pt modelId="{03B75FB2-50AE-4A0D-9CFC-46F5F27F087A}" type="parTrans" cxnId="{D4E2A8D6-99F0-42B2-A4B9-CC5D904EADF2}">
      <dgm:prSet/>
      <dgm:spPr/>
      <dgm:t>
        <a:bodyPr/>
        <a:lstStyle/>
        <a:p>
          <a:endParaRPr lang="en-CA"/>
        </a:p>
      </dgm:t>
    </dgm:pt>
    <dgm:pt modelId="{63A97691-1D1A-4ECB-9AB9-9D6F9BF5F1A5}" type="sibTrans" cxnId="{D4E2A8D6-99F0-42B2-A4B9-CC5D904EADF2}">
      <dgm:prSet/>
      <dgm:spPr/>
      <dgm:t>
        <a:bodyPr/>
        <a:lstStyle/>
        <a:p>
          <a:endParaRPr lang="en-CA"/>
        </a:p>
      </dgm:t>
    </dgm:pt>
    <dgm:pt modelId="{1FAA236F-A5D2-40DC-99F8-7D4D107F3844}">
      <dgm:prSet phldrT="[Text]"/>
      <dgm:spPr/>
      <dgm:t>
        <a:bodyPr/>
        <a:lstStyle/>
        <a:p>
          <a:r>
            <a:rPr lang="en-CA"/>
            <a:t>Easy to update information</a:t>
          </a:r>
        </a:p>
      </dgm:t>
    </dgm:pt>
    <dgm:pt modelId="{E7AFA6CC-E290-4A6E-84E7-A7B9DFA29B38}" type="parTrans" cxnId="{C29DFF70-FE2B-46B1-AF95-485132410520}">
      <dgm:prSet/>
      <dgm:spPr/>
      <dgm:t>
        <a:bodyPr/>
        <a:lstStyle/>
        <a:p>
          <a:endParaRPr lang="en-CA"/>
        </a:p>
      </dgm:t>
    </dgm:pt>
    <dgm:pt modelId="{8B09BB34-CCE8-45A9-B10E-33C5AAAFEDED}" type="sibTrans" cxnId="{C29DFF70-FE2B-46B1-AF95-485132410520}">
      <dgm:prSet/>
      <dgm:spPr/>
      <dgm:t>
        <a:bodyPr/>
        <a:lstStyle/>
        <a:p>
          <a:endParaRPr lang="en-CA"/>
        </a:p>
      </dgm:t>
    </dgm:pt>
    <dgm:pt modelId="{10D1DE3B-1F07-46B9-857B-4FD1C3E4FAC0}">
      <dgm:prSet phldrT="[Text]"/>
      <dgm:spPr/>
      <dgm:t>
        <a:bodyPr/>
        <a:lstStyle/>
        <a:p>
          <a:r>
            <a:rPr lang="en-CA"/>
            <a:t>Search Function</a:t>
          </a:r>
        </a:p>
      </dgm:t>
    </dgm:pt>
    <dgm:pt modelId="{DAA4C25E-3906-4686-8ADB-7C6DC2DDC370}" type="parTrans" cxnId="{8DE05B9D-71B5-40C2-B2B5-FECB17A2B5FE}">
      <dgm:prSet/>
      <dgm:spPr/>
      <dgm:t>
        <a:bodyPr/>
        <a:lstStyle/>
        <a:p>
          <a:endParaRPr lang="en-CA"/>
        </a:p>
      </dgm:t>
    </dgm:pt>
    <dgm:pt modelId="{E73217A5-6A1F-447A-BDB1-D5FB981C66B5}" type="sibTrans" cxnId="{8DE05B9D-71B5-40C2-B2B5-FECB17A2B5FE}">
      <dgm:prSet/>
      <dgm:spPr/>
      <dgm:t>
        <a:bodyPr/>
        <a:lstStyle/>
        <a:p>
          <a:endParaRPr lang="en-CA"/>
        </a:p>
      </dgm:t>
    </dgm:pt>
    <dgm:pt modelId="{BABFB3E1-0080-4AF0-A989-A2A06A5F5A90}">
      <dgm:prSet phldrT="[Text]"/>
      <dgm:spPr/>
      <dgm:t>
        <a:bodyPr/>
        <a:lstStyle/>
        <a:p>
          <a:r>
            <a:rPr lang="en-CA"/>
            <a:t>Customisable for members</a:t>
          </a:r>
        </a:p>
      </dgm:t>
    </dgm:pt>
    <dgm:pt modelId="{6E4F962D-04B7-449A-A865-6456A5E7AA2C}" type="parTrans" cxnId="{EB4E4257-1BF7-4F51-BE20-57B3880C6753}">
      <dgm:prSet/>
      <dgm:spPr/>
      <dgm:t>
        <a:bodyPr/>
        <a:lstStyle/>
        <a:p>
          <a:endParaRPr lang="en-CA"/>
        </a:p>
      </dgm:t>
    </dgm:pt>
    <dgm:pt modelId="{94517272-68FD-479B-838A-5628FB9696BA}" type="sibTrans" cxnId="{EB4E4257-1BF7-4F51-BE20-57B3880C6753}">
      <dgm:prSet/>
      <dgm:spPr/>
      <dgm:t>
        <a:bodyPr/>
        <a:lstStyle/>
        <a:p>
          <a:endParaRPr lang="en-CA"/>
        </a:p>
      </dgm:t>
    </dgm:pt>
    <dgm:pt modelId="{1031EE4D-F668-4CE8-AA69-CC2D733BE6D2}">
      <dgm:prSet phldrT="[Text]"/>
      <dgm:spPr/>
      <dgm:t>
        <a:bodyPr/>
        <a:lstStyle/>
        <a:p>
          <a:r>
            <a:rPr lang="en-CA" dirty="0"/>
            <a:t>Information is </a:t>
          </a:r>
          <a:r>
            <a:rPr lang="en-CA" dirty="0" smtClean="0"/>
            <a:t>appropriately </a:t>
          </a:r>
          <a:r>
            <a:rPr lang="en-CA" dirty="0"/>
            <a:t>sectioned</a:t>
          </a:r>
        </a:p>
      </dgm:t>
    </dgm:pt>
    <dgm:pt modelId="{77632273-06C4-41F1-AECF-65FBF297A4BB}" type="parTrans" cxnId="{CA281199-6128-4804-AA48-8C0ADF50076A}">
      <dgm:prSet/>
      <dgm:spPr/>
      <dgm:t>
        <a:bodyPr/>
        <a:lstStyle/>
        <a:p>
          <a:endParaRPr lang="en-CA"/>
        </a:p>
      </dgm:t>
    </dgm:pt>
    <dgm:pt modelId="{F2E3C6DA-0869-433B-AC80-3B770A233275}" type="sibTrans" cxnId="{CA281199-6128-4804-AA48-8C0ADF50076A}">
      <dgm:prSet/>
      <dgm:spPr/>
      <dgm:t>
        <a:bodyPr/>
        <a:lstStyle/>
        <a:p>
          <a:endParaRPr lang="en-CA"/>
        </a:p>
      </dgm:t>
    </dgm:pt>
    <dgm:pt modelId="{B0FF4062-9867-4DC5-9DAE-7109D7F8CBF0}">
      <dgm:prSet phldrT="[Text]"/>
      <dgm:spPr/>
      <dgm:t>
        <a:bodyPr/>
        <a:lstStyle/>
        <a:p>
          <a:r>
            <a:rPr lang="en-CA"/>
            <a:t>Sensible Mobile design</a:t>
          </a:r>
        </a:p>
      </dgm:t>
    </dgm:pt>
    <dgm:pt modelId="{E7DFD215-7D18-49C3-895E-8D76DFC1F380}" type="parTrans" cxnId="{57605144-B2FA-42F0-A65B-8D2D75BF4AB1}">
      <dgm:prSet/>
      <dgm:spPr/>
      <dgm:t>
        <a:bodyPr/>
        <a:lstStyle/>
        <a:p>
          <a:endParaRPr lang="en-CA"/>
        </a:p>
      </dgm:t>
    </dgm:pt>
    <dgm:pt modelId="{4EE0939F-664E-47BD-97BC-EF5D8F8F2BDA}" type="sibTrans" cxnId="{57605144-B2FA-42F0-A65B-8D2D75BF4AB1}">
      <dgm:prSet/>
      <dgm:spPr/>
      <dgm:t>
        <a:bodyPr/>
        <a:lstStyle/>
        <a:p>
          <a:endParaRPr lang="en-CA"/>
        </a:p>
      </dgm:t>
    </dgm:pt>
    <dgm:pt modelId="{31E23306-4C3B-4BA8-9362-BE4D33C21BFD}">
      <dgm:prSet phldrT="[Text]"/>
      <dgm:spPr/>
      <dgm:t>
        <a:bodyPr/>
        <a:lstStyle/>
        <a:p>
          <a:r>
            <a:rPr lang="en-CA" dirty="0"/>
            <a:t>Avoid duplicated information</a:t>
          </a:r>
        </a:p>
      </dgm:t>
    </dgm:pt>
    <dgm:pt modelId="{6FB6028F-8C56-46B5-8E27-8BE01B0E1270}" type="parTrans" cxnId="{3A2A5217-B188-41A1-8C8E-0ACC7F0BD27F}">
      <dgm:prSet/>
      <dgm:spPr/>
      <dgm:t>
        <a:bodyPr/>
        <a:lstStyle/>
        <a:p>
          <a:endParaRPr lang="en-CA"/>
        </a:p>
      </dgm:t>
    </dgm:pt>
    <dgm:pt modelId="{4BDB7A73-2895-4DA0-BCA3-D1EAE63BD886}" type="sibTrans" cxnId="{3A2A5217-B188-41A1-8C8E-0ACC7F0BD27F}">
      <dgm:prSet/>
      <dgm:spPr/>
      <dgm:t>
        <a:bodyPr/>
        <a:lstStyle/>
        <a:p>
          <a:endParaRPr lang="en-CA"/>
        </a:p>
      </dgm:t>
    </dgm:pt>
    <dgm:pt modelId="{99C5A863-10E9-4A61-8D34-C91FD1D81CD0}">
      <dgm:prSet phldrT="[Text]"/>
      <dgm:spPr/>
      <dgm:t>
        <a:bodyPr/>
        <a:lstStyle/>
        <a:p>
          <a:r>
            <a:rPr lang="en-CA" dirty="0" smtClean="0"/>
            <a:t>Minimise </a:t>
          </a:r>
          <a:r>
            <a:rPr lang="en-CA" dirty="0"/>
            <a:t>load times</a:t>
          </a:r>
        </a:p>
      </dgm:t>
    </dgm:pt>
    <dgm:pt modelId="{C924AA86-BE4E-413D-AAC7-A3B5D3F81287}" type="parTrans" cxnId="{CC7C7B8B-5D87-4012-9621-9E8BE59B7D98}">
      <dgm:prSet/>
      <dgm:spPr/>
      <dgm:t>
        <a:bodyPr/>
        <a:lstStyle/>
        <a:p>
          <a:endParaRPr lang="en-CA"/>
        </a:p>
      </dgm:t>
    </dgm:pt>
    <dgm:pt modelId="{E958D9C1-DC53-4CE7-B3EB-7B8AF03F494E}" type="sibTrans" cxnId="{CC7C7B8B-5D87-4012-9621-9E8BE59B7D98}">
      <dgm:prSet/>
      <dgm:spPr/>
      <dgm:t>
        <a:bodyPr/>
        <a:lstStyle/>
        <a:p>
          <a:endParaRPr lang="en-CA"/>
        </a:p>
      </dgm:t>
    </dgm:pt>
    <dgm:pt modelId="{CA7A262C-70EF-4523-BB01-02731F9D54CC}">
      <dgm:prSet phldrT="[Text]"/>
      <dgm:spPr/>
      <dgm:t>
        <a:bodyPr/>
        <a:lstStyle/>
        <a:p>
          <a:r>
            <a:rPr lang="en-CA" dirty="0"/>
            <a:t>Information Delivery</a:t>
          </a:r>
        </a:p>
      </dgm:t>
    </dgm:pt>
    <dgm:pt modelId="{A82EC33F-9C34-4BE4-9C8B-D406E807D0EE}" type="parTrans" cxnId="{30A08330-F13A-4984-BCDE-4100696F39D1}">
      <dgm:prSet/>
      <dgm:spPr/>
      <dgm:t>
        <a:bodyPr/>
        <a:lstStyle/>
        <a:p>
          <a:endParaRPr lang="en-CA"/>
        </a:p>
      </dgm:t>
    </dgm:pt>
    <dgm:pt modelId="{C2584B99-27B2-4D9F-923F-5DE48FCD311A}" type="sibTrans" cxnId="{30A08330-F13A-4984-BCDE-4100696F39D1}">
      <dgm:prSet/>
      <dgm:spPr/>
      <dgm:t>
        <a:bodyPr/>
        <a:lstStyle/>
        <a:p>
          <a:endParaRPr lang="en-CA"/>
        </a:p>
      </dgm:t>
    </dgm:pt>
    <dgm:pt modelId="{06298D44-CAAD-4709-A721-5ADC0AC4FD1F}">
      <dgm:prSet phldrT="[Text]"/>
      <dgm:spPr/>
      <dgm:t>
        <a:bodyPr/>
        <a:lstStyle/>
        <a:p>
          <a:r>
            <a:rPr lang="en-CA" dirty="0"/>
            <a:t>Scheduling </a:t>
          </a:r>
          <a:r>
            <a:rPr lang="en-CA" dirty="0" smtClean="0"/>
            <a:t>information</a:t>
          </a:r>
        </a:p>
      </dgm:t>
    </dgm:pt>
    <dgm:pt modelId="{2579B4DE-C362-4BED-AB9B-C9D3A1C8C4D7}" type="parTrans" cxnId="{DC539501-5595-4225-B927-61ED7A648B2F}">
      <dgm:prSet/>
      <dgm:spPr/>
      <dgm:t>
        <a:bodyPr/>
        <a:lstStyle/>
        <a:p>
          <a:endParaRPr lang="en-CA"/>
        </a:p>
      </dgm:t>
    </dgm:pt>
    <dgm:pt modelId="{21BCAB05-5535-432D-AE0A-9575B6D1FC03}" type="sibTrans" cxnId="{DC539501-5595-4225-B927-61ED7A648B2F}">
      <dgm:prSet/>
      <dgm:spPr/>
      <dgm:t>
        <a:bodyPr/>
        <a:lstStyle/>
        <a:p>
          <a:endParaRPr lang="en-CA"/>
        </a:p>
      </dgm:t>
    </dgm:pt>
    <dgm:pt modelId="{0AD2D36F-B8C5-4657-A843-FD0CB2A21BBE}">
      <dgm:prSet phldrT="[Text]"/>
      <dgm:spPr/>
      <dgm:t>
        <a:bodyPr/>
        <a:lstStyle/>
        <a:p>
          <a:r>
            <a:rPr lang="en-CA"/>
            <a:t>Information storage/SQL/wordpress</a:t>
          </a:r>
        </a:p>
      </dgm:t>
    </dgm:pt>
    <dgm:pt modelId="{FC365294-FE45-435F-9FC3-9C48250358B0}" type="parTrans" cxnId="{2DEBDA7D-DABE-45D4-BB59-0D7F887D9FF5}">
      <dgm:prSet/>
      <dgm:spPr/>
      <dgm:t>
        <a:bodyPr/>
        <a:lstStyle/>
        <a:p>
          <a:endParaRPr lang="en-CA"/>
        </a:p>
      </dgm:t>
    </dgm:pt>
    <dgm:pt modelId="{ED15CA19-BC67-42D2-9039-07F947408CD7}" type="sibTrans" cxnId="{2DEBDA7D-DABE-45D4-BB59-0D7F887D9FF5}">
      <dgm:prSet/>
      <dgm:spPr/>
      <dgm:t>
        <a:bodyPr/>
        <a:lstStyle/>
        <a:p>
          <a:endParaRPr lang="en-CA"/>
        </a:p>
      </dgm:t>
    </dgm:pt>
    <dgm:pt modelId="{69FFF830-562F-4B4A-B8A8-550C1DF8EF32}">
      <dgm:prSet phldrT="[Text]"/>
      <dgm:spPr/>
      <dgm:t>
        <a:bodyPr/>
        <a:lstStyle/>
        <a:p>
          <a:r>
            <a:rPr lang="en-CA"/>
            <a:t>Ablity to 'rollback' website</a:t>
          </a:r>
        </a:p>
      </dgm:t>
    </dgm:pt>
    <dgm:pt modelId="{A5FF0997-CC90-4606-A7C3-9463F264BAAE}" type="parTrans" cxnId="{A079D953-0FBD-4C79-8A17-27C9187A5E60}">
      <dgm:prSet/>
      <dgm:spPr/>
      <dgm:t>
        <a:bodyPr/>
        <a:lstStyle/>
        <a:p>
          <a:endParaRPr lang="en-CA"/>
        </a:p>
      </dgm:t>
    </dgm:pt>
    <dgm:pt modelId="{40CCD570-164A-4362-ADB8-5FF1F5F73106}" type="sibTrans" cxnId="{A079D953-0FBD-4C79-8A17-27C9187A5E60}">
      <dgm:prSet/>
      <dgm:spPr/>
      <dgm:t>
        <a:bodyPr/>
        <a:lstStyle/>
        <a:p>
          <a:endParaRPr lang="en-CA"/>
        </a:p>
      </dgm:t>
    </dgm:pt>
    <dgm:pt modelId="{4002A336-7422-4C73-90DE-7B25F9F1DFD4}">
      <dgm:prSet phldrT="[Text]"/>
      <dgm:spPr/>
      <dgm:t>
        <a:bodyPr/>
        <a:lstStyle/>
        <a:p>
          <a:r>
            <a:rPr lang="en-CA" dirty="0" smtClean="0"/>
            <a:t>Job Listings</a:t>
          </a:r>
        </a:p>
      </dgm:t>
    </dgm:pt>
    <dgm:pt modelId="{242251FB-BA3E-4D6D-9A8C-98B124BF765B}" type="parTrans" cxnId="{BB5E25BF-AEAA-4989-956B-1D800B7CD34A}">
      <dgm:prSet/>
      <dgm:spPr/>
      <dgm:t>
        <a:bodyPr/>
        <a:lstStyle/>
        <a:p>
          <a:endParaRPr lang="en-CA"/>
        </a:p>
      </dgm:t>
    </dgm:pt>
    <dgm:pt modelId="{0C424AB2-5712-4B40-A602-D05E8F94ABFA}" type="sibTrans" cxnId="{BB5E25BF-AEAA-4989-956B-1D800B7CD34A}">
      <dgm:prSet/>
      <dgm:spPr/>
      <dgm:t>
        <a:bodyPr/>
        <a:lstStyle/>
        <a:p>
          <a:endParaRPr lang="en-CA"/>
        </a:p>
      </dgm:t>
    </dgm:pt>
    <dgm:pt modelId="{DCF4A52B-522C-45A9-AA4B-AD80F19E7493}" type="pres">
      <dgm:prSet presAssocID="{30A41AD2-F23F-49E9-965C-3D4EEA4D42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B806DD5-9055-4F73-9535-D3715678C5E2}" type="pres">
      <dgm:prSet presAssocID="{0290BAFC-CA8D-4D26-953D-53FC13E15D82}" presName="vertOne" presStyleCnt="0"/>
      <dgm:spPr/>
    </dgm:pt>
    <dgm:pt modelId="{75F9B5C5-6108-40AB-8D89-8E02402CDD5A}" type="pres">
      <dgm:prSet presAssocID="{0290BAFC-CA8D-4D26-953D-53FC13E15D82}" presName="txOne" presStyleLbl="node0" presStyleIdx="0" presStyleCnt="3" custLinFactNeighborX="-247" custLinFactNeighborY="-1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8237EB8-B5F3-46A4-852E-C9BD3DC0EDEB}" type="pres">
      <dgm:prSet presAssocID="{0290BAFC-CA8D-4D26-953D-53FC13E15D82}" presName="parTransOne" presStyleCnt="0"/>
      <dgm:spPr/>
    </dgm:pt>
    <dgm:pt modelId="{8F6A8262-9032-4431-B843-F3BE845DCF5C}" type="pres">
      <dgm:prSet presAssocID="{0290BAFC-CA8D-4D26-953D-53FC13E15D82}" presName="horzOne" presStyleCnt="0"/>
      <dgm:spPr/>
    </dgm:pt>
    <dgm:pt modelId="{22A4709E-5DA4-47A5-9023-5B3BFC93FD7B}" type="pres">
      <dgm:prSet presAssocID="{9F72DE2B-74B5-4077-B9BB-8FD8D4C4882C}" presName="vertTwo" presStyleCnt="0"/>
      <dgm:spPr/>
    </dgm:pt>
    <dgm:pt modelId="{5F1D58D8-F409-42EF-A22A-D666E236E578}" type="pres">
      <dgm:prSet presAssocID="{9F72DE2B-74B5-4077-B9BB-8FD8D4C4882C}" presName="txTwo" presStyleLbl="node2" presStyleIdx="0" presStyleCnt="3" custLinFactNeighborX="-247" custLinFactNeighborY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95B5156-B2F7-45AD-A12B-29A8D36B0490}" type="pres">
      <dgm:prSet presAssocID="{9F72DE2B-74B5-4077-B9BB-8FD8D4C4882C}" presName="parTransTwo" presStyleCnt="0"/>
      <dgm:spPr/>
    </dgm:pt>
    <dgm:pt modelId="{E9BFE993-5834-471A-B178-B5F9F98EBCC9}" type="pres">
      <dgm:prSet presAssocID="{9F72DE2B-74B5-4077-B9BB-8FD8D4C4882C}" presName="horzTwo" presStyleCnt="0"/>
      <dgm:spPr/>
    </dgm:pt>
    <dgm:pt modelId="{2F3C73C2-1BB7-40C2-9B0C-634B59B459ED}" type="pres">
      <dgm:prSet presAssocID="{A74178CF-250D-41D9-8E7F-AD6932FB3261}" presName="vertThree" presStyleCnt="0"/>
      <dgm:spPr/>
    </dgm:pt>
    <dgm:pt modelId="{4851A8D3-AD56-4908-A020-94B6049909E3}" type="pres">
      <dgm:prSet presAssocID="{A74178CF-250D-41D9-8E7F-AD6932FB326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FAF3FE4-59DB-4451-A319-9F868EB5EBD1}" type="pres">
      <dgm:prSet presAssocID="{A74178CF-250D-41D9-8E7F-AD6932FB3261}" presName="parTransThree" presStyleCnt="0"/>
      <dgm:spPr/>
    </dgm:pt>
    <dgm:pt modelId="{A2FAF055-2F7B-4858-B91B-4DE1067ECA9F}" type="pres">
      <dgm:prSet presAssocID="{A74178CF-250D-41D9-8E7F-AD6932FB3261}" presName="horzThree" presStyleCnt="0"/>
      <dgm:spPr/>
    </dgm:pt>
    <dgm:pt modelId="{75C90641-B659-4756-BB30-B120569ECB4C}" type="pres">
      <dgm:prSet presAssocID="{10D1DE3B-1F07-46B9-857B-4FD1C3E4FAC0}" presName="vertFour" presStyleCnt="0">
        <dgm:presLayoutVars>
          <dgm:chPref val="3"/>
        </dgm:presLayoutVars>
      </dgm:prSet>
      <dgm:spPr/>
    </dgm:pt>
    <dgm:pt modelId="{4E4BDBAD-7700-4D9D-884D-A0F8662F28AA}" type="pres">
      <dgm:prSet presAssocID="{10D1DE3B-1F07-46B9-857B-4FD1C3E4FAC0}" presName="txFour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6ABB48C-A766-4F96-969B-29C331F8FD00}" type="pres">
      <dgm:prSet presAssocID="{10D1DE3B-1F07-46B9-857B-4FD1C3E4FAC0}" presName="parTransFour" presStyleCnt="0"/>
      <dgm:spPr/>
    </dgm:pt>
    <dgm:pt modelId="{C4EB0A15-545E-473C-A98A-3E0E289D141F}" type="pres">
      <dgm:prSet presAssocID="{10D1DE3B-1F07-46B9-857B-4FD1C3E4FAC0}" presName="horzFour" presStyleCnt="0"/>
      <dgm:spPr/>
    </dgm:pt>
    <dgm:pt modelId="{41E946C5-EB55-44E3-8F4A-2BA76FD5473F}" type="pres">
      <dgm:prSet presAssocID="{BABFB3E1-0080-4AF0-A989-A2A06A5F5A90}" presName="vertFour" presStyleCnt="0">
        <dgm:presLayoutVars>
          <dgm:chPref val="3"/>
        </dgm:presLayoutVars>
      </dgm:prSet>
      <dgm:spPr/>
    </dgm:pt>
    <dgm:pt modelId="{9F372B17-EA44-40E9-AE07-5718D51EBB29}" type="pres">
      <dgm:prSet presAssocID="{BABFB3E1-0080-4AF0-A989-A2A06A5F5A90}" presName="txFour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A14BD21-714F-4D4B-8313-D80769234244}" type="pres">
      <dgm:prSet presAssocID="{BABFB3E1-0080-4AF0-A989-A2A06A5F5A90}" presName="parTransFour" presStyleCnt="0"/>
      <dgm:spPr/>
    </dgm:pt>
    <dgm:pt modelId="{7140333B-7E5C-43B2-A82A-9100A5E3CC5E}" type="pres">
      <dgm:prSet presAssocID="{BABFB3E1-0080-4AF0-A989-A2A06A5F5A90}" presName="horzFour" presStyleCnt="0"/>
      <dgm:spPr/>
    </dgm:pt>
    <dgm:pt modelId="{0471F2B2-7ADC-4F62-97CE-DB307D867B6C}" type="pres">
      <dgm:prSet presAssocID="{1031EE4D-F668-4CE8-AA69-CC2D733BE6D2}" presName="vertFour" presStyleCnt="0">
        <dgm:presLayoutVars>
          <dgm:chPref val="3"/>
        </dgm:presLayoutVars>
      </dgm:prSet>
      <dgm:spPr/>
    </dgm:pt>
    <dgm:pt modelId="{BF083B6C-4591-460C-AA4A-B84BCEBCFA97}" type="pres">
      <dgm:prSet presAssocID="{1031EE4D-F668-4CE8-AA69-CC2D733BE6D2}" presName="txFour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BEFF10A-31CC-4F6B-8DFE-E837FF051D2F}" type="pres">
      <dgm:prSet presAssocID="{1031EE4D-F668-4CE8-AA69-CC2D733BE6D2}" presName="parTransFour" presStyleCnt="0"/>
      <dgm:spPr/>
    </dgm:pt>
    <dgm:pt modelId="{4F3158F0-D588-4814-B0B4-7F589CD149CB}" type="pres">
      <dgm:prSet presAssocID="{1031EE4D-F668-4CE8-AA69-CC2D733BE6D2}" presName="horzFour" presStyleCnt="0"/>
      <dgm:spPr/>
    </dgm:pt>
    <dgm:pt modelId="{4555E8B5-D3AF-44D7-8807-E82E32211AC4}" type="pres">
      <dgm:prSet presAssocID="{B0FF4062-9867-4DC5-9DAE-7109D7F8CBF0}" presName="vertFour" presStyleCnt="0">
        <dgm:presLayoutVars>
          <dgm:chPref val="3"/>
        </dgm:presLayoutVars>
      </dgm:prSet>
      <dgm:spPr/>
    </dgm:pt>
    <dgm:pt modelId="{1D2CB087-8D43-4417-93B6-BE4069603522}" type="pres">
      <dgm:prSet presAssocID="{B0FF4062-9867-4DC5-9DAE-7109D7F8CBF0}" presName="txFour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DAE509AC-6F79-4CC5-9208-6D9DE1AD5D5D}" type="pres">
      <dgm:prSet presAssocID="{B0FF4062-9867-4DC5-9DAE-7109D7F8CBF0}" presName="horzFour" presStyleCnt="0"/>
      <dgm:spPr/>
    </dgm:pt>
    <dgm:pt modelId="{A241292D-0029-4B72-9AAB-6EDE37A6E048}" type="pres">
      <dgm:prSet presAssocID="{625B0103-9E4E-4DA3-806E-87239480A5A2}" presName="sibSpaceOne" presStyleCnt="0"/>
      <dgm:spPr/>
    </dgm:pt>
    <dgm:pt modelId="{F40A6995-2947-4CAE-8B70-88E8ECF6BD68}" type="pres">
      <dgm:prSet presAssocID="{5B98B0E5-D8AF-480F-9B83-F33D2E295851}" presName="vertOne" presStyleCnt="0"/>
      <dgm:spPr/>
    </dgm:pt>
    <dgm:pt modelId="{1F43EADF-D6CC-4AFC-A249-AD518E07D780}" type="pres">
      <dgm:prSet presAssocID="{5B98B0E5-D8AF-480F-9B83-F33D2E295851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6125A-839C-4B38-ADAC-977777362C26}" type="pres">
      <dgm:prSet presAssocID="{5B98B0E5-D8AF-480F-9B83-F33D2E295851}" presName="parTransOne" presStyleCnt="0"/>
      <dgm:spPr/>
    </dgm:pt>
    <dgm:pt modelId="{E9461545-6CB5-48EA-BF61-342629E65C95}" type="pres">
      <dgm:prSet presAssocID="{5B98B0E5-D8AF-480F-9B83-F33D2E295851}" presName="horzOne" presStyleCnt="0"/>
      <dgm:spPr/>
    </dgm:pt>
    <dgm:pt modelId="{4ED1F405-283B-4CCA-A101-7A41BAE109DA}" type="pres">
      <dgm:prSet presAssocID="{646F0245-24AC-46DA-BAC2-A4DEAB18A87C}" presName="vertTwo" presStyleCnt="0"/>
      <dgm:spPr/>
    </dgm:pt>
    <dgm:pt modelId="{CD67602B-119C-4282-80B1-E52630561728}" type="pres">
      <dgm:prSet presAssocID="{646F0245-24AC-46DA-BAC2-A4DEAB18A87C}" presName="txTwo" presStyleLbl="node2" presStyleIdx="1" presStyleCnt="3" custLinFactNeighborX="-247" custLinFactNeighborY="1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85F1147F-6949-4F8D-90AD-1C748FA537DE}" type="pres">
      <dgm:prSet presAssocID="{646F0245-24AC-46DA-BAC2-A4DEAB18A87C}" presName="parTransTwo" presStyleCnt="0"/>
      <dgm:spPr/>
    </dgm:pt>
    <dgm:pt modelId="{D148C6A2-2A96-4586-B42A-191839DF0EC9}" type="pres">
      <dgm:prSet presAssocID="{646F0245-24AC-46DA-BAC2-A4DEAB18A87C}" presName="horzTwo" presStyleCnt="0"/>
      <dgm:spPr/>
    </dgm:pt>
    <dgm:pt modelId="{1EE95CE4-205E-42C6-B8E5-18C80375C19C}" type="pres">
      <dgm:prSet presAssocID="{3752C0E3-023B-4596-A54E-11BD3C652132}" presName="vertThree" presStyleCnt="0"/>
      <dgm:spPr/>
    </dgm:pt>
    <dgm:pt modelId="{0A6C168E-F308-47FF-8A39-A4D9F25400BD}" type="pres">
      <dgm:prSet presAssocID="{3752C0E3-023B-4596-A54E-11BD3C652132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5B7A43CA-5F2E-4F26-8674-52C02DCA8AC4}" type="pres">
      <dgm:prSet presAssocID="{3752C0E3-023B-4596-A54E-11BD3C652132}" presName="parTransThree" presStyleCnt="0"/>
      <dgm:spPr/>
    </dgm:pt>
    <dgm:pt modelId="{22DBCF6B-B60A-451F-AC68-E0C5CA476A2A}" type="pres">
      <dgm:prSet presAssocID="{3752C0E3-023B-4596-A54E-11BD3C652132}" presName="horzThree" presStyleCnt="0"/>
      <dgm:spPr/>
    </dgm:pt>
    <dgm:pt modelId="{83BDBADD-4F07-41F9-A8FF-99ADE0E76406}" type="pres">
      <dgm:prSet presAssocID="{3F9263B1-4150-45B3-B3A0-08AB55C5ACB2}" presName="vertFour" presStyleCnt="0">
        <dgm:presLayoutVars>
          <dgm:chPref val="3"/>
        </dgm:presLayoutVars>
      </dgm:prSet>
      <dgm:spPr/>
    </dgm:pt>
    <dgm:pt modelId="{0BC04748-AA78-4848-8C23-EDDDD20D182E}" type="pres">
      <dgm:prSet presAssocID="{3F9263B1-4150-45B3-B3A0-08AB55C5ACB2}" presName="txFour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A35F1E5-A331-4FDC-AC7B-8AFEC51521AF}" type="pres">
      <dgm:prSet presAssocID="{3F9263B1-4150-45B3-B3A0-08AB55C5ACB2}" presName="parTransFour" presStyleCnt="0"/>
      <dgm:spPr/>
    </dgm:pt>
    <dgm:pt modelId="{B5DB8317-9032-4F51-B166-0A3E809A19D8}" type="pres">
      <dgm:prSet presAssocID="{3F9263B1-4150-45B3-B3A0-08AB55C5ACB2}" presName="horzFour" presStyleCnt="0"/>
      <dgm:spPr/>
    </dgm:pt>
    <dgm:pt modelId="{FCFC0D67-88F5-49A4-A466-CD91E9F8E1AF}" type="pres">
      <dgm:prSet presAssocID="{CA7A262C-70EF-4523-BB01-02731F9D54CC}" presName="vertFour" presStyleCnt="0">
        <dgm:presLayoutVars>
          <dgm:chPref val="3"/>
        </dgm:presLayoutVars>
      </dgm:prSet>
      <dgm:spPr/>
    </dgm:pt>
    <dgm:pt modelId="{F0643A0D-00FF-44DF-8555-09E622DC4042}" type="pres">
      <dgm:prSet presAssocID="{CA7A262C-70EF-4523-BB01-02731F9D54CC}" presName="txFour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A60A0EFC-4825-4807-B5FB-EF6DB5973431}" type="pres">
      <dgm:prSet presAssocID="{CA7A262C-70EF-4523-BB01-02731F9D54CC}" presName="parTransFour" presStyleCnt="0"/>
      <dgm:spPr/>
    </dgm:pt>
    <dgm:pt modelId="{D22AA39A-86D5-4145-B59F-55BF37D6BAFB}" type="pres">
      <dgm:prSet presAssocID="{CA7A262C-70EF-4523-BB01-02731F9D54CC}" presName="horzFour" presStyleCnt="0"/>
      <dgm:spPr/>
    </dgm:pt>
    <dgm:pt modelId="{5DA218DE-B03C-4708-BC98-ECD5B4F34365}" type="pres">
      <dgm:prSet presAssocID="{06298D44-CAAD-4709-A721-5ADC0AC4FD1F}" presName="vertFour" presStyleCnt="0">
        <dgm:presLayoutVars>
          <dgm:chPref val="3"/>
        </dgm:presLayoutVars>
      </dgm:prSet>
      <dgm:spPr/>
    </dgm:pt>
    <dgm:pt modelId="{74CAD7A0-87DB-4158-8C30-2E0823759994}" type="pres">
      <dgm:prSet presAssocID="{06298D44-CAAD-4709-A721-5ADC0AC4FD1F}" presName="txFour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ABDA59B-465D-4AE5-94F5-61A388F86A56}" type="pres">
      <dgm:prSet presAssocID="{06298D44-CAAD-4709-A721-5ADC0AC4FD1F}" presName="parTransFour" presStyleCnt="0"/>
      <dgm:spPr/>
    </dgm:pt>
    <dgm:pt modelId="{E4470BF2-66EA-45B1-A81A-684B4FF6D950}" type="pres">
      <dgm:prSet presAssocID="{06298D44-CAAD-4709-A721-5ADC0AC4FD1F}" presName="horzFour" presStyleCnt="0"/>
      <dgm:spPr/>
    </dgm:pt>
    <dgm:pt modelId="{9453608B-406C-4D90-84F4-96D6C2571918}" type="pres">
      <dgm:prSet presAssocID="{4002A336-7422-4C73-90DE-7B25F9F1DFD4}" presName="vertFour" presStyleCnt="0">
        <dgm:presLayoutVars>
          <dgm:chPref val="3"/>
        </dgm:presLayoutVars>
      </dgm:prSet>
      <dgm:spPr/>
    </dgm:pt>
    <dgm:pt modelId="{A2B1BCCA-F44E-4791-BB0F-A1B29991BA5F}" type="pres">
      <dgm:prSet presAssocID="{4002A336-7422-4C73-90DE-7B25F9F1DFD4}" presName="txFour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1F6B1775-0261-4F54-B287-07BD50645CB5}" type="pres">
      <dgm:prSet presAssocID="{4002A336-7422-4C73-90DE-7B25F9F1DFD4}" presName="horzFour" presStyleCnt="0"/>
      <dgm:spPr/>
    </dgm:pt>
    <dgm:pt modelId="{00DD45E4-600D-4ED0-A3FD-8C98F96F2641}" type="pres">
      <dgm:prSet presAssocID="{D5D15DA6-A398-4450-B490-EFE562017307}" presName="sibSpaceOne" presStyleCnt="0"/>
      <dgm:spPr/>
    </dgm:pt>
    <dgm:pt modelId="{C2AD1830-F6DD-44D9-AEFE-99372AEB410F}" type="pres">
      <dgm:prSet presAssocID="{42CE0BEE-B471-4CDB-88B5-64F9A221FB75}" presName="vertOne" presStyleCnt="0"/>
      <dgm:spPr/>
    </dgm:pt>
    <dgm:pt modelId="{9F6AAB40-368F-41D7-82F2-DF2981F0CA55}" type="pres">
      <dgm:prSet presAssocID="{42CE0BEE-B471-4CDB-88B5-64F9A221FB75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03F5828E-3E14-4D5B-BC5E-749477D43622}" type="pres">
      <dgm:prSet presAssocID="{42CE0BEE-B471-4CDB-88B5-64F9A221FB75}" presName="parTransOne" presStyleCnt="0"/>
      <dgm:spPr/>
    </dgm:pt>
    <dgm:pt modelId="{0104843C-748A-4D97-97CB-F2965097E6B6}" type="pres">
      <dgm:prSet presAssocID="{42CE0BEE-B471-4CDB-88B5-64F9A221FB75}" presName="horzOne" presStyleCnt="0"/>
      <dgm:spPr/>
    </dgm:pt>
    <dgm:pt modelId="{E8AA37AB-3547-4390-B43D-D678C0E7B890}" type="pres">
      <dgm:prSet presAssocID="{DE72FC3E-F950-4FD7-804D-E3FA366B2A14}" presName="vertTwo" presStyleCnt="0"/>
      <dgm:spPr/>
    </dgm:pt>
    <dgm:pt modelId="{446FFACA-9685-4D42-B32B-F095FA114C08}" type="pres">
      <dgm:prSet presAssocID="{DE72FC3E-F950-4FD7-804D-E3FA366B2A14}" presName="txTwo" presStyleLbl="node2" presStyleIdx="2" presStyleCnt="3" custLinFactNeighborX="-247" custLinFactNeighborY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28DB82-66E5-4743-8324-349587F5E12A}" type="pres">
      <dgm:prSet presAssocID="{DE72FC3E-F950-4FD7-804D-E3FA366B2A14}" presName="parTransTwo" presStyleCnt="0"/>
      <dgm:spPr/>
    </dgm:pt>
    <dgm:pt modelId="{5E63E375-DFBB-4069-80F4-B530BD980C94}" type="pres">
      <dgm:prSet presAssocID="{DE72FC3E-F950-4FD7-804D-E3FA366B2A14}" presName="horzTwo" presStyleCnt="0"/>
      <dgm:spPr/>
    </dgm:pt>
    <dgm:pt modelId="{D4461198-3D19-4AD5-9D45-54E71D0C04A4}" type="pres">
      <dgm:prSet presAssocID="{D6ECF872-8053-4E7C-AA66-7CBE7B6B8A26}" presName="vertThree" presStyleCnt="0"/>
      <dgm:spPr/>
    </dgm:pt>
    <dgm:pt modelId="{49CFFEFF-C519-4E19-99B9-0A9DDC4CA8A2}" type="pres">
      <dgm:prSet presAssocID="{D6ECF872-8053-4E7C-AA66-7CBE7B6B8A2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CC10A56E-B500-4C37-8089-1F3E445EFA96}" type="pres">
      <dgm:prSet presAssocID="{D6ECF872-8053-4E7C-AA66-7CBE7B6B8A26}" presName="parTransThree" presStyleCnt="0"/>
      <dgm:spPr/>
    </dgm:pt>
    <dgm:pt modelId="{D753ECE1-A9BE-4454-9FD3-6FE19396C513}" type="pres">
      <dgm:prSet presAssocID="{D6ECF872-8053-4E7C-AA66-7CBE7B6B8A26}" presName="horzThree" presStyleCnt="0"/>
      <dgm:spPr/>
    </dgm:pt>
    <dgm:pt modelId="{0D7DADCE-2E3C-4B9F-8224-AE67CEE52985}" type="pres">
      <dgm:prSet presAssocID="{3FC7B7AA-1F75-4CAC-947F-2ED307902CC7}" presName="vertFour" presStyleCnt="0">
        <dgm:presLayoutVars>
          <dgm:chPref val="3"/>
        </dgm:presLayoutVars>
      </dgm:prSet>
      <dgm:spPr/>
    </dgm:pt>
    <dgm:pt modelId="{7BA7A652-7C9F-4681-82AD-14142B895527}" type="pres">
      <dgm:prSet presAssocID="{3FC7B7AA-1F75-4CAC-947F-2ED307902CC7}" presName="txFour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0A856C0-38AE-49D4-9BDB-7D42180C6A6D}" type="pres">
      <dgm:prSet presAssocID="{3FC7B7AA-1F75-4CAC-947F-2ED307902CC7}" presName="parTransFour" presStyleCnt="0"/>
      <dgm:spPr/>
    </dgm:pt>
    <dgm:pt modelId="{D467CF21-69DC-4398-8C32-C2D43FFC613F}" type="pres">
      <dgm:prSet presAssocID="{3FC7B7AA-1F75-4CAC-947F-2ED307902CC7}" presName="horzFour" presStyleCnt="0"/>
      <dgm:spPr/>
    </dgm:pt>
    <dgm:pt modelId="{56C7CAA6-175E-4BB8-B061-E663EF53CA24}" type="pres">
      <dgm:prSet presAssocID="{1FAA236F-A5D2-40DC-99F8-7D4D107F3844}" presName="vertFour" presStyleCnt="0">
        <dgm:presLayoutVars>
          <dgm:chPref val="3"/>
        </dgm:presLayoutVars>
      </dgm:prSet>
      <dgm:spPr/>
    </dgm:pt>
    <dgm:pt modelId="{5143D4A4-B03B-4730-A4B1-576A364D9B64}" type="pres">
      <dgm:prSet presAssocID="{1FAA236F-A5D2-40DC-99F8-7D4D107F3844}" presName="txFour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57499965-31DF-4AD4-BAE8-1AAA827C4879}" type="pres">
      <dgm:prSet presAssocID="{1FAA236F-A5D2-40DC-99F8-7D4D107F3844}" presName="parTransFour" presStyleCnt="0"/>
      <dgm:spPr/>
    </dgm:pt>
    <dgm:pt modelId="{5AE081D5-F487-422F-9554-1CD40562E340}" type="pres">
      <dgm:prSet presAssocID="{1FAA236F-A5D2-40DC-99F8-7D4D107F3844}" presName="horzFour" presStyleCnt="0"/>
      <dgm:spPr/>
    </dgm:pt>
    <dgm:pt modelId="{9F9BE643-EF98-4106-8083-81B8F2C4BAB7}" type="pres">
      <dgm:prSet presAssocID="{31E23306-4C3B-4BA8-9362-BE4D33C21BFD}" presName="vertFour" presStyleCnt="0">
        <dgm:presLayoutVars>
          <dgm:chPref val="3"/>
        </dgm:presLayoutVars>
      </dgm:prSet>
      <dgm:spPr/>
    </dgm:pt>
    <dgm:pt modelId="{BDABEC2F-EFEB-446D-B2F5-87F6793B5CD8}" type="pres">
      <dgm:prSet presAssocID="{31E23306-4C3B-4BA8-9362-BE4D33C21BFD}" presName="txFour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6E7F9DF-B2B3-4D16-B68B-4289B5207432}" type="pres">
      <dgm:prSet presAssocID="{31E23306-4C3B-4BA8-9362-BE4D33C21BFD}" presName="parTransFour" presStyleCnt="0"/>
      <dgm:spPr/>
    </dgm:pt>
    <dgm:pt modelId="{4C1986EF-BCED-44C7-B292-96CE5D0CCFAA}" type="pres">
      <dgm:prSet presAssocID="{31E23306-4C3B-4BA8-9362-BE4D33C21BFD}" presName="horzFour" presStyleCnt="0"/>
      <dgm:spPr/>
    </dgm:pt>
    <dgm:pt modelId="{F11A0EF9-46E6-453F-AF13-6BA9112CCA38}" type="pres">
      <dgm:prSet presAssocID="{99C5A863-10E9-4A61-8D34-C91FD1D81CD0}" presName="vertFour" presStyleCnt="0">
        <dgm:presLayoutVars>
          <dgm:chPref val="3"/>
        </dgm:presLayoutVars>
      </dgm:prSet>
      <dgm:spPr/>
    </dgm:pt>
    <dgm:pt modelId="{3C350663-3CD7-4B3B-9778-318EFC01AB1D}" type="pres">
      <dgm:prSet presAssocID="{99C5A863-10E9-4A61-8D34-C91FD1D81CD0}" presName="txFour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FAD26B1-2D44-4915-9066-AB922B86F82C}" type="pres">
      <dgm:prSet presAssocID="{99C5A863-10E9-4A61-8D34-C91FD1D81CD0}" presName="parTransFour" presStyleCnt="0"/>
      <dgm:spPr/>
    </dgm:pt>
    <dgm:pt modelId="{75EE1D67-6302-4282-8948-9288F99715B0}" type="pres">
      <dgm:prSet presAssocID="{99C5A863-10E9-4A61-8D34-C91FD1D81CD0}" presName="horzFour" presStyleCnt="0"/>
      <dgm:spPr/>
    </dgm:pt>
    <dgm:pt modelId="{E5565E8E-4D0B-48E9-9488-96964A5EC039}" type="pres">
      <dgm:prSet presAssocID="{0AD2D36F-B8C5-4657-A843-FD0CB2A21BBE}" presName="vertFour" presStyleCnt="0">
        <dgm:presLayoutVars>
          <dgm:chPref val="3"/>
        </dgm:presLayoutVars>
      </dgm:prSet>
      <dgm:spPr/>
    </dgm:pt>
    <dgm:pt modelId="{7663D426-0D4F-42B4-8598-861F4B517BCB}" type="pres">
      <dgm:prSet presAssocID="{0AD2D36F-B8C5-4657-A843-FD0CB2A21BBE}" presName="txFour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3B7D0877-BD39-457E-B483-610F59F4ECAC}" type="pres">
      <dgm:prSet presAssocID="{0AD2D36F-B8C5-4657-A843-FD0CB2A21BBE}" presName="parTransFour" presStyleCnt="0"/>
      <dgm:spPr/>
    </dgm:pt>
    <dgm:pt modelId="{9D8B24B3-57B2-4707-A51E-E0A02E7F994F}" type="pres">
      <dgm:prSet presAssocID="{0AD2D36F-B8C5-4657-A843-FD0CB2A21BBE}" presName="horzFour" presStyleCnt="0"/>
      <dgm:spPr/>
    </dgm:pt>
    <dgm:pt modelId="{27B95AC2-AB5A-4DEE-BC9C-1B1EC1272A0B}" type="pres">
      <dgm:prSet presAssocID="{69FFF830-562F-4B4A-B8A8-550C1DF8EF32}" presName="vertFour" presStyleCnt="0">
        <dgm:presLayoutVars>
          <dgm:chPref val="3"/>
        </dgm:presLayoutVars>
      </dgm:prSet>
      <dgm:spPr/>
    </dgm:pt>
    <dgm:pt modelId="{9B11F2BA-FC30-464D-8A1F-1615CB85C030}" type="pres">
      <dgm:prSet presAssocID="{69FFF830-562F-4B4A-B8A8-550C1DF8EF32}" presName="txFour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7001D8EA-906D-41E6-BB2E-6E4356559E8A}" type="pres">
      <dgm:prSet presAssocID="{69FFF830-562F-4B4A-B8A8-550C1DF8EF32}" presName="horzFour" presStyleCnt="0"/>
      <dgm:spPr/>
    </dgm:pt>
  </dgm:ptLst>
  <dgm:cxnLst>
    <dgm:cxn modelId="{57605144-B2FA-42F0-A65B-8D2D75BF4AB1}" srcId="{1031EE4D-F668-4CE8-AA69-CC2D733BE6D2}" destId="{B0FF4062-9867-4DC5-9DAE-7109D7F8CBF0}" srcOrd="0" destOrd="0" parTransId="{E7DFD215-7D18-49C3-895E-8D76DFC1F380}" sibTransId="{4EE0939F-664E-47BD-97BC-EF5D8F8F2BDA}"/>
    <dgm:cxn modelId="{399C58E6-45DD-6245-9687-6B04B26725EC}" type="presOf" srcId="{3F9263B1-4150-45B3-B3A0-08AB55C5ACB2}" destId="{0BC04748-AA78-4848-8C23-EDDDD20D182E}" srcOrd="0" destOrd="0" presId="urn:microsoft.com/office/officeart/2005/8/layout/hierarchy4"/>
    <dgm:cxn modelId="{25ECA864-DA7B-1746-9BB9-6725FF741C2B}" type="presOf" srcId="{A74178CF-250D-41D9-8E7F-AD6932FB3261}" destId="{4851A8D3-AD56-4908-A020-94B6049909E3}" srcOrd="0" destOrd="0" presId="urn:microsoft.com/office/officeart/2005/8/layout/hierarchy4"/>
    <dgm:cxn modelId="{D4E2A8D6-99F0-42B2-A4B9-CC5D904EADF2}" srcId="{D6ECF872-8053-4E7C-AA66-7CBE7B6B8A26}" destId="{3FC7B7AA-1F75-4CAC-947F-2ED307902CC7}" srcOrd="0" destOrd="0" parTransId="{03B75FB2-50AE-4A0D-9CFC-46F5F27F087A}" sibTransId="{63A97691-1D1A-4ECB-9AB9-9D6F9BF5F1A5}"/>
    <dgm:cxn modelId="{C1775AE4-D073-BA45-82DA-154DE257ED72}" type="presOf" srcId="{BABFB3E1-0080-4AF0-A989-A2A06A5F5A90}" destId="{9F372B17-EA44-40E9-AE07-5718D51EBB29}" srcOrd="0" destOrd="0" presId="urn:microsoft.com/office/officeart/2005/8/layout/hierarchy4"/>
    <dgm:cxn modelId="{64DBCAFB-ED15-9743-93ED-70C6D1C2773A}" type="presOf" srcId="{5B98B0E5-D8AF-480F-9B83-F33D2E295851}" destId="{1F43EADF-D6CC-4AFC-A249-AD518E07D780}" srcOrd="0" destOrd="0" presId="urn:microsoft.com/office/officeart/2005/8/layout/hierarchy4"/>
    <dgm:cxn modelId="{2DEBDA7D-DABE-45D4-BB59-0D7F887D9FF5}" srcId="{99C5A863-10E9-4A61-8D34-C91FD1D81CD0}" destId="{0AD2D36F-B8C5-4657-A843-FD0CB2A21BBE}" srcOrd="0" destOrd="0" parTransId="{FC365294-FE45-435F-9FC3-9C48250358B0}" sibTransId="{ED15CA19-BC67-42D2-9039-07F947408CD7}"/>
    <dgm:cxn modelId="{55743BCC-69BD-40FD-80E7-CB8ECD7FFB13}" srcId="{5B98B0E5-D8AF-480F-9B83-F33D2E295851}" destId="{646F0245-24AC-46DA-BAC2-A4DEAB18A87C}" srcOrd="0" destOrd="0" parTransId="{258BA595-68DC-4A7F-9A6D-BD031796DF70}" sibTransId="{DF66EF1F-E11E-4D66-92A0-40D409AA10AF}"/>
    <dgm:cxn modelId="{CD665007-2047-CA4F-971C-B5E701FBCF55}" type="presOf" srcId="{42CE0BEE-B471-4CDB-88B5-64F9A221FB75}" destId="{9F6AAB40-368F-41D7-82F2-DF2981F0CA55}" srcOrd="0" destOrd="0" presId="urn:microsoft.com/office/officeart/2005/8/layout/hierarchy4"/>
    <dgm:cxn modelId="{FCD01BAE-AD6C-EB41-A870-666C12F98E41}" type="presOf" srcId="{1FAA236F-A5D2-40DC-99F8-7D4D107F3844}" destId="{5143D4A4-B03B-4730-A4B1-576A364D9B64}" srcOrd="0" destOrd="0" presId="urn:microsoft.com/office/officeart/2005/8/layout/hierarchy4"/>
    <dgm:cxn modelId="{57401DB7-2F5E-374B-8882-2337CF5A8EF0}" type="presOf" srcId="{06298D44-CAAD-4709-A721-5ADC0AC4FD1F}" destId="{74CAD7A0-87DB-4158-8C30-2E0823759994}" srcOrd="0" destOrd="0" presId="urn:microsoft.com/office/officeart/2005/8/layout/hierarchy4"/>
    <dgm:cxn modelId="{DA1A29B7-8BEA-4B46-B082-2879846BB97D}" type="presOf" srcId="{3752C0E3-023B-4596-A54E-11BD3C652132}" destId="{0A6C168E-F308-47FF-8A39-A4D9F25400BD}" srcOrd="0" destOrd="0" presId="urn:microsoft.com/office/officeart/2005/8/layout/hierarchy4"/>
    <dgm:cxn modelId="{2E6BF25A-12ED-7D4C-9C2E-C3C9155A2B2A}" type="presOf" srcId="{31E23306-4C3B-4BA8-9362-BE4D33C21BFD}" destId="{BDABEC2F-EFEB-446D-B2F5-87F6793B5CD8}" srcOrd="0" destOrd="0" presId="urn:microsoft.com/office/officeart/2005/8/layout/hierarchy4"/>
    <dgm:cxn modelId="{30A08330-F13A-4984-BCDE-4100696F39D1}" srcId="{3F9263B1-4150-45B3-B3A0-08AB55C5ACB2}" destId="{CA7A262C-70EF-4523-BB01-02731F9D54CC}" srcOrd="0" destOrd="0" parTransId="{A82EC33F-9C34-4BE4-9C8B-D406E807D0EE}" sibTransId="{C2584B99-27B2-4D9F-923F-5DE48FCD311A}"/>
    <dgm:cxn modelId="{CA281199-6128-4804-AA48-8C0ADF50076A}" srcId="{BABFB3E1-0080-4AF0-A989-A2A06A5F5A90}" destId="{1031EE4D-F668-4CE8-AA69-CC2D733BE6D2}" srcOrd="0" destOrd="0" parTransId="{77632273-06C4-41F1-AECF-65FBF297A4BB}" sibTransId="{F2E3C6DA-0869-433B-AC80-3B770A233275}"/>
    <dgm:cxn modelId="{2AAFCBD4-FA52-CA4B-90E4-15F71E1A5BF7}" type="presOf" srcId="{B0FF4062-9867-4DC5-9DAE-7109D7F8CBF0}" destId="{1D2CB087-8D43-4417-93B6-BE4069603522}" srcOrd="0" destOrd="0" presId="urn:microsoft.com/office/officeart/2005/8/layout/hierarchy4"/>
    <dgm:cxn modelId="{BB5E25BF-AEAA-4989-956B-1D800B7CD34A}" srcId="{06298D44-CAAD-4709-A721-5ADC0AC4FD1F}" destId="{4002A336-7422-4C73-90DE-7B25F9F1DFD4}" srcOrd="0" destOrd="0" parTransId="{242251FB-BA3E-4D6D-9A8C-98B124BF765B}" sibTransId="{0C424AB2-5712-4B40-A602-D05E8F94ABFA}"/>
    <dgm:cxn modelId="{EB4E4257-1BF7-4F51-BE20-57B3880C6753}" srcId="{10D1DE3B-1F07-46B9-857B-4FD1C3E4FAC0}" destId="{BABFB3E1-0080-4AF0-A989-A2A06A5F5A90}" srcOrd="0" destOrd="0" parTransId="{6E4F962D-04B7-449A-A865-6456A5E7AA2C}" sibTransId="{94517272-68FD-479B-838A-5628FB9696BA}"/>
    <dgm:cxn modelId="{DBFDFF0F-8416-0D42-9B4F-4378EB682343}" type="presOf" srcId="{69FFF830-562F-4B4A-B8A8-550C1DF8EF32}" destId="{9B11F2BA-FC30-464D-8A1F-1615CB85C030}" srcOrd="0" destOrd="0" presId="urn:microsoft.com/office/officeart/2005/8/layout/hierarchy4"/>
    <dgm:cxn modelId="{382D346C-5A4E-4B5C-8136-8D1C9EE3E017}" srcId="{DE72FC3E-F950-4FD7-804D-E3FA366B2A14}" destId="{D6ECF872-8053-4E7C-AA66-7CBE7B6B8A26}" srcOrd="0" destOrd="0" parTransId="{51C888B6-218F-4B8B-84F0-273C29CA657D}" sibTransId="{C2B10D15-C80E-4192-A6C0-8F2245B06998}"/>
    <dgm:cxn modelId="{2B033270-26DC-064E-9A08-F679D98448A5}" type="presOf" srcId="{1031EE4D-F668-4CE8-AA69-CC2D733BE6D2}" destId="{BF083B6C-4591-460C-AA4A-B84BCEBCFA97}" srcOrd="0" destOrd="0" presId="urn:microsoft.com/office/officeart/2005/8/layout/hierarchy4"/>
    <dgm:cxn modelId="{E6BF896B-A0C1-4FC0-B15E-337BF6960727}" srcId="{0290BAFC-CA8D-4D26-953D-53FC13E15D82}" destId="{9F72DE2B-74B5-4077-B9BB-8FD8D4C4882C}" srcOrd="0" destOrd="0" parTransId="{C93B3225-BFA2-4458-909D-5A1DB13737AD}" sibTransId="{31922DD3-2E65-4A1C-A98F-B8D7AE43AEC8}"/>
    <dgm:cxn modelId="{40CE6D7F-632E-9346-BAD1-66B104504D45}" type="presOf" srcId="{0290BAFC-CA8D-4D26-953D-53FC13E15D82}" destId="{75F9B5C5-6108-40AB-8D89-8E02402CDD5A}" srcOrd="0" destOrd="0" presId="urn:microsoft.com/office/officeart/2005/8/layout/hierarchy4"/>
    <dgm:cxn modelId="{8DE05B9D-71B5-40C2-B2B5-FECB17A2B5FE}" srcId="{A74178CF-250D-41D9-8E7F-AD6932FB3261}" destId="{10D1DE3B-1F07-46B9-857B-4FD1C3E4FAC0}" srcOrd="0" destOrd="0" parTransId="{DAA4C25E-3906-4686-8ADB-7C6DC2DDC370}" sibTransId="{E73217A5-6A1F-447A-BDB1-D5FB981C66B5}"/>
    <dgm:cxn modelId="{3A2A5217-B188-41A1-8C8E-0ACC7F0BD27F}" srcId="{1FAA236F-A5D2-40DC-99F8-7D4D107F3844}" destId="{31E23306-4C3B-4BA8-9362-BE4D33C21BFD}" srcOrd="0" destOrd="0" parTransId="{6FB6028F-8C56-46B5-8E27-8BE01B0E1270}" sibTransId="{4BDB7A73-2895-4DA0-BCA3-D1EAE63BD886}"/>
    <dgm:cxn modelId="{79BC4692-1423-43DB-851A-2369EAB05C03}" srcId="{30A41AD2-F23F-49E9-965C-3D4EEA4D4270}" destId="{5B98B0E5-D8AF-480F-9B83-F33D2E295851}" srcOrd="1" destOrd="0" parTransId="{567F44A3-F029-4FD7-8B57-ADE2C72CC1CD}" sibTransId="{D5D15DA6-A398-4450-B490-EFE562017307}"/>
    <dgm:cxn modelId="{290F184E-9BA6-4F7C-9C10-531F3EE8AFB2}" srcId="{30A41AD2-F23F-49E9-965C-3D4EEA4D4270}" destId="{42CE0BEE-B471-4CDB-88B5-64F9A221FB75}" srcOrd="2" destOrd="0" parTransId="{4C4B7C13-2E1B-4561-BE88-B5AA6B579452}" sibTransId="{FAEABE93-D132-49AE-9CFA-C9106FFFA5C0}"/>
    <dgm:cxn modelId="{ABAA45D2-FB3A-4BB0-A6BD-48CDE71DDFEF}" srcId="{646F0245-24AC-46DA-BAC2-A4DEAB18A87C}" destId="{3752C0E3-023B-4596-A54E-11BD3C652132}" srcOrd="0" destOrd="0" parTransId="{D2F104E0-0012-423B-AB70-2CD0BF55A15F}" sibTransId="{98EFB7BF-77F8-4D70-B9B7-DC0E79CFDEC6}"/>
    <dgm:cxn modelId="{0D2B741D-6C31-A140-B5C8-FEFDDB8BC01E}" type="presOf" srcId="{99C5A863-10E9-4A61-8D34-C91FD1D81CD0}" destId="{3C350663-3CD7-4B3B-9778-318EFC01AB1D}" srcOrd="0" destOrd="0" presId="urn:microsoft.com/office/officeart/2005/8/layout/hierarchy4"/>
    <dgm:cxn modelId="{C167CEE0-6173-462A-AFCD-62ED549EF305}" type="presOf" srcId="{4002A336-7422-4C73-90DE-7B25F9F1DFD4}" destId="{A2B1BCCA-F44E-4791-BB0F-A1B29991BA5F}" srcOrd="0" destOrd="0" presId="urn:microsoft.com/office/officeart/2005/8/layout/hierarchy4"/>
    <dgm:cxn modelId="{0803C243-2C65-43CB-87FE-CF3E0E6C9F3A}" srcId="{30A41AD2-F23F-49E9-965C-3D4EEA4D4270}" destId="{0290BAFC-CA8D-4D26-953D-53FC13E15D82}" srcOrd="0" destOrd="0" parTransId="{C1CEE7E5-0EFB-4B5A-9FE7-5BDA4C259BEA}" sibTransId="{625B0103-9E4E-4DA3-806E-87239480A5A2}"/>
    <dgm:cxn modelId="{A079D953-0FBD-4C79-8A17-27C9187A5E60}" srcId="{0AD2D36F-B8C5-4657-A843-FD0CB2A21BBE}" destId="{69FFF830-562F-4B4A-B8A8-550C1DF8EF32}" srcOrd="0" destOrd="0" parTransId="{A5FF0997-CC90-4606-A7C3-9463F264BAAE}" sibTransId="{40CCD570-164A-4362-ADB8-5FF1F5F73106}"/>
    <dgm:cxn modelId="{09EE3A55-8AFE-6D4F-BD2A-000210199D0F}" type="presOf" srcId="{646F0245-24AC-46DA-BAC2-A4DEAB18A87C}" destId="{CD67602B-119C-4282-80B1-E52630561728}" srcOrd="0" destOrd="0" presId="urn:microsoft.com/office/officeart/2005/8/layout/hierarchy4"/>
    <dgm:cxn modelId="{BB51721E-5D74-4725-BE0B-8EB88196C11E}" srcId="{9F72DE2B-74B5-4077-B9BB-8FD8D4C4882C}" destId="{A74178CF-250D-41D9-8E7F-AD6932FB3261}" srcOrd="0" destOrd="0" parTransId="{5C203DEF-0AC9-4986-BB29-02E98D5B0BC4}" sibTransId="{DBC9305D-0E18-4DC3-8E02-4DB458799E14}"/>
    <dgm:cxn modelId="{DC539501-5595-4225-B927-61ED7A648B2F}" srcId="{CA7A262C-70EF-4523-BB01-02731F9D54CC}" destId="{06298D44-CAAD-4709-A721-5ADC0AC4FD1F}" srcOrd="0" destOrd="0" parTransId="{2579B4DE-C362-4BED-AB9B-C9D3A1C8C4D7}" sibTransId="{21BCAB05-5535-432D-AE0A-9575B6D1FC03}"/>
    <dgm:cxn modelId="{65A5D3C5-0689-FD4D-AB13-F641A8D01852}" type="presOf" srcId="{9F72DE2B-74B5-4077-B9BB-8FD8D4C4882C}" destId="{5F1D58D8-F409-42EF-A22A-D666E236E578}" srcOrd="0" destOrd="0" presId="urn:microsoft.com/office/officeart/2005/8/layout/hierarchy4"/>
    <dgm:cxn modelId="{07A30B15-4014-A248-A01E-DAE580348A35}" type="presOf" srcId="{DE72FC3E-F950-4FD7-804D-E3FA366B2A14}" destId="{446FFACA-9685-4D42-B32B-F095FA114C08}" srcOrd="0" destOrd="0" presId="urn:microsoft.com/office/officeart/2005/8/layout/hierarchy4"/>
    <dgm:cxn modelId="{C9BEF10A-AE6D-074D-BB6C-1575F0EEA1E5}" type="presOf" srcId="{D6ECF872-8053-4E7C-AA66-7CBE7B6B8A26}" destId="{49CFFEFF-C519-4E19-99B9-0A9DDC4CA8A2}" srcOrd="0" destOrd="0" presId="urn:microsoft.com/office/officeart/2005/8/layout/hierarchy4"/>
    <dgm:cxn modelId="{45D8334B-679C-7B47-837E-95E0BB8B5963}" type="presOf" srcId="{0AD2D36F-B8C5-4657-A843-FD0CB2A21BBE}" destId="{7663D426-0D4F-42B4-8598-861F4B517BCB}" srcOrd="0" destOrd="0" presId="urn:microsoft.com/office/officeart/2005/8/layout/hierarchy4"/>
    <dgm:cxn modelId="{4194BF5E-4098-7D4E-815D-A102FD266E04}" type="presOf" srcId="{CA7A262C-70EF-4523-BB01-02731F9D54CC}" destId="{F0643A0D-00FF-44DF-8555-09E622DC4042}" srcOrd="0" destOrd="0" presId="urn:microsoft.com/office/officeart/2005/8/layout/hierarchy4"/>
    <dgm:cxn modelId="{5C036EC8-F039-4C58-9256-5E9194A65DF9}" srcId="{42CE0BEE-B471-4CDB-88B5-64F9A221FB75}" destId="{DE72FC3E-F950-4FD7-804D-E3FA366B2A14}" srcOrd="0" destOrd="0" parTransId="{65C1C641-00F9-4CBD-94B4-80126962A6A5}" sibTransId="{7EC4ED84-A28C-4ED2-94F1-FA13B7E8F6B4}"/>
    <dgm:cxn modelId="{CC7C7B8B-5D87-4012-9621-9E8BE59B7D98}" srcId="{31E23306-4C3B-4BA8-9362-BE4D33C21BFD}" destId="{99C5A863-10E9-4A61-8D34-C91FD1D81CD0}" srcOrd="0" destOrd="0" parTransId="{C924AA86-BE4E-413D-AAC7-A3B5D3F81287}" sibTransId="{E958D9C1-DC53-4CE7-B3EB-7B8AF03F494E}"/>
    <dgm:cxn modelId="{2EAEBDAC-E6FB-514E-9CA4-2E65722106EE}" type="presOf" srcId="{30A41AD2-F23F-49E9-965C-3D4EEA4D4270}" destId="{DCF4A52B-522C-45A9-AA4B-AD80F19E7493}" srcOrd="0" destOrd="0" presId="urn:microsoft.com/office/officeart/2005/8/layout/hierarchy4"/>
    <dgm:cxn modelId="{9BD07CC5-E4E0-400C-813B-3814F636A9C7}" srcId="{3752C0E3-023B-4596-A54E-11BD3C652132}" destId="{3F9263B1-4150-45B3-B3A0-08AB55C5ACB2}" srcOrd="0" destOrd="0" parTransId="{BA65FF47-D144-4536-8331-B2EF1B9C5273}" sibTransId="{97212679-07FC-49DD-BDB3-4B90D6020A61}"/>
    <dgm:cxn modelId="{C29DFF70-FE2B-46B1-AF95-485132410520}" srcId="{3FC7B7AA-1F75-4CAC-947F-2ED307902CC7}" destId="{1FAA236F-A5D2-40DC-99F8-7D4D107F3844}" srcOrd="0" destOrd="0" parTransId="{E7AFA6CC-E290-4A6E-84E7-A7B9DFA29B38}" sibTransId="{8B09BB34-CCE8-45A9-B10E-33C5AAAFEDED}"/>
    <dgm:cxn modelId="{1B44059F-A112-184F-9868-2BD498432C7E}" type="presOf" srcId="{3FC7B7AA-1F75-4CAC-947F-2ED307902CC7}" destId="{7BA7A652-7C9F-4681-82AD-14142B895527}" srcOrd="0" destOrd="0" presId="urn:microsoft.com/office/officeart/2005/8/layout/hierarchy4"/>
    <dgm:cxn modelId="{4E44596D-296F-B94C-8FA1-DCD5C9AFC1AD}" type="presOf" srcId="{10D1DE3B-1F07-46B9-857B-4FD1C3E4FAC0}" destId="{4E4BDBAD-7700-4D9D-884D-A0F8662F28AA}" srcOrd="0" destOrd="0" presId="urn:microsoft.com/office/officeart/2005/8/layout/hierarchy4"/>
    <dgm:cxn modelId="{36CBF318-E249-5644-936A-B4FD19F9FCDE}" type="presParOf" srcId="{DCF4A52B-522C-45A9-AA4B-AD80F19E7493}" destId="{7B806DD5-9055-4F73-9535-D3715678C5E2}" srcOrd="0" destOrd="0" presId="urn:microsoft.com/office/officeart/2005/8/layout/hierarchy4"/>
    <dgm:cxn modelId="{B8D318C7-C488-F942-AE6D-FD6441481B18}" type="presParOf" srcId="{7B806DD5-9055-4F73-9535-D3715678C5E2}" destId="{75F9B5C5-6108-40AB-8D89-8E02402CDD5A}" srcOrd="0" destOrd="0" presId="urn:microsoft.com/office/officeart/2005/8/layout/hierarchy4"/>
    <dgm:cxn modelId="{7D7F9BEB-FBD4-6D47-932C-D5D64701D4F4}" type="presParOf" srcId="{7B806DD5-9055-4F73-9535-D3715678C5E2}" destId="{A8237EB8-B5F3-46A4-852E-C9BD3DC0EDEB}" srcOrd="1" destOrd="0" presId="urn:microsoft.com/office/officeart/2005/8/layout/hierarchy4"/>
    <dgm:cxn modelId="{2FCFAA72-984F-BA43-8C9E-8B49346FDBB2}" type="presParOf" srcId="{7B806DD5-9055-4F73-9535-D3715678C5E2}" destId="{8F6A8262-9032-4431-B843-F3BE845DCF5C}" srcOrd="2" destOrd="0" presId="urn:microsoft.com/office/officeart/2005/8/layout/hierarchy4"/>
    <dgm:cxn modelId="{FB9EFF4A-52EC-8F45-A24B-DE26E4930DE0}" type="presParOf" srcId="{8F6A8262-9032-4431-B843-F3BE845DCF5C}" destId="{22A4709E-5DA4-47A5-9023-5B3BFC93FD7B}" srcOrd="0" destOrd="0" presId="urn:microsoft.com/office/officeart/2005/8/layout/hierarchy4"/>
    <dgm:cxn modelId="{EAE357B2-3927-874F-898C-74BF2C630796}" type="presParOf" srcId="{22A4709E-5DA4-47A5-9023-5B3BFC93FD7B}" destId="{5F1D58D8-F409-42EF-A22A-D666E236E578}" srcOrd="0" destOrd="0" presId="urn:microsoft.com/office/officeart/2005/8/layout/hierarchy4"/>
    <dgm:cxn modelId="{2DAE3935-66F7-594A-9862-54DE99EC6273}" type="presParOf" srcId="{22A4709E-5DA4-47A5-9023-5B3BFC93FD7B}" destId="{395B5156-B2F7-45AD-A12B-29A8D36B0490}" srcOrd="1" destOrd="0" presId="urn:microsoft.com/office/officeart/2005/8/layout/hierarchy4"/>
    <dgm:cxn modelId="{28289600-5A41-C144-8C62-1B7AF7A32072}" type="presParOf" srcId="{22A4709E-5DA4-47A5-9023-5B3BFC93FD7B}" destId="{E9BFE993-5834-471A-B178-B5F9F98EBCC9}" srcOrd="2" destOrd="0" presId="urn:microsoft.com/office/officeart/2005/8/layout/hierarchy4"/>
    <dgm:cxn modelId="{9F0F8FAF-D225-F940-AF1F-C1EBA5D8110D}" type="presParOf" srcId="{E9BFE993-5834-471A-B178-B5F9F98EBCC9}" destId="{2F3C73C2-1BB7-40C2-9B0C-634B59B459ED}" srcOrd="0" destOrd="0" presId="urn:microsoft.com/office/officeart/2005/8/layout/hierarchy4"/>
    <dgm:cxn modelId="{F6F27765-559B-A74B-87FD-FB25A020FDF4}" type="presParOf" srcId="{2F3C73C2-1BB7-40C2-9B0C-634B59B459ED}" destId="{4851A8D3-AD56-4908-A020-94B6049909E3}" srcOrd="0" destOrd="0" presId="urn:microsoft.com/office/officeart/2005/8/layout/hierarchy4"/>
    <dgm:cxn modelId="{82366E75-1AF1-A44A-A41E-D183BBAEDCEA}" type="presParOf" srcId="{2F3C73C2-1BB7-40C2-9B0C-634B59B459ED}" destId="{CFAF3FE4-59DB-4451-A319-9F868EB5EBD1}" srcOrd="1" destOrd="0" presId="urn:microsoft.com/office/officeart/2005/8/layout/hierarchy4"/>
    <dgm:cxn modelId="{70D9E13D-5FEB-A94D-8CBB-4DAF46F6082A}" type="presParOf" srcId="{2F3C73C2-1BB7-40C2-9B0C-634B59B459ED}" destId="{A2FAF055-2F7B-4858-B91B-4DE1067ECA9F}" srcOrd="2" destOrd="0" presId="urn:microsoft.com/office/officeart/2005/8/layout/hierarchy4"/>
    <dgm:cxn modelId="{3B0564C8-C055-A74D-ACDB-2B4A658C6D49}" type="presParOf" srcId="{A2FAF055-2F7B-4858-B91B-4DE1067ECA9F}" destId="{75C90641-B659-4756-BB30-B120569ECB4C}" srcOrd="0" destOrd="0" presId="urn:microsoft.com/office/officeart/2005/8/layout/hierarchy4"/>
    <dgm:cxn modelId="{F863B124-2B4D-5744-9051-3C7727211572}" type="presParOf" srcId="{75C90641-B659-4756-BB30-B120569ECB4C}" destId="{4E4BDBAD-7700-4D9D-884D-A0F8662F28AA}" srcOrd="0" destOrd="0" presId="urn:microsoft.com/office/officeart/2005/8/layout/hierarchy4"/>
    <dgm:cxn modelId="{D92AB94C-AD7D-8242-8134-5089779F42AC}" type="presParOf" srcId="{75C90641-B659-4756-BB30-B120569ECB4C}" destId="{86ABB48C-A766-4F96-969B-29C331F8FD00}" srcOrd="1" destOrd="0" presId="urn:microsoft.com/office/officeart/2005/8/layout/hierarchy4"/>
    <dgm:cxn modelId="{0B05345B-0C22-8542-B1B3-CAA50B924C3B}" type="presParOf" srcId="{75C90641-B659-4756-BB30-B120569ECB4C}" destId="{C4EB0A15-545E-473C-A98A-3E0E289D141F}" srcOrd="2" destOrd="0" presId="urn:microsoft.com/office/officeart/2005/8/layout/hierarchy4"/>
    <dgm:cxn modelId="{78DCF4AF-4392-1148-85B6-C1112811331A}" type="presParOf" srcId="{C4EB0A15-545E-473C-A98A-3E0E289D141F}" destId="{41E946C5-EB55-44E3-8F4A-2BA76FD5473F}" srcOrd="0" destOrd="0" presId="urn:microsoft.com/office/officeart/2005/8/layout/hierarchy4"/>
    <dgm:cxn modelId="{F5997760-2327-BE4D-96D3-8202FAC96A3B}" type="presParOf" srcId="{41E946C5-EB55-44E3-8F4A-2BA76FD5473F}" destId="{9F372B17-EA44-40E9-AE07-5718D51EBB29}" srcOrd="0" destOrd="0" presId="urn:microsoft.com/office/officeart/2005/8/layout/hierarchy4"/>
    <dgm:cxn modelId="{5B210474-57C3-3C4F-9013-3BECE2AE0E41}" type="presParOf" srcId="{41E946C5-EB55-44E3-8F4A-2BA76FD5473F}" destId="{2A14BD21-714F-4D4B-8313-D80769234244}" srcOrd="1" destOrd="0" presId="urn:microsoft.com/office/officeart/2005/8/layout/hierarchy4"/>
    <dgm:cxn modelId="{666C0C60-8891-D14D-83D5-74F29621414D}" type="presParOf" srcId="{41E946C5-EB55-44E3-8F4A-2BA76FD5473F}" destId="{7140333B-7E5C-43B2-A82A-9100A5E3CC5E}" srcOrd="2" destOrd="0" presId="urn:microsoft.com/office/officeart/2005/8/layout/hierarchy4"/>
    <dgm:cxn modelId="{3B4A3BED-B6F6-A34D-A2BD-CBB932CB24D7}" type="presParOf" srcId="{7140333B-7E5C-43B2-A82A-9100A5E3CC5E}" destId="{0471F2B2-7ADC-4F62-97CE-DB307D867B6C}" srcOrd="0" destOrd="0" presId="urn:microsoft.com/office/officeart/2005/8/layout/hierarchy4"/>
    <dgm:cxn modelId="{DE8C19A7-7093-514D-A45F-E4480D86338B}" type="presParOf" srcId="{0471F2B2-7ADC-4F62-97CE-DB307D867B6C}" destId="{BF083B6C-4591-460C-AA4A-B84BCEBCFA97}" srcOrd="0" destOrd="0" presId="urn:microsoft.com/office/officeart/2005/8/layout/hierarchy4"/>
    <dgm:cxn modelId="{487FFF57-A166-7848-B24F-8DFC61BA3AB6}" type="presParOf" srcId="{0471F2B2-7ADC-4F62-97CE-DB307D867B6C}" destId="{0BEFF10A-31CC-4F6B-8DFE-E837FF051D2F}" srcOrd="1" destOrd="0" presId="urn:microsoft.com/office/officeart/2005/8/layout/hierarchy4"/>
    <dgm:cxn modelId="{6EEADDD0-A221-6E43-893B-A75F827F1E14}" type="presParOf" srcId="{0471F2B2-7ADC-4F62-97CE-DB307D867B6C}" destId="{4F3158F0-D588-4814-B0B4-7F589CD149CB}" srcOrd="2" destOrd="0" presId="urn:microsoft.com/office/officeart/2005/8/layout/hierarchy4"/>
    <dgm:cxn modelId="{E65779E8-C7F3-B645-9BF2-D5A2E9AEFEA6}" type="presParOf" srcId="{4F3158F0-D588-4814-B0B4-7F589CD149CB}" destId="{4555E8B5-D3AF-44D7-8807-E82E32211AC4}" srcOrd="0" destOrd="0" presId="urn:microsoft.com/office/officeart/2005/8/layout/hierarchy4"/>
    <dgm:cxn modelId="{4179C4EC-7D11-9E47-AB63-6BB96D5347F3}" type="presParOf" srcId="{4555E8B5-D3AF-44D7-8807-E82E32211AC4}" destId="{1D2CB087-8D43-4417-93B6-BE4069603522}" srcOrd="0" destOrd="0" presId="urn:microsoft.com/office/officeart/2005/8/layout/hierarchy4"/>
    <dgm:cxn modelId="{719D9A8C-0793-2F4D-842C-03B6A839E56E}" type="presParOf" srcId="{4555E8B5-D3AF-44D7-8807-E82E32211AC4}" destId="{DAE509AC-6F79-4CC5-9208-6D9DE1AD5D5D}" srcOrd="1" destOrd="0" presId="urn:microsoft.com/office/officeart/2005/8/layout/hierarchy4"/>
    <dgm:cxn modelId="{F1781B8C-CBD0-3A4C-B62A-21E3B007F60C}" type="presParOf" srcId="{DCF4A52B-522C-45A9-AA4B-AD80F19E7493}" destId="{A241292D-0029-4B72-9AAB-6EDE37A6E048}" srcOrd="1" destOrd="0" presId="urn:microsoft.com/office/officeart/2005/8/layout/hierarchy4"/>
    <dgm:cxn modelId="{6FB975F3-5796-1C4A-9019-0A73133A7DEE}" type="presParOf" srcId="{DCF4A52B-522C-45A9-AA4B-AD80F19E7493}" destId="{F40A6995-2947-4CAE-8B70-88E8ECF6BD68}" srcOrd="2" destOrd="0" presId="urn:microsoft.com/office/officeart/2005/8/layout/hierarchy4"/>
    <dgm:cxn modelId="{0275DA48-6284-0B41-BD90-AFEEBE8AEECB}" type="presParOf" srcId="{F40A6995-2947-4CAE-8B70-88E8ECF6BD68}" destId="{1F43EADF-D6CC-4AFC-A249-AD518E07D780}" srcOrd="0" destOrd="0" presId="urn:microsoft.com/office/officeart/2005/8/layout/hierarchy4"/>
    <dgm:cxn modelId="{05DFFA19-0112-7040-9402-96989D747EC6}" type="presParOf" srcId="{F40A6995-2947-4CAE-8B70-88E8ECF6BD68}" destId="{F346125A-839C-4B38-ADAC-977777362C26}" srcOrd="1" destOrd="0" presId="urn:microsoft.com/office/officeart/2005/8/layout/hierarchy4"/>
    <dgm:cxn modelId="{0A863B29-307A-7449-8251-B99730EB47BD}" type="presParOf" srcId="{F40A6995-2947-4CAE-8B70-88E8ECF6BD68}" destId="{E9461545-6CB5-48EA-BF61-342629E65C95}" srcOrd="2" destOrd="0" presId="urn:microsoft.com/office/officeart/2005/8/layout/hierarchy4"/>
    <dgm:cxn modelId="{3948F296-B448-2145-957C-38F5319B83D4}" type="presParOf" srcId="{E9461545-6CB5-48EA-BF61-342629E65C95}" destId="{4ED1F405-283B-4CCA-A101-7A41BAE109DA}" srcOrd="0" destOrd="0" presId="urn:microsoft.com/office/officeart/2005/8/layout/hierarchy4"/>
    <dgm:cxn modelId="{EBC39A96-7A5B-2C4A-9B01-66047479E26E}" type="presParOf" srcId="{4ED1F405-283B-4CCA-A101-7A41BAE109DA}" destId="{CD67602B-119C-4282-80B1-E52630561728}" srcOrd="0" destOrd="0" presId="urn:microsoft.com/office/officeart/2005/8/layout/hierarchy4"/>
    <dgm:cxn modelId="{F26F2701-8E4D-D246-9073-6DDD563FEADD}" type="presParOf" srcId="{4ED1F405-283B-4CCA-A101-7A41BAE109DA}" destId="{85F1147F-6949-4F8D-90AD-1C748FA537DE}" srcOrd="1" destOrd="0" presId="urn:microsoft.com/office/officeart/2005/8/layout/hierarchy4"/>
    <dgm:cxn modelId="{FBDDEB29-9B9A-D841-B7D5-4A27FC02A767}" type="presParOf" srcId="{4ED1F405-283B-4CCA-A101-7A41BAE109DA}" destId="{D148C6A2-2A96-4586-B42A-191839DF0EC9}" srcOrd="2" destOrd="0" presId="urn:microsoft.com/office/officeart/2005/8/layout/hierarchy4"/>
    <dgm:cxn modelId="{C0099DF1-4441-F04F-9FB7-81F0542D3AEF}" type="presParOf" srcId="{D148C6A2-2A96-4586-B42A-191839DF0EC9}" destId="{1EE95CE4-205E-42C6-B8E5-18C80375C19C}" srcOrd="0" destOrd="0" presId="urn:microsoft.com/office/officeart/2005/8/layout/hierarchy4"/>
    <dgm:cxn modelId="{D217618D-2C4B-3D4A-B393-4B9A6F67DA8D}" type="presParOf" srcId="{1EE95CE4-205E-42C6-B8E5-18C80375C19C}" destId="{0A6C168E-F308-47FF-8A39-A4D9F25400BD}" srcOrd="0" destOrd="0" presId="urn:microsoft.com/office/officeart/2005/8/layout/hierarchy4"/>
    <dgm:cxn modelId="{0DF0FCBF-3AD2-DD4B-8681-F080C627951F}" type="presParOf" srcId="{1EE95CE4-205E-42C6-B8E5-18C80375C19C}" destId="{5B7A43CA-5F2E-4F26-8674-52C02DCA8AC4}" srcOrd="1" destOrd="0" presId="urn:microsoft.com/office/officeart/2005/8/layout/hierarchy4"/>
    <dgm:cxn modelId="{EA5F59EF-6C26-BC4D-8057-77AD003269F1}" type="presParOf" srcId="{1EE95CE4-205E-42C6-B8E5-18C80375C19C}" destId="{22DBCF6B-B60A-451F-AC68-E0C5CA476A2A}" srcOrd="2" destOrd="0" presId="urn:microsoft.com/office/officeart/2005/8/layout/hierarchy4"/>
    <dgm:cxn modelId="{C3AE44D1-41F0-F044-9EE2-C65D09E94C29}" type="presParOf" srcId="{22DBCF6B-B60A-451F-AC68-E0C5CA476A2A}" destId="{83BDBADD-4F07-41F9-A8FF-99ADE0E76406}" srcOrd="0" destOrd="0" presId="urn:microsoft.com/office/officeart/2005/8/layout/hierarchy4"/>
    <dgm:cxn modelId="{A5111048-369B-934E-95AD-9AC2BB298EDA}" type="presParOf" srcId="{83BDBADD-4F07-41F9-A8FF-99ADE0E76406}" destId="{0BC04748-AA78-4848-8C23-EDDDD20D182E}" srcOrd="0" destOrd="0" presId="urn:microsoft.com/office/officeart/2005/8/layout/hierarchy4"/>
    <dgm:cxn modelId="{33810F4A-38A7-2B4B-9477-1B63C6B26B17}" type="presParOf" srcId="{83BDBADD-4F07-41F9-A8FF-99ADE0E76406}" destId="{0A35F1E5-A331-4FDC-AC7B-8AFEC51521AF}" srcOrd="1" destOrd="0" presId="urn:microsoft.com/office/officeart/2005/8/layout/hierarchy4"/>
    <dgm:cxn modelId="{E8A4EED0-43C1-DF42-9FB2-EFE8B320FBEF}" type="presParOf" srcId="{83BDBADD-4F07-41F9-A8FF-99ADE0E76406}" destId="{B5DB8317-9032-4F51-B166-0A3E809A19D8}" srcOrd="2" destOrd="0" presId="urn:microsoft.com/office/officeart/2005/8/layout/hierarchy4"/>
    <dgm:cxn modelId="{56F2258C-0360-D24C-9C37-9A5E7539452D}" type="presParOf" srcId="{B5DB8317-9032-4F51-B166-0A3E809A19D8}" destId="{FCFC0D67-88F5-49A4-A466-CD91E9F8E1AF}" srcOrd="0" destOrd="0" presId="urn:microsoft.com/office/officeart/2005/8/layout/hierarchy4"/>
    <dgm:cxn modelId="{6E448A90-E6BC-824A-8D1E-ADAB2532FE2E}" type="presParOf" srcId="{FCFC0D67-88F5-49A4-A466-CD91E9F8E1AF}" destId="{F0643A0D-00FF-44DF-8555-09E622DC4042}" srcOrd="0" destOrd="0" presId="urn:microsoft.com/office/officeart/2005/8/layout/hierarchy4"/>
    <dgm:cxn modelId="{1153271E-D3C2-3B46-B90C-AA5355DF9635}" type="presParOf" srcId="{FCFC0D67-88F5-49A4-A466-CD91E9F8E1AF}" destId="{A60A0EFC-4825-4807-B5FB-EF6DB5973431}" srcOrd="1" destOrd="0" presId="urn:microsoft.com/office/officeart/2005/8/layout/hierarchy4"/>
    <dgm:cxn modelId="{090A236F-8787-434C-AFB6-ADD6D7083453}" type="presParOf" srcId="{FCFC0D67-88F5-49A4-A466-CD91E9F8E1AF}" destId="{D22AA39A-86D5-4145-B59F-55BF37D6BAFB}" srcOrd="2" destOrd="0" presId="urn:microsoft.com/office/officeart/2005/8/layout/hierarchy4"/>
    <dgm:cxn modelId="{F10E33D0-216C-4F48-8710-1543819870C1}" type="presParOf" srcId="{D22AA39A-86D5-4145-B59F-55BF37D6BAFB}" destId="{5DA218DE-B03C-4708-BC98-ECD5B4F34365}" srcOrd="0" destOrd="0" presId="urn:microsoft.com/office/officeart/2005/8/layout/hierarchy4"/>
    <dgm:cxn modelId="{CCC6BDF9-7940-8946-A236-B449BCEDAAC4}" type="presParOf" srcId="{5DA218DE-B03C-4708-BC98-ECD5B4F34365}" destId="{74CAD7A0-87DB-4158-8C30-2E0823759994}" srcOrd="0" destOrd="0" presId="urn:microsoft.com/office/officeart/2005/8/layout/hierarchy4"/>
    <dgm:cxn modelId="{88A44B45-57B1-473B-A453-C53001F5AA24}" type="presParOf" srcId="{5DA218DE-B03C-4708-BC98-ECD5B4F34365}" destId="{CABDA59B-465D-4AE5-94F5-61A388F86A56}" srcOrd="1" destOrd="0" presId="urn:microsoft.com/office/officeart/2005/8/layout/hierarchy4"/>
    <dgm:cxn modelId="{BA28AB16-5021-0C45-B672-D83422DB6336}" type="presParOf" srcId="{5DA218DE-B03C-4708-BC98-ECD5B4F34365}" destId="{E4470BF2-66EA-45B1-A81A-684B4FF6D950}" srcOrd="2" destOrd="0" presId="urn:microsoft.com/office/officeart/2005/8/layout/hierarchy4"/>
    <dgm:cxn modelId="{031E8FD0-F50E-4B05-A30E-46C5C2D05726}" type="presParOf" srcId="{E4470BF2-66EA-45B1-A81A-684B4FF6D950}" destId="{9453608B-406C-4D90-84F4-96D6C2571918}" srcOrd="0" destOrd="0" presId="urn:microsoft.com/office/officeart/2005/8/layout/hierarchy4"/>
    <dgm:cxn modelId="{66A65F2E-C960-4735-ACB7-398BBA247DBB}" type="presParOf" srcId="{9453608B-406C-4D90-84F4-96D6C2571918}" destId="{A2B1BCCA-F44E-4791-BB0F-A1B29991BA5F}" srcOrd="0" destOrd="0" presId="urn:microsoft.com/office/officeart/2005/8/layout/hierarchy4"/>
    <dgm:cxn modelId="{0DE77096-6B36-418C-B340-C8CFED786710}" type="presParOf" srcId="{9453608B-406C-4D90-84F4-96D6C2571918}" destId="{1F6B1775-0261-4F54-B287-07BD50645CB5}" srcOrd="1" destOrd="0" presId="urn:microsoft.com/office/officeart/2005/8/layout/hierarchy4"/>
    <dgm:cxn modelId="{E962388F-3AD6-BE4D-A6C5-A6BFE66683C7}" type="presParOf" srcId="{DCF4A52B-522C-45A9-AA4B-AD80F19E7493}" destId="{00DD45E4-600D-4ED0-A3FD-8C98F96F2641}" srcOrd="3" destOrd="0" presId="urn:microsoft.com/office/officeart/2005/8/layout/hierarchy4"/>
    <dgm:cxn modelId="{01F9680B-C446-BE4A-B44C-0ED1F61CA494}" type="presParOf" srcId="{DCF4A52B-522C-45A9-AA4B-AD80F19E7493}" destId="{C2AD1830-F6DD-44D9-AEFE-99372AEB410F}" srcOrd="4" destOrd="0" presId="urn:microsoft.com/office/officeart/2005/8/layout/hierarchy4"/>
    <dgm:cxn modelId="{EDF9D16C-966B-8C42-B40B-B52C7F760967}" type="presParOf" srcId="{C2AD1830-F6DD-44D9-AEFE-99372AEB410F}" destId="{9F6AAB40-368F-41D7-82F2-DF2981F0CA55}" srcOrd="0" destOrd="0" presId="urn:microsoft.com/office/officeart/2005/8/layout/hierarchy4"/>
    <dgm:cxn modelId="{00C47C9B-A920-F046-B3E8-440DF1BD738C}" type="presParOf" srcId="{C2AD1830-F6DD-44D9-AEFE-99372AEB410F}" destId="{03F5828E-3E14-4D5B-BC5E-749477D43622}" srcOrd="1" destOrd="0" presId="urn:microsoft.com/office/officeart/2005/8/layout/hierarchy4"/>
    <dgm:cxn modelId="{F88DB45D-0560-1242-8A70-DA0848D5713B}" type="presParOf" srcId="{C2AD1830-F6DD-44D9-AEFE-99372AEB410F}" destId="{0104843C-748A-4D97-97CB-F2965097E6B6}" srcOrd="2" destOrd="0" presId="urn:microsoft.com/office/officeart/2005/8/layout/hierarchy4"/>
    <dgm:cxn modelId="{9A4E9EF6-67B6-CE48-BCAA-522CE2496103}" type="presParOf" srcId="{0104843C-748A-4D97-97CB-F2965097E6B6}" destId="{E8AA37AB-3547-4390-B43D-D678C0E7B890}" srcOrd="0" destOrd="0" presId="urn:microsoft.com/office/officeart/2005/8/layout/hierarchy4"/>
    <dgm:cxn modelId="{7C6DEA3D-6B5B-244B-82F6-7BB26DEDDC23}" type="presParOf" srcId="{E8AA37AB-3547-4390-B43D-D678C0E7B890}" destId="{446FFACA-9685-4D42-B32B-F095FA114C08}" srcOrd="0" destOrd="0" presId="urn:microsoft.com/office/officeart/2005/8/layout/hierarchy4"/>
    <dgm:cxn modelId="{197C44B5-FA9C-B741-B8C2-86A212B2B67A}" type="presParOf" srcId="{E8AA37AB-3547-4390-B43D-D678C0E7B890}" destId="{E328DB82-66E5-4743-8324-349587F5E12A}" srcOrd="1" destOrd="0" presId="urn:microsoft.com/office/officeart/2005/8/layout/hierarchy4"/>
    <dgm:cxn modelId="{58BCA4BC-BBF8-9545-A6BB-499AC712AC50}" type="presParOf" srcId="{E8AA37AB-3547-4390-B43D-D678C0E7B890}" destId="{5E63E375-DFBB-4069-80F4-B530BD980C94}" srcOrd="2" destOrd="0" presId="urn:microsoft.com/office/officeart/2005/8/layout/hierarchy4"/>
    <dgm:cxn modelId="{B3D0051B-537E-B940-AF94-58DCF7D104EE}" type="presParOf" srcId="{5E63E375-DFBB-4069-80F4-B530BD980C94}" destId="{D4461198-3D19-4AD5-9D45-54E71D0C04A4}" srcOrd="0" destOrd="0" presId="urn:microsoft.com/office/officeart/2005/8/layout/hierarchy4"/>
    <dgm:cxn modelId="{222A015C-E655-C542-95FE-E7D6FD315B76}" type="presParOf" srcId="{D4461198-3D19-4AD5-9D45-54E71D0C04A4}" destId="{49CFFEFF-C519-4E19-99B9-0A9DDC4CA8A2}" srcOrd="0" destOrd="0" presId="urn:microsoft.com/office/officeart/2005/8/layout/hierarchy4"/>
    <dgm:cxn modelId="{BC12925A-8A17-4D4F-9E24-894B507F6674}" type="presParOf" srcId="{D4461198-3D19-4AD5-9D45-54E71D0C04A4}" destId="{CC10A56E-B500-4C37-8089-1F3E445EFA96}" srcOrd="1" destOrd="0" presId="urn:microsoft.com/office/officeart/2005/8/layout/hierarchy4"/>
    <dgm:cxn modelId="{2B0D600C-6263-C048-97A7-2E4F5F9349D0}" type="presParOf" srcId="{D4461198-3D19-4AD5-9D45-54E71D0C04A4}" destId="{D753ECE1-A9BE-4454-9FD3-6FE19396C513}" srcOrd="2" destOrd="0" presId="urn:microsoft.com/office/officeart/2005/8/layout/hierarchy4"/>
    <dgm:cxn modelId="{3488D718-891B-DB41-9B6C-02F0D13C2AA4}" type="presParOf" srcId="{D753ECE1-A9BE-4454-9FD3-6FE19396C513}" destId="{0D7DADCE-2E3C-4B9F-8224-AE67CEE52985}" srcOrd="0" destOrd="0" presId="urn:microsoft.com/office/officeart/2005/8/layout/hierarchy4"/>
    <dgm:cxn modelId="{543A2BC5-15C7-3C41-AA1F-B13284C98AB0}" type="presParOf" srcId="{0D7DADCE-2E3C-4B9F-8224-AE67CEE52985}" destId="{7BA7A652-7C9F-4681-82AD-14142B895527}" srcOrd="0" destOrd="0" presId="urn:microsoft.com/office/officeart/2005/8/layout/hierarchy4"/>
    <dgm:cxn modelId="{9B341F16-44FF-444D-A5C8-25E86961FA61}" type="presParOf" srcId="{0D7DADCE-2E3C-4B9F-8224-AE67CEE52985}" destId="{70A856C0-38AE-49D4-9BDB-7D42180C6A6D}" srcOrd="1" destOrd="0" presId="urn:microsoft.com/office/officeart/2005/8/layout/hierarchy4"/>
    <dgm:cxn modelId="{7F91557E-1F8A-E140-921F-9C9A848A12F9}" type="presParOf" srcId="{0D7DADCE-2E3C-4B9F-8224-AE67CEE52985}" destId="{D467CF21-69DC-4398-8C32-C2D43FFC613F}" srcOrd="2" destOrd="0" presId="urn:microsoft.com/office/officeart/2005/8/layout/hierarchy4"/>
    <dgm:cxn modelId="{276CC411-414C-304F-8DAC-6629CB69B486}" type="presParOf" srcId="{D467CF21-69DC-4398-8C32-C2D43FFC613F}" destId="{56C7CAA6-175E-4BB8-B061-E663EF53CA24}" srcOrd="0" destOrd="0" presId="urn:microsoft.com/office/officeart/2005/8/layout/hierarchy4"/>
    <dgm:cxn modelId="{DC43A342-5256-3749-9C36-A4BB5BE47AA2}" type="presParOf" srcId="{56C7CAA6-175E-4BB8-B061-E663EF53CA24}" destId="{5143D4A4-B03B-4730-A4B1-576A364D9B64}" srcOrd="0" destOrd="0" presId="urn:microsoft.com/office/officeart/2005/8/layout/hierarchy4"/>
    <dgm:cxn modelId="{00971FA6-39B7-0B4C-9CA0-B9B98BF2CBC8}" type="presParOf" srcId="{56C7CAA6-175E-4BB8-B061-E663EF53CA24}" destId="{57499965-31DF-4AD4-BAE8-1AAA827C4879}" srcOrd="1" destOrd="0" presId="urn:microsoft.com/office/officeart/2005/8/layout/hierarchy4"/>
    <dgm:cxn modelId="{6FC16D1E-105C-9E46-9003-6370A4BBDBF8}" type="presParOf" srcId="{56C7CAA6-175E-4BB8-B061-E663EF53CA24}" destId="{5AE081D5-F487-422F-9554-1CD40562E340}" srcOrd="2" destOrd="0" presId="urn:microsoft.com/office/officeart/2005/8/layout/hierarchy4"/>
    <dgm:cxn modelId="{D47181BF-6350-DB43-AE04-E0697A1AA6B1}" type="presParOf" srcId="{5AE081D5-F487-422F-9554-1CD40562E340}" destId="{9F9BE643-EF98-4106-8083-81B8F2C4BAB7}" srcOrd="0" destOrd="0" presId="urn:microsoft.com/office/officeart/2005/8/layout/hierarchy4"/>
    <dgm:cxn modelId="{5C89F75B-2003-8C45-97C0-BC78D2040098}" type="presParOf" srcId="{9F9BE643-EF98-4106-8083-81B8F2C4BAB7}" destId="{BDABEC2F-EFEB-446D-B2F5-87F6793B5CD8}" srcOrd="0" destOrd="0" presId="urn:microsoft.com/office/officeart/2005/8/layout/hierarchy4"/>
    <dgm:cxn modelId="{36124A20-FAD1-D24E-8F3C-DCC500A3E0CC}" type="presParOf" srcId="{9F9BE643-EF98-4106-8083-81B8F2C4BAB7}" destId="{76E7F9DF-B2B3-4D16-B68B-4289B5207432}" srcOrd="1" destOrd="0" presId="urn:microsoft.com/office/officeart/2005/8/layout/hierarchy4"/>
    <dgm:cxn modelId="{95E2ABA7-79A5-6D49-B53B-32F8284502F8}" type="presParOf" srcId="{9F9BE643-EF98-4106-8083-81B8F2C4BAB7}" destId="{4C1986EF-BCED-44C7-B292-96CE5D0CCFAA}" srcOrd="2" destOrd="0" presId="urn:microsoft.com/office/officeart/2005/8/layout/hierarchy4"/>
    <dgm:cxn modelId="{6AC72CAC-2F12-3F4B-A2AA-596BDC35E39B}" type="presParOf" srcId="{4C1986EF-BCED-44C7-B292-96CE5D0CCFAA}" destId="{F11A0EF9-46E6-453F-AF13-6BA9112CCA38}" srcOrd="0" destOrd="0" presId="urn:microsoft.com/office/officeart/2005/8/layout/hierarchy4"/>
    <dgm:cxn modelId="{3D909B41-F997-774D-9E9B-C1A2809C0449}" type="presParOf" srcId="{F11A0EF9-46E6-453F-AF13-6BA9112CCA38}" destId="{3C350663-3CD7-4B3B-9778-318EFC01AB1D}" srcOrd="0" destOrd="0" presId="urn:microsoft.com/office/officeart/2005/8/layout/hierarchy4"/>
    <dgm:cxn modelId="{8C8A9A5F-9CA6-0F45-8C20-271E2BFFDC87}" type="presParOf" srcId="{F11A0EF9-46E6-453F-AF13-6BA9112CCA38}" destId="{3FAD26B1-2D44-4915-9066-AB922B86F82C}" srcOrd="1" destOrd="0" presId="urn:microsoft.com/office/officeart/2005/8/layout/hierarchy4"/>
    <dgm:cxn modelId="{8DB12803-DC28-E54F-A299-BBEEF452914F}" type="presParOf" srcId="{F11A0EF9-46E6-453F-AF13-6BA9112CCA38}" destId="{75EE1D67-6302-4282-8948-9288F99715B0}" srcOrd="2" destOrd="0" presId="urn:microsoft.com/office/officeart/2005/8/layout/hierarchy4"/>
    <dgm:cxn modelId="{D7CCDEB5-C4CB-8F4E-B016-FF0502654A47}" type="presParOf" srcId="{75EE1D67-6302-4282-8948-9288F99715B0}" destId="{E5565E8E-4D0B-48E9-9488-96964A5EC039}" srcOrd="0" destOrd="0" presId="urn:microsoft.com/office/officeart/2005/8/layout/hierarchy4"/>
    <dgm:cxn modelId="{60C296A5-EF8F-A440-B598-295A243ABD9C}" type="presParOf" srcId="{E5565E8E-4D0B-48E9-9488-96964A5EC039}" destId="{7663D426-0D4F-42B4-8598-861F4B517BCB}" srcOrd="0" destOrd="0" presId="urn:microsoft.com/office/officeart/2005/8/layout/hierarchy4"/>
    <dgm:cxn modelId="{0919A84B-44C3-8F40-A70B-A7C4EC975B57}" type="presParOf" srcId="{E5565E8E-4D0B-48E9-9488-96964A5EC039}" destId="{3B7D0877-BD39-457E-B483-610F59F4ECAC}" srcOrd="1" destOrd="0" presId="urn:microsoft.com/office/officeart/2005/8/layout/hierarchy4"/>
    <dgm:cxn modelId="{CF01AFAC-95E4-7F49-A175-9ED8B29A34D2}" type="presParOf" srcId="{E5565E8E-4D0B-48E9-9488-96964A5EC039}" destId="{9D8B24B3-57B2-4707-A51E-E0A02E7F994F}" srcOrd="2" destOrd="0" presId="urn:microsoft.com/office/officeart/2005/8/layout/hierarchy4"/>
    <dgm:cxn modelId="{7EBF0754-E9E1-6748-A311-CC3CC0EF19F1}" type="presParOf" srcId="{9D8B24B3-57B2-4707-A51E-E0A02E7F994F}" destId="{27B95AC2-AB5A-4DEE-BC9C-1B1EC1272A0B}" srcOrd="0" destOrd="0" presId="urn:microsoft.com/office/officeart/2005/8/layout/hierarchy4"/>
    <dgm:cxn modelId="{6DAC7DD2-A4FB-6849-8D0E-62C8F0143534}" type="presParOf" srcId="{27B95AC2-AB5A-4DEE-BC9C-1B1EC1272A0B}" destId="{9B11F2BA-FC30-464D-8A1F-1615CB85C030}" srcOrd="0" destOrd="0" presId="urn:microsoft.com/office/officeart/2005/8/layout/hierarchy4"/>
    <dgm:cxn modelId="{8376AA41-B226-6647-B9D7-6314E90EBCC6}" type="presParOf" srcId="{27B95AC2-AB5A-4DEE-BC9C-1B1EC1272A0B}" destId="{7001D8EA-906D-41E6-BB2E-6E4356559E8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B5C5-6108-40AB-8D89-8E02402CDD5A}">
      <dsp:nvSpPr>
        <dsp:cNvPr id="0" name=""/>
        <dsp:cNvSpPr/>
      </dsp:nvSpPr>
      <dsp:spPr>
        <a:xfrm>
          <a:off x="6" y="1439"/>
          <a:ext cx="2189559" cy="462704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/>
            <a:t>User Experience</a:t>
          </a:r>
        </a:p>
      </dsp:txBody>
      <dsp:txXfrm>
        <a:off x="13558" y="14991"/>
        <a:ext cx="2162455" cy="435600"/>
      </dsp:txXfrm>
    </dsp:sp>
    <dsp:sp modelId="{5F1D58D8-F409-42EF-A22A-D666E236E578}">
      <dsp:nvSpPr>
        <dsp:cNvPr id="0" name=""/>
        <dsp:cNvSpPr/>
      </dsp:nvSpPr>
      <dsp:spPr>
        <a:xfrm>
          <a:off x="6" y="506279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Good UI design(easy to traverse)</a:t>
          </a:r>
        </a:p>
      </dsp:txBody>
      <dsp:txXfrm>
        <a:off x="13558" y="519831"/>
        <a:ext cx="2162455" cy="435600"/>
      </dsp:txXfrm>
    </dsp:sp>
    <dsp:sp modelId="{4851A8D3-AD56-4908-A020-94B6049909E3}">
      <dsp:nvSpPr>
        <dsp:cNvPr id="0" name=""/>
        <dsp:cNvSpPr/>
      </dsp:nvSpPr>
      <dsp:spPr>
        <a:xfrm>
          <a:off x="5414" y="1011063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Theme Choices/Dark Mode</a:t>
          </a:r>
        </a:p>
      </dsp:txBody>
      <dsp:txXfrm>
        <a:off x="18966" y="1024615"/>
        <a:ext cx="2162455" cy="435600"/>
      </dsp:txXfrm>
    </dsp:sp>
    <dsp:sp modelId="{4E4BDBAD-7700-4D9D-884D-A0F8662F28AA}">
      <dsp:nvSpPr>
        <dsp:cNvPr id="0" name=""/>
        <dsp:cNvSpPr/>
      </dsp:nvSpPr>
      <dsp:spPr>
        <a:xfrm>
          <a:off x="5414" y="1515852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Search Function</a:t>
          </a:r>
        </a:p>
      </dsp:txBody>
      <dsp:txXfrm>
        <a:off x="18966" y="1529404"/>
        <a:ext cx="2162455" cy="435600"/>
      </dsp:txXfrm>
    </dsp:sp>
    <dsp:sp modelId="{9F372B17-EA44-40E9-AE07-5718D51EBB29}">
      <dsp:nvSpPr>
        <dsp:cNvPr id="0" name=""/>
        <dsp:cNvSpPr/>
      </dsp:nvSpPr>
      <dsp:spPr>
        <a:xfrm>
          <a:off x="5414" y="2020641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Customisable for members</a:t>
          </a:r>
        </a:p>
      </dsp:txBody>
      <dsp:txXfrm>
        <a:off x="18966" y="2034193"/>
        <a:ext cx="2162455" cy="435600"/>
      </dsp:txXfrm>
    </dsp:sp>
    <dsp:sp modelId="{BF083B6C-4591-460C-AA4A-B84BCEBCFA97}">
      <dsp:nvSpPr>
        <dsp:cNvPr id="0" name=""/>
        <dsp:cNvSpPr/>
      </dsp:nvSpPr>
      <dsp:spPr>
        <a:xfrm>
          <a:off x="5414" y="2525430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/>
            <a:t>Information is </a:t>
          </a:r>
          <a:r>
            <a:rPr lang="en-CA" sz="1200" kern="1200" dirty="0" smtClean="0"/>
            <a:t>appropriately </a:t>
          </a:r>
          <a:r>
            <a:rPr lang="en-CA" sz="1200" kern="1200" dirty="0"/>
            <a:t>sectioned</a:t>
          </a:r>
        </a:p>
      </dsp:txBody>
      <dsp:txXfrm>
        <a:off x="18966" y="2538982"/>
        <a:ext cx="2162455" cy="435600"/>
      </dsp:txXfrm>
    </dsp:sp>
    <dsp:sp modelId="{1D2CB087-8D43-4417-93B6-BE4069603522}">
      <dsp:nvSpPr>
        <dsp:cNvPr id="0" name=""/>
        <dsp:cNvSpPr/>
      </dsp:nvSpPr>
      <dsp:spPr>
        <a:xfrm>
          <a:off x="5414" y="3030219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Sensible Mobile design</a:t>
          </a:r>
        </a:p>
      </dsp:txBody>
      <dsp:txXfrm>
        <a:off x="18966" y="3043771"/>
        <a:ext cx="2162455" cy="435600"/>
      </dsp:txXfrm>
    </dsp:sp>
    <dsp:sp modelId="{1F43EADF-D6CC-4AFC-A249-AD518E07D780}">
      <dsp:nvSpPr>
        <dsp:cNvPr id="0" name=""/>
        <dsp:cNvSpPr/>
      </dsp:nvSpPr>
      <dsp:spPr>
        <a:xfrm>
          <a:off x="2562820" y="1486"/>
          <a:ext cx="2189559" cy="462704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/>
            <a:t>Utility</a:t>
          </a:r>
        </a:p>
      </dsp:txBody>
      <dsp:txXfrm>
        <a:off x="2576372" y="15038"/>
        <a:ext cx="2162455" cy="435600"/>
      </dsp:txXfrm>
    </dsp:sp>
    <dsp:sp modelId="{CD67602B-119C-4282-80B1-E52630561728}">
      <dsp:nvSpPr>
        <dsp:cNvPr id="0" name=""/>
        <dsp:cNvSpPr/>
      </dsp:nvSpPr>
      <dsp:spPr>
        <a:xfrm>
          <a:off x="2557412" y="506279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Choice of Payment Methods</a:t>
          </a:r>
        </a:p>
      </dsp:txBody>
      <dsp:txXfrm>
        <a:off x="2570964" y="519831"/>
        <a:ext cx="2162455" cy="435600"/>
      </dsp:txXfrm>
    </dsp:sp>
    <dsp:sp modelId="{0A6C168E-F308-47FF-8A39-A4D9F25400BD}">
      <dsp:nvSpPr>
        <dsp:cNvPr id="0" name=""/>
        <dsp:cNvSpPr/>
      </dsp:nvSpPr>
      <dsp:spPr>
        <a:xfrm>
          <a:off x="2562820" y="1011063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Metric Tracking</a:t>
          </a:r>
        </a:p>
      </dsp:txBody>
      <dsp:txXfrm>
        <a:off x="2576372" y="1024615"/>
        <a:ext cx="2162455" cy="435600"/>
      </dsp:txXfrm>
    </dsp:sp>
    <dsp:sp modelId="{0BC04748-AA78-4848-8C23-EDDDD20D182E}">
      <dsp:nvSpPr>
        <dsp:cNvPr id="0" name=""/>
        <dsp:cNvSpPr/>
      </dsp:nvSpPr>
      <dsp:spPr>
        <a:xfrm>
          <a:off x="2562820" y="1515852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Sign Up Option</a:t>
          </a:r>
        </a:p>
      </dsp:txBody>
      <dsp:txXfrm>
        <a:off x="2576372" y="1529404"/>
        <a:ext cx="2162455" cy="435600"/>
      </dsp:txXfrm>
    </dsp:sp>
    <dsp:sp modelId="{F0643A0D-00FF-44DF-8555-09E622DC4042}">
      <dsp:nvSpPr>
        <dsp:cNvPr id="0" name=""/>
        <dsp:cNvSpPr/>
      </dsp:nvSpPr>
      <dsp:spPr>
        <a:xfrm>
          <a:off x="2562820" y="2020641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/>
            <a:t>Information Delivery</a:t>
          </a:r>
        </a:p>
      </dsp:txBody>
      <dsp:txXfrm>
        <a:off x="2576372" y="2034193"/>
        <a:ext cx="2162455" cy="435600"/>
      </dsp:txXfrm>
    </dsp:sp>
    <dsp:sp modelId="{74CAD7A0-87DB-4158-8C30-2E0823759994}">
      <dsp:nvSpPr>
        <dsp:cNvPr id="0" name=""/>
        <dsp:cNvSpPr/>
      </dsp:nvSpPr>
      <dsp:spPr>
        <a:xfrm>
          <a:off x="2562820" y="2525430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/>
            <a:t>Scheduling </a:t>
          </a:r>
          <a:r>
            <a:rPr lang="en-CA" sz="1200" kern="1200" dirty="0" smtClean="0"/>
            <a:t>information</a:t>
          </a:r>
        </a:p>
      </dsp:txBody>
      <dsp:txXfrm>
        <a:off x="2576372" y="2538982"/>
        <a:ext cx="2162455" cy="435600"/>
      </dsp:txXfrm>
    </dsp:sp>
    <dsp:sp modelId="{A2B1BCCA-F44E-4791-BB0F-A1B29991BA5F}">
      <dsp:nvSpPr>
        <dsp:cNvPr id="0" name=""/>
        <dsp:cNvSpPr/>
      </dsp:nvSpPr>
      <dsp:spPr>
        <a:xfrm>
          <a:off x="2562820" y="3030219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Job Listings</a:t>
          </a:r>
        </a:p>
      </dsp:txBody>
      <dsp:txXfrm>
        <a:off x="2576372" y="3043771"/>
        <a:ext cx="2162455" cy="435600"/>
      </dsp:txXfrm>
    </dsp:sp>
    <dsp:sp modelId="{9F6AAB40-368F-41D7-82F2-DF2981F0CA55}">
      <dsp:nvSpPr>
        <dsp:cNvPr id="0" name=""/>
        <dsp:cNvSpPr/>
      </dsp:nvSpPr>
      <dsp:spPr>
        <a:xfrm>
          <a:off x="5120225" y="1486"/>
          <a:ext cx="2189559" cy="462704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smtClean="0"/>
            <a:t>Maintenance</a:t>
          </a:r>
          <a:endParaRPr lang="en-CA" sz="2000" kern="1200" dirty="0"/>
        </a:p>
      </dsp:txBody>
      <dsp:txXfrm>
        <a:off x="5133777" y="15038"/>
        <a:ext cx="2162455" cy="435600"/>
      </dsp:txXfrm>
    </dsp:sp>
    <dsp:sp modelId="{446FFACA-9685-4D42-B32B-F095FA114C08}">
      <dsp:nvSpPr>
        <dsp:cNvPr id="0" name=""/>
        <dsp:cNvSpPr/>
      </dsp:nvSpPr>
      <dsp:spPr>
        <a:xfrm>
          <a:off x="5114817" y="506279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/>
            <a:t>Simple/good Backend Design</a:t>
          </a:r>
        </a:p>
      </dsp:txBody>
      <dsp:txXfrm>
        <a:off x="5128369" y="519831"/>
        <a:ext cx="2162455" cy="435600"/>
      </dsp:txXfrm>
    </dsp:sp>
    <dsp:sp modelId="{49CFFEFF-C519-4E19-99B9-0A9DDC4CA8A2}">
      <dsp:nvSpPr>
        <dsp:cNvPr id="0" name=""/>
        <dsp:cNvSpPr/>
      </dsp:nvSpPr>
      <dsp:spPr>
        <a:xfrm>
          <a:off x="5120225" y="1011063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Security of the website/information</a:t>
          </a:r>
        </a:p>
      </dsp:txBody>
      <dsp:txXfrm>
        <a:off x="5133777" y="1024615"/>
        <a:ext cx="2162455" cy="435600"/>
      </dsp:txXfrm>
    </dsp:sp>
    <dsp:sp modelId="{7BA7A652-7C9F-4681-82AD-14142B895527}">
      <dsp:nvSpPr>
        <dsp:cNvPr id="0" name=""/>
        <dsp:cNvSpPr/>
      </dsp:nvSpPr>
      <dsp:spPr>
        <a:xfrm>
          <a:off x="5120225" y="1515852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Should be easily scaleable/added to</a:t>
          </a:r>
        </a:p>
      </dsp:txBody>
      <dsp:txXfrm>
        <a:off x="5133777" y="1529404"/>
        <a:ext cx="2162455" cy="435600"/>
      </dsp:txXfrm>
    </dsp:sp>
    <dsp:sp modelId="{5143D4A4-B03B-4730-A4B1-576A364D9B64}">
      <dsp:nvSpPr>
        <dsp:cNvPr id="0" name=""/>
        <dsp:cNvSpPr/>
      </dsp:nvSpPr>
      <dsp:spPr>
        <a:xfrm>
          <a:off x="5120225" y="2020641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Easy to update information</a:t>
          </a:r>
        </a:p>
      </dsp:txBody>
      <dsp:txXfrm>
        <a:off x="5133777" y="2034193"/>
        <a:ext cx="2162455" cy="435600"/>
      </dsp:txXfrm>
    </dsp:sp>
    <dsp:sp modelId="{BDABEC2F-EFEB-446D-B2F5-87F6793B5CD8}">
      <dsp:nvSpPr>
        <dsp:cNvPr id="0" name=""/>
        <dsp:cNvSpPr/>
      </dsp:nvSpPr>
      <dsp:spPr>
        <a:xfrm>
          <a:off x="5120225" y="2525430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/>
            <a:t>Avoid duplicated information</a:t>
          </a:r>
        </a:p>
      </dsp:txBody>
      <dsp:txXfrm>
        <a:off x="5133777" y="2538982"/>
        <a:ext cx="2162455" cy="435600"/>
      </dsp:txXfrm>
    </dsp:sp>
    <dsp:sp modelId="{3C350663-3CD7-4B3B-9778-318EFC01AB1D}">
      <dsp:nvSpPr>
        <dsp:cNvPr id="0" name=""/>
        <dsp:cNvSpPr/>
      </dsp:nvSpPr>
      <dsp:spPr>
        <a:xfrm>
          <a:off x="5120225" y="3030219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Minimise </a:t>
          </a:r>
          <a:r>
            <a:rPr lang="en-CA" sz="1200" kern="1200" dirty="0"/>
            <a:t>load times</a:t>
          </a:r>
        </a:p>
      </dsp:txBody>
      <dsp:txXfrm>
        <a:off x="5133777" y="3043771"/>
        <a:ext cx="2162455" cy="435600"/>
      </dsp:txXfrm>
    </dsp:sp>
    <dsp:sp modelId="{7663D426-0D4F-42B4-8598-861F4B517BCB}">
      <dsp:nvSpPr>
        <dsp:cNvPr id="0" name=""/>
        <dsp:cNvSpPr/>
      </dsp:nvSpPr>
      <dsp:spPr>
        <a:xfrm>
          <a:off x="5120225" y="3535008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Information storage/SQL/wordpress</a:t>
          </a:r>
        </a:p>
      </dsp:txBody>
      <dsp:txXfrm>
        <a:off x="5133777" y="3548560"/>
        <a:ext cx="2162455" cy="435600"/>
      </dsp:txXfrm>
    </dsp:sp>
    <dsp:sp modelId="{9B11F2BA-FC30-464D-8A1F-1615CB85C030}">
      <dsp:nvSpPr>
        <dsp:cNvPr id="0" name=""/>
        <dsp:cNvSpPr/>
      </dsp:nvSpPr>
      <dsp:spPr>
        <a:xfrm>
          <a:off x="5120225" y="4039797"/>
          <a:ext cx="2189559" cy="462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/>
            <a:t>Ablity to 'rollback' website</a:t>
          </a:r>
        </a:p>
      </dsp:txBody>
      <dsp:txXfrm>
        <a:off x="5133777" y="4053349"/>
        <a:ext cx="2162455" cy="43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774CD18-975B-284A-B111-99DBFDDAE53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54ACCC-C3DC-E642-BB23-DFD04631B7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ndofooo.storiesonboard.com/m/bespi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Bespins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Yash</a:t>
            </a:r>
            <a:r>
              <a:rPr lang="en-US" dirty="0" smtClean="0"/>
              <a:t>, </a:t>
            </a:r>
            <a:r>
              <a:rPr lang="en-US" dirty="0" err="1" smtClean="0"/>
              <a:t>Huzaifa</a:t>
            </a:r>
            <a:r>
              <a:rPr lang="en-US" dirty="0" smtClean="0"/>
              <a:t>, and Rabaa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715"/>
            <a:ext cx="7315200" cy="1154097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</a:t>
            </a:r>
            <a:r>
              <a:rPr lang="en-US" dirty="0" smtClean="0"/>
              <a:t>to take online payments</a:t>
            </a:r>
            <a:endParaRPr lang="en-US" dirty="0" smtClean="0"/>
          </a:p>
          <a:p>
            <a:r>
              <a:rPr lang="en-US" dirty="0" smtClean="0"/>
              <a:t>Displaying Job Postings</a:t>
            </a:r>
            <a:endParaRPr lang="en-US" dirty="0" smtClean="0"/>
          </a:p>
          <a:p>
            <a:r>
              <a:rPr lang="en-US" dirty="0" smtClean="0"/>
              <a:t>Maintainable </a:t>
            </a:r>
            <a:r>
              <a:rPr lang="en-US" dirty="0" smtClean="0"/>
              <a:t>“Simple Backend”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8175"/>
            <a:ext cx="7315200" cy="1154097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</a:t>
            </a:r>
            <a:r>
              <a:rPr lang="en-US" dirty="0" smtClean="0"/>
              <a:t>navigation</a:t>
            </a:r>
            <a:endParaRPr lang="en-US" dirty="0" smtClean="0"/>
          </a:p>
          <a:p>
            <a:r>
              <a:rPr lang="en-US" dirty="0" smtClean="0"/>
              <a:t>Decent simple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Functional mobile design</a:t>
            </a:r>
            <a:endParaRPr lang="en-US" dirty="0" smtClean="0"/>
          </a:p>
          <a:p>
            <a:r>
              <a:rPr lang="en-US" dirty="0" smtClean="0"/>
              <a:t>Economical</a:t>
            </a:r>
            <a:endParaRPr lang="en-US" dirty="0" smtClean="0"/>
          </a:p>
          <a:p>
            <a:r>
              <a:rPr lang="en-US" dirty="0" smtClean="0"/>
              <a:t>Searchable (SEO)</a:t>
            </a:r>
          </a:p>
          <a:p>
            <a:r>
              <a:rPr lang="en-US" dirty="0" smtClean="0"/>
              <a:t>Quick responses 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5452"/>
            <a:ext cx="7315200" cy="1154097"/>
          </a:xfrm>
        </p:spPr>
        <p:txBody>
          <a:bodyPr/>
          <a:lstStyle/>
          <a:p>
            <a:r>
              <a:rPr lang="en-US" dirty="0" smtClean="0"/>
              <a:t>User’s 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landofooo.storiesonboard.com</a:t>
            </a:r>
            <a:r>
              <a:rPr lang="en-US" dirty="0">
                <a:hlinkClick r:id="rId2"/>
              </a:rPr>
              <a:t>/m/</a:t>
            </a:r>
            <a:r>
              <a:rPr lang="en-US" dirty="0" err="1">
                <a:hlinkClick r:id="rId2"/>
              </a:rPr>
              <a:t>bespins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" y="0"/>
            <a:ext cx="9133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596"/>
            <a:ext cx="7315200" cy="1154097"/>
          </a:xfrm>
        </p:spPr>
        <p:txBody>
          <a:bodyPr/>
          <a:lstStyle/>
          <a:p>
            <a:r>
              <a:rPr lang="en-US" dirty="0" smtClean="0"/>
              <a:t>Affinity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178324"/>
              </p:ext>
            </p:extLst>
          </p:nvPr>
        </p:nvGraphicFramePr>
        <p:xfrm>
          <a:off x="914400" y="1804738"/>
          <a:ext cx="7315200" cy="450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6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128</TotalTime>
  <Words>115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Perspective</vt:lpstr>
      <vt:lpstr>Bespins</vt:lpstr>
      <vt:lpstr>Functional Requirements</vt:lpstr>
      <vt:lpstr>Non-functional Requirements</vt:lpstr>
      <vt:lpstr>User’s Story</vt:lpstr>
      <vt:lpstr>PowerPoint Presentation</vt:lpstr>
      <vt:lpstr>Affinity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Rabaa</dc:creator>
  <cp:lastModifiedBy>Huzaifa Sultan</cp:lastModifiedBy>
  <cp:revision>7</cp:revision>
  <dcterms:created xsi:type="dcterms:W3CDTF">2021-02-09T18:32:25Z</dcterms:created>
  <dcterms:modified xsi:type="dcterms:W3CDTF">2021-02-10T16:14:37Z</dcterms:modified>
</cp:coreProperties>
</file>