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1085-3B43-F64E-A4F3-1B3E9D2CE61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6F2720-56E7-0545-AF02-B1106275CB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1085-3B43-F64E-A4F3-1B3E9D2CE61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2720-56E7-0545-AF02-B1106275C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1085-3B43-F64E-A4F3-1B3E9D2CE61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2720-56E7-0545-AF02-B1106275C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1085-3B43-F64E-A4F3-1B3E9D2CE61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2720-56E7-0545-AF02-B1106275C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1085-3B43-F64E-A4F3-1B3E9D2CE61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2720-56E7-0545-AF02-B1106275C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1085-3B43-F64E-A4F3-1B3E9D2CE61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2720-56E7-0545-AF02-B1106275CB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1085-3B43-F64E-A4F3-1B3E9D2CE61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2720-56E7-0545-AF02-B1106275CB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1085-3B43-F64E-A4F3-1B3E9D2CE61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2720-56E7-0545-AF02-B1106275C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1085-3B43-F64E-A4F3-1B3E9D2CE61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2720-56E7-0545-AF02-B1106275C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1085-3B43-F64E-A4F3-1B3E9D2CE61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2720-56E7-0545-AF02-B1106275C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1085-3B43-F64E-A4F3-1B3E9D2CE61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2720-56E7-0545-AF02-B1106275C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F5E1085-3B43-F64E-A4F3-1B3E9D2CE61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C6F2720-56E7-0545-AF02-B1106275CB0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Bespins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Yash</a:t>
            </a:r>
            <a:r>
              <a:rPr lang="en-US" dirty="0" smtClean="0"/>
              <a:t>, </a:t>
            </a:r>
            <a:r>
              <a:rPr lang="en-US" dirty="0" err="1" smtClean="0"/>
              <a:t>Huzaifa</a:t>
            </a:r>
            <a:r>
              <a:rPr lang="en-US" dirty="0" smtClean="0"/>
              <a:t>, Rabaa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0" y="506195"/>
            <a:ext cx="458671" cy="45867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82" y="1256892"/>
            <a:ext cx="7296150" cy="52673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1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04" y="-425986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Lo-Fi Feedback</a:t>
            </a:r>
            <a:endParaRPr lang="en-US" dirty="0"/>
          </a:p>
        </p:txBody>
      </p:sp>
      <p:pic>
        <p:nvPicPr>
          <p:cNvPr id="4" name="Content Placeholder 9" descr="Web 1920 – 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8" b="-864"/>
          <a:stretch/>
        </p:blipFill>
        <p:spPr>
          <a:xfrm>
            <a:off x="0" y="728111"/>
            <a:ext cx="3263352" cy="2027784"/>
          </a:xfrm>
        </p:spPr>
      </p:pic>
      <p:sp>
        <p:nvSpPr>
          <p:cNvPr id="12" name="Oval 11"/>
          <p:cNvSpPr/>
          <p:nvPr/>
        </p:nvSpPr>
        <p:spPr>
          <a:xfrm>
            <a:off x="-85190" y="584283"/>
            <a:ext cx="287656" cy="28765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3" descr="iPhone 12 Pro Max – 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" t="-1530" r="-507" b="-158"/>
          <a:stretch/>
        </p:blipFill>
        <p:spPr>
          <a:xfrm>
            <a:off x="202466" y="2755894"/>
            <a:ext cx="1775640" cy="4051849"/>
          </a:xfrm>
          <a:prstGeom prst="rect">
            <a:avLst/>
          </a:prstGeom>
        </p:spPr>
      </p:pic>
      <p:pic>
        <p:nvPicPr>
          <p:cNvPr id="15" name="Picture 14" descr="iPhone 12 Pro Max –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06" y="2755894"/>
            <a:ext cx="1872777" cy="405184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93279" y="2763417"/>
            <a:ext cx="287656" cy="287656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86880" y="709126"/>
            <a:ext cx="287656" cy="287656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56941" y="4422764"/>
            <a:ext cx="287656" cy="287656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929" y="4395448"/>
            <a:ext cx="3485243" cy="25161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745" y="2309745"/>
            <a:ext cx="2875961" cy="20857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4589" y="688678"/>
            <a:ext cx="3757735" cy="16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03" y="919567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715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Sitemap 1</a:t>
            </a:r>
            <a:endParaRPr lang="en-US" dirty="0"/>
          </a:p>
        </p:txBody>
      </p:sp>
      <p:pic>
        <p:nvPicPr>
          <p:cNvPr id="4" name="Content Placeholder 3" descr="sitemapH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4" b="3290"/>
          <a:stretch/>
        </p:blipFill>
        <p:spPr>
          <a:xfrm>
            <a:off x="0" y="1258296"/>
            <a:ext cx="9144000" cy="5613072"/>
          </a:xfrm>
        </p:spPr>
      </p:pic>
      <p:sp>
        <p:nvSpPr>
          <p:cNvPr id="5" name="Oval 4"/>
          <p:cNvSpPr/>
          <p:nvPr/>
        </p:nvSpPr>
        <p:spPr>
          <a:xfrm>
            <a:off x="0" y="1258296"/>
            <a:ext cx="493913" cy="49391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715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Sitemap 2</a:t>
            </a:r>
            <a:endParaRPr lang="en-US" dirty="0"/>
          </a:p>
        </p:txBody>
      </p:sp>
      <p:pic>
        <p:nvPicPr>
          <p:cNvPr id="7" name="Content Placeholder 6" descr="SM-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" b="3115"/>
          <a:stretch/>
        </p:blipFill>
        <p:spPr>
          <a:xfrm>
            <a:off x="-1" y="1269999"/>
            <a:ext cx="9144001" cy="5594367"/>
          </a:xfrm>
        </p:spPr>
      </p:pic>
      <p:sp>
        <p:nvSpPr>
          <p:cNvPr id="8" name="Oval 7"/>
          <p:cNvSpPr/>
          <p:nvPr/>
        </p:nvSpPr>
        <p:spPr>
          <a:xfrm>
            <a:off x="0" y="1258296"/>
            <a:ext cx="493913" cy="493913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715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Sitemap 3</a:t>
            </a:r>
            <a:endParaRPr lang="en-US" dirty="0"/>
          </a:p>
        </p:txBody>
      </p:sp>
      <p:pic>
        <p:nvPicPr>
          <p:cNvPr id="7" name="Content Placeholder 6" descr="SM-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" b="3115"/>
          <a:stretch/>
        </p:blipFill>
        <p:spPr>
          <a:xfrm>
            <a:off x="-1" y="1269999"/>
            <a:ext cx="9144001" cy="5594367"/>
          </a:xfrm>
        </p:spPr>
      </p:pic>
      <p:pic>
        <p:nvPicPr>
          <p:cNvPr id="4" name="Picture 3" descr="IABC_siteMap_ENSE27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69999"/>
            <a:ext cx="9144000" cy="55880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0" y="1258296"/>
            <a:ext cx="493913" cy="49391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105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Sitemap feedback</a:t>
            </a:r>
            <a:endParaRPr lang="en-US" dirty="0"/>
          </a:p>
        </p:txBody>
      </p:sp>
      <p:pic>
        <p:nvPicPr>
          <p:cNvPr id="6" name="Content Placeholder 5" descr="sitemapH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0" b="3290"/>
          <a:stretch>
            <a:fillRect/>
          </a:stretch>
        </p:blipFill>
        <p:spPr>
          <a:xfrm>
            <a:off x="176396" y="1610010"/>
            <a:ext cx="3968942" cy="1920409"/>
          </a:xfrm>
        </p:spPr>
      </p:pic>
      <p:pic>
        <p:nvPicPr>
          <p:cNvPr id="7" name="Picture 6" descr="SM-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21" y="1610010"/>
            <a:ext cx="3906541" cy="2547390"/>
          </a:xfrm>
          <a:prstGeom prst="rect">
            <a:avLst/>
          </a:prstGeom>
        </p:spPr>
      </p:pic>
      <p:pic>
        <p:nvPicPr>
          <p:cNvPr id="8" name="Picture 7" descr="IABC_siteMap_ENSE27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30" y="4351649"/>
            <a:ext cx="3704345" cy="231714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76396" y="1610011"/>
            <a:ext cx="282237" cy="27759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43421" y="1610010"/>
            <a:ext cx="282237" cy="27759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10930" y="4351649"/>
            <a:ext cx="282237" cy="277594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105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Lo-Fi</a:t>
            </a:r>
            <a:endParaRPr lang="en-US" dirty="0"/>
          </a:p>
        </p:txBody>
      </p:sp>
      <p:pic>
        <p:nvPicPr>
          <p:cNvPr id="10" name="Content Placeholder 9" descr="Web 1920 – 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8" b="-864"/>
          <a:stretch/>
        </p:blipFill>
        <p:spPr>
          <a:xfrm>
            <a:off x="0" y="1194202"/>
            <a:ext cx="9114860" cy="5663798"/>
          </a:xfrm>
        </p:spPr>
      </p:pic>
      <p:sp>
        <p:nvSpPr>
          <p:cNvPr id="13" name="Oval 12"/>
          <p:cNvSpPr/>
          <p:nvPr/>
        </p:nvSpPr>
        <p:spPr>
          <a:xfrm>
            <a:off x="0" y="735531"/>
            <a:ext cx="458671" cy="4586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Phone 12 Pro Max – 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724" t="-98142" r="-83356" b="-68824"/>
          <a:stretch/>
        </p:blipFill>
        <p:spPr>
          <a:xfrm>
            <a:off x="-1414046" y="-5080652"/>
            <a:ext cx="7315200" cy="15824118"/>
          </a:xfrm>
        </p:spPr>
      </p:pic>
      <p:pic>
        <p:nvPicPr>
          <p:cNvPr id="6" name="Picture 5" descr="iPhone 12 Pro Max –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85" y="776212"/>
            <a:ext cx="2680560" cy="579953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0" y="735531"/>
            <a:ext cx="458671" cy="458671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642238"/>
            <a:ext cx="4985385" cy="27236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0" y="735531"/>
            <a:ext cx="458671" cy="458671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6" y="3601290"/>
            <a:ext cx="5772325" cy="3184492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>
            <a:off x="1611085" y="3601290"/>
            <a:ext cx="1489166" cy="761704"/>
          </a:xfrm>
          <a:prstGeom prst="bentConnector3">
            <a:avLst>
              <a:gd name="adj1" fmla="val 87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0" y="52923"/>
            <a:ext cx="458671" cy="45867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706"/>
            <a:ext cx="6862354" cy="30323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632" y="3274423"/>
            <a:ext cx="4941368" cy="35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201</TotalTime>
  <Words>20</Words>
  <Application>Microsoft Office PowerPoint</Application>
  <PresentationFormat>On-screen Show (4:3)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Perspective</vt:lpstr>
      <vt:lpstr>Bespins</vt:lpstr>
      <vt:lpstr>Sitemap 1</vt:lpstr>
      <vt:lpstr>Sitemap 2</vt:lpstr>
      <vt:lpstr>Sitemap 3</vt:lpstr>
      <vt:lpstr>Sitemap feedback</vt:lpstr>
      <vt:lpstr>Lo-Fi</vt:lpstr>
      <vt:lpstr>PowerPoint Presentation</vt:lpstr>
      <vt:lpstr>PowerPoint Presentation</vt:lpstr>
      <vt:lpstr>PowerPoint Presentation</vt:lpstr>
      <vt:lpstr>PowerPoint Presentation</vt:lpstr>
      <vt:lpstr>Lo-Fi Feedback</vt:lpstr>
      <vt:lpstr>Suggestions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Bespins</dc:title>
  <dc:creator>Rabaa</dc:creator>
  <cp:lastModifiedBy>Huzaifa Sultan</cp:lastModifiedBy>
  <cp:revision>10</cp:revision>
  <dcterms:created xsi:type="dcterms:W3CDTF">2021-03-03T12:25:08Z</dcterms:created>
  <dcterms:modified xsi:type="dcterms:W3CDTF">2021-03-03T15:49:38Z</dcterms:modified>
</cp:coreProperties>
</file>