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293801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293801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Li, Renz and Rabba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2938015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2938015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Rabaa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296481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296481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2938015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2938015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Renz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2938015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2938015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Renz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2938015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2938015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SOS APP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Bugs - Rabaa, Renz, Li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506575" y="575775"/>
            <a:ext cx="6515700" cy="3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Status Description </a:t>
            </a:r>
            <a:endParaRPr sz="355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Current status: yellow — there are still gray areas with the project idea (difficulty in deciding on an emergency scenario to focus on that would make overall sense for  our MVP)</a:t>
            </a:r>
            <a:endParaRPr sz="215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Plan to get back to a green status: Apply insights from this </a:t>
            </a: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morning's</a:t>
            </a: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 meeting with Dr. Morgan to our proposed ideas.</a:t>
            </a:r>
            <a:endParaRPr sz="215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Li: </a:t>
            </a: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Research; </a:t>
            </a: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Documentation(Wiki, GitHub); site map; </a:t>
            </a: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empathy map;</a:t>
            </a: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 Lo-Fi</a:t>
            </a:r>
            <a:endParaRPr sz="215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Renz: </a:t>
            </a: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Research; Documentation(Wiki, GitHub); site map; empathy map;  Lo-Fi</a:t>
            </a:r>
            <a:endParaRPr sz="215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Rabaa:</a:t>
            </a:r>
            <a:r>
              <a:rPr lang="en" sz="215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Research; Documentation(Wiki, GitHub); site map; empathy map;  Lo-Fi;</a:t>
            </a:r>
            <a:r>
              <a:rPr lang="en" sz="21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1506575" y="758100"/>
            <a:ext cx="65157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Sensors sending false positives causing the application to call 911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Sending as much amount of the available information to 911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1506575" y="758100"/>
            <a:ext cx="65157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Project changes</a:t>
            </a:r>
            <a:endParaRPr b="1" sz="2500">
              <a:solidFill>
                <a:srgbClr val="F5F5F5"/>
              </a:solidFill>
              <a:highlight>
                <a:srgbClr val="F5F5F5"/>
              </a:highlight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project main idea was not changed. We are focus on scenarios we must achieve. Such as the main functionality we must have.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idx="1" type="body"/>
          </p:nvPr>
        </p:nvSpPr>
        <p:spPr>
          <a:xfrm>
            <a:off x="769050" y="314575"/>
            <a:ext cx="76059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Documentation overview and/or project demo</a:t>
            </a:r>
            <a:endParaRPr b="1" sz="25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5F5F5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MVP Lo-Fi Prototype Proposal for Dr. Morgan</a:t>
            </a:r>
            <a:endParaRPr sz="15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25" y="2009763"/>
            <a:ext cx="2629351" cy="23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550" y="2009775"/>
            <a:ext cx="2629351" cy="23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00" y="2009775"/>
            <a:ext cx="2629350" cy="23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057075" y="849725"/>
            <a:ext cx="712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Next up</a:t>
            </a:r>
            <a:r>
              <a:rPr lang="en" sz="27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7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Clr>
                <a:srgbClr val="F5F5F5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Decide on one scenario (medical, fire, etc) that would make overall sense for a MVP</a:t>
            </a:r>
            <a:endParaRPr sz="15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Applying insights from our meeting earlier with Dr. Morgan about our Lo-Fi prototype</a:t>
            </a:r>
            <a:endParaRPr sz="15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Lo-Fi usability testing through clickable wireframe</a:t>
            </a:r>
            <a:endParaRPr sz="15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Create a Hi-Fi prototype</a:t>
            </a:r>
            <a:endParaRPr sz="15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0" y="336375"/>
            <a:ext cx="9144000" cy="4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Team Reflection</a:t>
            </a:r>
            <a:endParaRPr b="1" sz="25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Does the team feel "on track"? (reiterate the above colour status) </a:t>
            </a:r>
            <a:endParaRPr sz="115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We are currently yellow status due to difficulties in deciding on a emergency scenario that would make overall sense for a MVP.</a:t>
            </a:r>
            <a:endParaRPr sz="115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What progress does the team particularly feel good (great) about?</a:t>
            </a:r>
            <a:endParaRPr sz="115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We feel good about our individual ability to contribute ideas and then finding ways to combine all of them together into one idea.</a:t>
            </a:r>
            <a:endParaRPr sz="115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What barriers (if any) does the team feel are a current impediment to success?</a:t>
            </a:r>
            <a:endParaRPr sz="115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latin typeface="Roboto"/>
                <a:ea typeface="Roboto"/>
                <a:cs typeface="Roboto"/>
                <a:sym typeface="Roboto"/>
              </a:rPr>
              <a:t>Not really a barrier, making sure the application doesn’t call 911 due to a false positive.</a:t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What help (if any) does the team require to move positively forward?</a:t>
            </a:r>
            <a:endParaRPr sz="115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Our weekly meetings set with  Dr. Morgan for general guidance of our  work/progress will  help our team move positively forward</a:t>
            </a:r>
            <a:endParaRPr sz="115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What questions or concerns does the team have (if any)?</a:t>
            </a:r>
            <a:endParaRPr sz="115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As of now, the difference in our time zones do not really affect us. It may or may not become a concern once the course work this semester gets more demanding.</a:t>
            </a:r>
            <a:endParaRPr sz="115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