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6e422db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6e422db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44250" y="15046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Scrum #2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44250" y="34871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 Pan, Rabaa, Renz Rivero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0" y="22"/>
            <a:ext cx="9144000" cy="5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Does the team feel "on track"? (reiterate the above colour status)</a:t>
            </a:r>
            <a:br>
              <a:rPr lang="en" sz="1600"/>
            </a:br>
            <a:r>
              <a:rPr b="0" lang="en" sz="1600"/>
              <a:t>Our </a:t>
            </a:r>
            <a:r>
              <a:rPr b="0" lang="en" sz="1600"/>
              <a:t>team feels good about our progress. We believe that we are at a green status because we already have a </a:t>
            </a:r>
            <a:r>
              <a:rPr b="0" lang="en" sz="1600"/>
              <a:t>simple</a:t>
            </a:r>
            <a:r>
              <a:rPr b="0" lang="en" sz="1600"/>
              <a:t> demo of the main function of our app (calling) programmed while still in the design phase</a:t>
            </a:r>
            <a:endParaRPr b="0" sz="16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progress does the team particularly feel good (great) about?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600"/>
              <a:t>We feel good about the fact that we are still making our prototypes and are still designing but have started programming the bare minimum</a:t>
            </a:r>
            <a:endParaRPr b="0" sz="16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barriers (if any) does the team feel are a current impediment to success?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600"/>
              <a:t>Not necessarily an impediment but the contradiction in expectatio</a:t>
            </a:r>
            <a:r>
              <a:rPr b="0" lang="en" sz="1600"/>
              <a:t>ns about designing first versus jumping into programming does get in our head. We just know that it is a balancing act and things can be done concurrently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questions or concerns does the team have (if any)?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600"/>
              <a:t>We are currently concerned about the fact that we are designing and programming simultaneously. Nothing can be planned perfectly but it is a concern that we may be wasting time and end up refactoring</a:t>
            </a:r>
            <a:endParaRPr b="0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