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71" r:id="rId8"/>
    <p:sldId id="263" r:id="rId9"/>
    <p:sldId id="270" r:id="rId10"/>
    <p:sldId id="269" r:id="rId11"/>
    <p:sldId id="268" r:id="rId12"/>
    <p:sldId id="267" r:id="rId13"/>
    <p:sldId id="266" r:id="rId14"/>
    <p:sldId id="265" r:id="rId15"/>
    <p:sldId id="260" r:id="rId16"/>
    <p:sldId id="26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14" d="100"/>
          <a:sy n="114" d="100"/>
        </p:scale>
        <p:origin x="4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c883cc5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33c883cc5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583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4454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4454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l="19399" t="1159" b="2874"/>
          <a:stretch/>
        </p:blipFill>
        <p:spPr>
          <a:xfrm>
            <a:off x="-1" y="-16778"/>
            <a:ext cx="8934995" cy="688784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282892" y="3233734"/>
            <a:ext cx="6509306" cy="11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282891" y="4419336"/>
            <a:ext cx="628226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11636" y="-2755041"/>
            <a:ext cx="5591497" cy="7792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4800" y="-340495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8352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365760" y="365125"/>
            <a:ext cx="11394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9848"/>
              </a:buClr>
              <a:buSzPts val="4400"/>
              <a:buFont typeface="Arial"/>
              <a:buNone/>
              <a:defRPr>
                <a:solidFill>
                  <a:srgbClr val="549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887311" y="-1695926"/>
            <a:ext cx="4351338" cy="1139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8453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65760" y="365125"/>
            <a:ext cx="11394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365760" y="2037805"/>
            <a:ext cx="11394440" cy="456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8908"/>
            <a:ext cx="5378245" cy="25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8453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4482" y="-344850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365760" y="365124"/>
            <a:ext cx="11394440" cy="623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4482" y="-344850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65760" y="396968"/>
            <a:ext cx="11394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2B49"/>
              </a:buClr>
              <a:buSzPts val="4400"/>
              <a:buFont typeface="Arial"/>
              <a:buNone/>
              <a:defRPr sz="4400">
                <a:solidFill>
                  <a:srgbClr val="062B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365760" y="1825625"/>
            <a:ext cx="56540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59476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l="14782" r="1180" b="33070"/>
          <a:stretch/>
        </p:blipFill>
        <p:spPr>
          <a:xfrm>
            <a:off x="-66333" y="-224412"/>
            <a:ext cx="12258333" cy="7082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r="12112" b="13464"/>
          <a:stretch/>
        </p:blipFill>
        <p:spPr>
          <a:xfrm>
            <a:off x="7344353" y="710118"/>
            <a:ext cx="4831688" cy="615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4">
            <a:alphaModFix/>
          </a:blip>
          <a:srcRect l="26634" t="1500" b="11572"/>
          <a:stretch/>
        </p:blipFill>
        <p:spPr>
          <a:xfrm>
            <a:off x="-52251" y="-104502"/>
            <a:ext cx="5865221" cy="694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r="12112" b="13464"/>
          <a:stretch/>
        </p:blipFill>
        <p:spPr>
          <a:xfrm>
            <a:off x="7344353" y="701410"/>
            <a:ext cx="4831688" cy="615659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/>
        </p:nvSpPr>
        <p:spPr>
          <a:xfrm>
            <a:off x="3089218" y="2911568"/>
            <a:ext cx="59472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9848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54984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40495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1248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65760" y="396968"/>
            <a:ext cx="1139444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9848"/>
              </a:buClr>
              <a:buSzPts val="4400"/>
              <a:buFont typeface="Arial"/>
              <a:buNone/>
              <a:defRPr sz="4400">
                <a:solidFill>
                  <a:srgbClr val="549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61817"/>
            <a:ext cx="46577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8453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8352" y="-342470"/>
            <a:ext cx="5650752" cy="72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365760" y="457200"/>
            <a:ext cx="4406265" cy="113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9848"/>
              </a:buClr>
              <a:buSzPts val="3200"/>
              <a:buFont typeface="Calibri"/>
              <a:buNone/>
              <a:defRPr sz="3200">
                <a:solidFill>
                  <a:srgbClr val="5498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57701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365760" y="1591294"/>
            <a:ext cx="4406265" cy="427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8352" y="-342470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8352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65760" y="396968"/>
            <a:ext cx="4406265" cy="107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9848"/>
              </a:buClr>
              <a:buSzPts val="3200"/>
              <a:buFont typeface="Calibri"/>
              <a:buNone/>
              <a:defRPr sz="3200">
                <a:solidFill>
                  <a:srgbClr val="54984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57701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65760" y="1472540"/>
            <a:ext cx="4406265" cy="4396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774425"/>
            <a:ext cx="12192000" cy="96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38453" y="-340494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4445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r="12120" b="13343"/>
          <a:stretch/>
        </p:blipFill>
        <p:spPr>
          <a:xfrm>
            <a:off x="6548352" y="-353077"/>
            <a:ext cx="5650752" cy="721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l="27356" t="66917" r="24008" b="23368"/>
          <a:stretch/>
        </p:blipFill>
        <p:spPr>
          <a:xfrm>
            <a:off x="3889985" y="5658464"/>
            <a:ext cx="4640827" cy="119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2375" y="3317965"/>
            <a:ext cx="5304661" cy="915128"/>
          </a:xfrm>
          <a:prstGeom prst="rect">
            <a:avLst/>
          </a:prstGeom>
          <a:solidFill>
            <a:srgbClr val="102346"/>
          </a:solidFill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 rotWithShape="1">
          <a:blip r:embed="rId5">
            <a:alphaModFix/>
          </a:blip>
          <a:srcRect t="31570" b="29954"/>
          <a:stretch/>
        </p:blipFill>
        <p:spPr>
          <a:xfrm>
            <a:off x="3678601" y="339634"/>
            <a:ext cx="4852211" cy="26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 rotWithShape="1">
          <a:blip r:embed="rId6">
            <a:alphaModFix/>
          </a:blip>
          <a:srcRect l="26634" t="1500" b="11572"/>
          <a:stretch/>
        </p:blipFill>
        <p:spPr>
          <a:xfrm>
            <a:off x="-65314" y="0"/>
            <a:ext cx="586522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ctrTitle"/>
          </p:nvPr>
        </p:nvSpPr>
        <p:spPr>
          <a:xfrm>
            <a:off x="5282892" y="3233734"/>
            <a:ext cx="6509306" cy="110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3200" dirty="0">
                <a:solidFill>
                  <a:srgbClr val="062B49"/>
                </a:solidFill>
              </a:rPr>
              <a:t>Student Management System</a:t>
            </a:r>
            <a:br>
              <a:rPr lang="en-US" sz="3200" dirty="0">
                <a:solidFill>
                  <a:srgbClr val="062B49"/>
                </a:solidFill>
              </a:rPr>
            </a:br>
            <a:r>
              <a:rPr lang="en-US" sz="3200" dirty="0">
                <a:solidFill>
                  <a:srgbClr val="062B49"/>
                </a:solidFill>
              </a:rPr>
              <a:t>• Developed in Java using NetBeans IDE</a:t>
            </a:r>
            <a:endParaRPr sz="3200" dirty="0">
              <a:solidFill>
                <a:srgbClr val="062B49"/>
              </a:solidFill>
            </a:endParaRPr>
          </a:p>
        </p:txBody>
      </p:sp>
      <p:sp>
        <p:nvSpPr>
          <p:cNvPr id="82" name="Google Shape;82;p12"/>
          <p:cNvSpPr txBox="1">
            <a:spLocks noGrp="1"/>
          </p:cNvSpPr>
          <p:nvPr>
            <p:ph type="subTitle" idx="1"/>
          </p:nvPr>
        </p:nvSpPr>
        <p:spPr>
          <a:xfrm>
            <a:off x="5282891" y="4419336"/>
            <a:ext cx="628226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indent="0"/>
            <a:r>
              <a:rPr lang="en-US" dirty="0"/>
              <a:t>Team Members:</a:t>
            </a:r>
          </a:p>
          <a:p>
            <a:pPr marL="0" indent="0"/>
            <a:r>
              <a:rPr lang="en-US" dirty="0"/>
              <a:t>• - Mohammed Emad – ID: 246209</a:t>
            </a:r>
          </a:p>
          <a:p>
            <a:pPr marL="0" indent="0"/>
            <a:r>
              <a:rPr lang="en-US" dirty="0"/>
              <a:t>• - </a:t>
            </a:r>
            <a:r>
              <a:rPr lang="en-US" dirty="0" err="1"/>
              <a:t>Shahd</a:t>
            </a:r>
            <a:r>
              <a:rPr lang="en-US" dirty="0"/>
              <a:t> Walled – ID: 241823</a:t>
            </a:r>
          </a:p>
          <a:p>
            <a:pPr marL="0" indent="0"/>
            <a:r>
              <a:rPr lang="en-US" dirty="0"/>
              <a:t>• - Rabab </a:t>
            </a:r>
            <a:r>
              <a:rPr lang="en-US" dirty="0" err="1"/>
              <a:t>Hamdy</a:t>
            </a:r>
            <a:r>
              <a:rPr lang="en-US" dirty="0"/>
              <a:t> – ID: 248717</a:t>
            </a:r>
          </a:p>
          <a:p>
            <a:pPr marL="0" indent="0"/>
            <a:r>
              <a:rPr lang="en-US" dirty="0"/>
              <a:t>• - Abdul Rahman Atef – ID: 240064</a:t>
            </a:r>
          </a:p>
          <a:p>
            <a:pPr marL="0" indent="0"/>
            <a:r>
              <a:rPr lang="en-US" dirty="0"/>
              <a:t>• - Salma Hassan – ID: 243405</a:t>
            </a:r>
            <a:endParaRPr lang="en-EG" dirty="0"/>
          </a:p>
          <a:p>
            <a:pPr marL="0" indent="0"/>
            <a:endParaRPr lang="en-EG" dirty="0"/>
          </a:p>
          <a:p>
            <a:pPr marL="0" indent="0"/>
            <a:endParaRPr lang="en-EG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6573" y="2"/>
            <a:ext cx="2864901" cy="29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C1CCAE-3F89-4C4C-17A0-0F9F2B9E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6" y="3189528"/>
            <a:ext cx="5740400" cy="2992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0C899A-6113-A915-93B5-22A54BB9A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6" y="247359"/>
            <a:ext cx="5263322" cy="274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F6A5A-7EF3-A8F3-3851-57980589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25" y="302718"/>
            <a:ext cx="4843000" cy="24396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BA7660-E32B-2A51-E11B-D81FBBD1E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672" y="3189528"/>
            <a:ext cx="4352405" cy="230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81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15AD-D79A-8698-5FA6-030074B3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D3EF8-5D98-4306-B485-8D8A2EADAB0E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04545-1713-5629-2AA5-8ADFB98A8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0870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C916-AAC3-DBB6-38B7-BF9E44C3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89B16-DFDF-55BB-302C-F15CC2B9D971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72191-7ED0-4CA6-59D8-E31C989EF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419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6934-60A2-9BEA-642E-C2B7790E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0008B-2108-D341-7892-3468DEACEE93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F110C-9231-C063-4203-DB6862BBC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3137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0D6D-3C77-B72F-74C1-F01CA258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E199C-73F8-B43F-BA1F-0C3AA5BCECC6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574F9-8DD3-5D17-EE92-14C9B6737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9191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3690551" y="2545492"/>
            <a:ext cx="453081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</a:t>
            </a:r>
            <a:br>
              <a:rPr lang="en-US" sz="5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 HERE</a:t>
            </a: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365760" y="365125"/>
            <a:ext cx="11394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2B49"/>
              </a:buClr>
              <a:buSzPts val="4400"/>
              <a:buFont typeface="Arial"/>
              <a:buNone/>
            </a:pPr>
            <a:r>
              <a:rPr lang="en-US">
                <a:solidFill>
                  <a:srgbClr val="062B49"/>
                </a:solidFill>
              </a:rPr>
              <a:t>Presentation Topic</a:t>
            </a:r>
            <a:endParaRPr>
              <a:solidFill>
                <a:srgbClr val="062B49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365760" y="2037805"/>
            <a:ext cx="11394300" cy="4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6000" dirty="0"/>
              <a:t>Student Management System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365760" y="365124"/>
            <a:ext cx="11394440" cy="6237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Introduction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• This project is a desktop-based Student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Management System built using Java SE and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NetBeans.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• The system is designed to manage student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information effectively.</a:t>
            </a:r>
            <a:endParaRPr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276447" y="786809"/>
            <a:ext cx="10143459" cy="539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Problem Statement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• Traditional methods of managing student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records are manual, time-consuming, and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error-prone.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• This project aims to digitalize and simplify the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4400" dirty="0"/>
              <a:t>management of student data.</a:t>
            </a:r>
            <a:endParaRPr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725F7-9F87-85CA-574E-45E5EAE13941}"/>
              </a:ext>
            </a:extLst>
          </p:cNvPr>
          <p:cNvSpPr txBox="1"/>
          <p:nvPr/>
        </p:nvSpPr>
        <p:spPr>
          <a:xfrm>
            <a:off x="673395" y="1993635"/>
            <a:ext cx="108452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  <a:p>
            <a:r>
              <a:rPr lang="en-US" sz="4400" dirty="0"/>
              <a:t>• - Automate student data management</a:t>
            </a:r>
          </a:p>
          <a:p>
            <a:r>
              <a:rPr lang="en-US" sz="4400" dirty="0"/>
              <a:t>• - Support CRUD operations</a:t>
            </a:r>
          </a:p>
          <a:p>
            <a:r>
              <a:rPr lang="en-US" sz="4400" dirty="0"/>
              <a:t>• - Enhance user experience</a:t>
            </a:r>
          </a:p>
          <a:p>
            <a:r>
              <a:rPr lang="en-US" sz="4400" dirty="0"/>
              <a:t>• - Improve data accuracy and se</a:t>
            </a:r>
            <a:endParaRPr lang="en-EG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33647" y="531629"/>
            <a:ext cx="11026553" cy="532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 dirty="0"/>
              <a:t>System Architecture</a:t>
            </a:r>
          </a:p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 dirty="0"/>
              <a:t>• Three-Tier Architecture:</a:t>
            </a:r>
          </a:p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 dirty="0"/>
              <a:t>• - Presentation Layer: Java Swing</a:t>
            </a:r>
          </a:p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 dirty="0"/>
              <a:t>• - Logic Layer: Java Classes</a:t>
            </a:r>
          </a:p>
          <a:p>
            <a:pPr marL="228600" lvl="0" indent="-25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 dirty="0"/>
              <a:t>• - Data Layer: MySQL Database</a:t>
            </a:r>
            <a:endParaRPr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65760" y="659219"/>
            <a:ext cx="10713366" cy="5209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Tools &amp; Technologies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• - Java SE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• - NetBeans IDE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• - MySQL Database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• - JDBC Library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• - Java Swing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52793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365760" y="637953"/>
            <a:ext cx="10575142" cy="523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Key Features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• - Add Student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• - Edit Student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• - Delete Student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• - View All Students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• - Search and Filter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4400" dirty="0"/>
              <a:t>• - Basic Form Validation</a:t>
            </a:r>
            <a:endParaRPr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F5C09-8640-BFBD-9DE6-521E4B4A2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169581"/>
            <a:ext cx="11404482" cy="4699407"/>
          </a:xfrm>
        </p:spPr>
        <p:txBody>
          <a:bodyPr>
            <a:normAutofit/>
          </a:bodyPr>
          <a:lstStyle/>
          <a:p>
            <a:r>
              <a:rPr lang="en-US" sz="4400" dirty="0"/>
              <a:t>Database Design</a:t>
            </a:r>
          </a:p>
          <a:p>
            <a:r>
              <a:rPr lang="en-US" sz="4400" dirty="0"/>
              <a:t>• Main Table: students</a:t>
            </a:r>
          </a:p>
          <a:p>
            <a:r>
              <a:rPr lang="en-US" sz="4400" dirty="0"/>
              <a:t>• Fields: ID, Name, DOB, Email, Course</a:t>
            </a:r>
          </a:p>
          <a:p>
            <a:r>
              <a:rPr lang="en-US" sz="4400" dirty="0"/>
              <a:t>• Relationships: Optional tables for courses and</a:t>
            </a:r>
          </a:p>
          <a:p>
            <a:r>
              <a:rPr lang="en-US" sz="4400" dirty="0"/>
              <a:t>grades</a:t>
            </a:r>
            <a:endParaRPr lang="en-EG" sz="4400" dirty="0"/>
          </a:p>
        </p:txBody>
      </p:sp>
    </p:spTree>
    <p:extLst>
      <p:ext uri="{BB962C8B-B14F-4D97-AF65-F5344CB8AC3E}">
        <p14:creationId xmlns:p14="http://schemas.microsoft.com/office/powerpoint/2010/main" val="222425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Macintosh PowerPoint</Application>
  <PresentationFormat>Widescreen</PresentationFormat>
  <Paragraphs>51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Student Management System • Developed in Java using NetBeans IDE</vt:lpstr>
      <vt:lpstr>Presentation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• Developed in Java using NetBeans IDE</dc:title>
  <cp:lastModifiedBy>Microsoft Office User</cp:lastModifiedBy>
  <cp:revision>1</cp:revision>
  <dcterms:modified xsi:type="dcterms:W3CDTF">2025-05-17T20:35:38Z</dcterms:modified>
</cp:coreProperties>
</file>