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52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1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3481-9D1C-BC41-949B-5F4C7CD17DD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B8CE-5F42-DB45-9126-F45732D2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ynthetic_davies_bould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70" y="3405002"/>
            <a:ext cx="5210380" cy="3126228"/>
          </a:xfrm>
          <a:prstGeom prst="rect">
            <a:avLst/>
          </a:prstGeom>
        </p:spPr>
      </p:pic>
      <p:pic>
        <p:nvPicPr>
          <p:cNvPr id="4" name="Picture 3" descr="Figure_SynthQuin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2" y="-1"/>
            <a:ext cx="3504838" cy="3313563"/>
          </a:xfrm>
          <a:prstGeom prst="rect">
            <a:avLst/>
          </a:prstGeom>
        </p:spPr>
      </p:pic>
      <p:pic>
        <p:nvPicPr>
          <p:cNvPr id="5" name="Picture 4" descr="Figure_SynthQuin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0" y="0"/>
            <a:ext cx="3413760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Rabadan</dc:creator>
  <cp:lastModifiedBy>Raul Rabadan</cp:lastModifiedBy>
  <cp:revision>1</cp:revision>
  <dcterms:created xsi:type="dcterms:W3CDTF">2016-06-17T01:15:38Z</dcterms:created>
  <dcterms:modified xsi:type="dcterms:W3CDTF">2016-06-17T01:16:55Z</dcterms:modified>
</cp:coreProperties>
</file>