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9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6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8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2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D1D87-65A1-464B-9CB6-79AFEB8594A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315-20E7-4EDC-AF72-C9018E92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1161" y="476358"/>
            <a:ext cx="10321788" cy="4954246"/>
            <a:chOff x="51161" y="476358"/>
            <a:chExt cx="10321788" cy="4954246"/>
          </a:xfrm>
        </p:grpSpPr>
        <p:grpSp>
          <p:nvGrpSpPr>
            <p:cNvPr id="3" name="Group 2"/>
            <p:cNvGrpSpPr/>
            <p:nvPr/>
          </p:nvGrpSpPr>
          <p:grpSpPr>
            <a:xfrm>
              <a:off x="51161" y="476358"/>
              <a:ext cx="10321788" cy="4954246"/>
              <a:chOff x="51161" y="476358"/>
              <a:chExt cx="10321788" cy="495424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79512" y="980728"/>
                <a:ext cx="2736304" cy="26642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tIns="54000" rIns="54000" bIns="54000" rtlCol="0" anchor="ctr"/>
              <a:lstStyle/>
              <a:p>
                <a:pPr algn="ctr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Global Environment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47864" y="1888415"/>
                <a:ext cx="1172938" cy="8489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package:stats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56734" y="1159785"/>
                <a:ext cx="2225915" cy="162810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outer_env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32665" y="1266071"/>
                <a:ext cx="1745040" cy="104148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r>
                  <a:rPr lang="en-US" sz="1200" dirty="0" err="1" smtClean="0">
                    <a:solidFill>
                      <a:schemeClr val="tx1"/>
                    </a:solidFill>
                  </a:rPr>
                  <a:t>nested_env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70437" y="1888415"/>
                <a:ext cx="1172938" cy="8489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</a:rPr>
                  <a:t>package:graphics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5" idx="6"/>
                <a:endCxn id="10" idx="2"/>
              </p:cNvCxnSpPr>
              <p:nvPr/>
            </p:nvCxnSpPr>
            <p:spPr>
              <a:xfrm>
                <a:off x="2915816" y="2312876"/>
                <a:ext cx="43204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0" idx="6"/>
                <a:endCxn id="13" idx="2"/>
              </p:cNvCxnSpPr>
              <p:nvPr/>
            </p:nvCxnSpPr>
            <p:spPr>
              <a:xfrm>
                <a:off x="4520802" y="2312876"/>
                <a:ext cx="3496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043374" y="2328186"/>
                <a:ext cx="3496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6393009" y="2022383"/>
                <a:ext cx="699271" cy="54252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524328" y="1888414"/>
                <a:ext cx="1172938" cy="8489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Base</a:t>
                </a:r>
                <a:br>
                  <a:rPr lang="en-US" sz="1400" dirty="0" smtClean="0">
                    <a:solidFill>
                      <a:schemeClr val="tx1"/>
                    </a:solidFill>
                  </a:rPr>
                </a:br>
                <a:r>
                  <a:rPr lang="en-US" sz="1400" dirty="0" err="1" smtClean="0">
                    <a:solidFill>
                      <a:schemeClr val="tx1"/>
                    </a:solidFill>
                  </a:rPr>
                  <a:t>Env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046901" y="1888414"/>
                <a:ext cx="1172938" cy="8489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Empty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Env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endCxn id="22" idx="2"/>
              </p:cNvCxnSpPr>
              <p:nvPr/>
            </p:nvCxnSpPr>
            <p:spPr>
              <a:xfrm>
                <a:off x="7092280" y="2312875"/>
                <a:ext cx="43204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2" idx="6"/>
                <a:endCxn id="23" idx="2"/>
              </p:cNvCxnSpPr>
              <p:nvPr/>
            </p:nvCxnSpPr>
            <p:spPr>
              <a:xfrm>
                <a:off x="8697266" y="2312875"/>
                <a:ext cx="3496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Left Brace 25"/>
              <p:cNvSpPr/>
              <p:nvPr/>
            </p:nvSpPr>
            <p:spPr>
              <a:xfrm rot="16200000">
                <a:off x="6609258" y="2173359"/>
                <a:ext cx="266772" cy="1177730"/>
              </a:xfrm>
              <a:prstGeom prst="leftBrace">
                <a:avLst>
                  <a:gd name="adj1" fmla="val 19512"/>
                  <a:gd name="adj2" fmla="val 4634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045767" y="2996952"/>
                <a:ext cx="13937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other package environments</a:t>
                </a:r>
                <a:endParaRPr lang="en-US" sz="1400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539552" y="4293096"/>
                <a:ext cx="950505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98884" y="4507274"/>
                <a:ext cx="841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child</a:t>
                </a:r>
                <a:endParaRPr lang="en-US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144000" y="4509120"/>
                <a:ext cx="947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parent</a:t>
                </a:r>
                <a:endParaRPr lang="en-US" b="1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161" y="476358"/>
                <a:ext cx="10321788" cy="35905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tx1"/>
                    </a:solidFill>
                  </a:rPr>
                  <a:t>R WORKSPACE</a:t>
                </a:r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195736" y="4691940"/>
                <a:ext cx="56655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smtClean="0"/>
                  <a:t>An illustration of an environment space, where </a:t>
                </a:r>
                <a:r>
                  <a:rPr lang="en-US" sz="1400" b="1" i="1" dirty="0" smtClean="0"/>
                  <a:t>child</a:t>
                </a:r>
                <a:r>
                  <a:rPr lang="en-US" sz="1400" i="1" dirty="0" smtClean="0"/>
                  <a:t> -&gt; </a:t>
                </a:r>
                <a:r>
                  <a:rPr lang="en-US" sz="1400" b="1" i="1" dirty="0" smtClean="0"/>
                  <a:t>parent</a:t>
                </a:r>
                <a:r>
                  <a:rPr lang="en-US" sz="1400" i="1" dirty="0" smtClean="0"/>
                  <a:t> connections are shown between environments, and objects </a:t>
                </a:r>
                <a:r>
                  <a:rPr lang="en-US" sz="1400" b="1" i="1" dirty="0" smtClean="0"/>
                  <a:t>x</a:t>
                </a:r>
                <a:r>
                  <a:rPr lang="en-US" sz="1400" i="1" dirty="0" smtClean="0"/>
                  <a:t> and </a:t>
                </a:r>
                <a:r>
                  <a:rPr lang="en-US" sz="1400" b="1" i="1" dirty="0" smtClean="0"/>
                  <a:t>y</a:t>
                </a:r>
                <a:r>
                  <a:rPr lang="en-US" sz="1400" i="1" dirty="0" smtClean="0"/>
                  <a:t> (shown in </a:t>
                </a:r>
                <a:r>
                  <a:rPr lang="en-US" sz="1400" b="1" i="1" dirty="0" smtClean="0">
                    <a:solidFill>
                      <a:schemeClr val="tx2"/>
                    </a:solidFill>
                  </a:rPr>
                  <a:t>blue boxes</a:t>
                </a:r>
                <a:r>
                  <a:rPr lang="en-US" sz="1400" i="1" dirty="0" smtClean="0"/>
                  <a:t>) are defined in user environments which may be </a:t>
                </a:r>
                <a:r>
                  <a:rPr lang="en-US" sz="1400" b="1" i="1" dirty="0" smtClean="0"/>
                  <a:t>nested</a:t>
                </a:r>
                <a:r>
                  <a:rPr lang="en-US" sz="1400" i="1" dirty="0" smtClean="0"/>
                  <a:t>.</a:t>
                </a:r>
                <a:endParaRPr lang="en-US" sz="1400" i="1" dirty="0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1898395" y="2326351"/>
              <a:ext cx="360040" cy="281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98395" y="1516399"/>
              <a:ext cx="360040" cy="540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x</a:t>
              </a:r>
            </a:p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02474" y="2787887"/>
              <a:ext cx="360040" cy="281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66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59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Mastropietro</dc:creator>
  <cp:lastModifiedBy>Daniel Mastropietro</cp:lastModifiedBy>
  <cp:revision>24</cp:revision>
  <dcterms:created xsi:type="dcterms:W3CDTF">2019-04-28T20:38:01Z</dcterms:created>
  <dcterms:modified xsi:type="dcterms:W3CDTF">2019-05-16T02:35:01Z</dcterms:modified>
</cp:coreProperties>
</file>