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4"/>
    <p:restoredTop sz="94697"/>
  </p:normalViewPr>
  <p:slideViewPr>
    <p:cSldViewPr snapToGrid="0" snapToObjects="1">
      <p:cViewPr varScale="1">
        <p:scale>
          <a:sx n="157" d="100"/>
          <a:sy n="157" d="100"/>
        </p:scale>
        <p:origin x="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EA8-01AD-2643-A51A-34BA2B80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35B9F-E9B4-C345-B0E3-F16A3FE3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F405-70C6-EF4D-B080-D3112E0A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7BF2-CD5F-1341-83C0-32F7F110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160E-EA9B-6549-B669-95B41ED7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87A-1E31-B74A-8CC3-6764BF1B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2A305-1DE6-124E-893F-7053B24F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2EE7-AB5C-CD48-B034-0446575C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517F-2944-BE40-B968-B2EB44C5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E3B5-E632-BD47-A680-863E5A32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472BB-B9FD-C64A-BD04-14DAB9F27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4480-4912-5B45-A4D3-9BD8F00B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A8DE-397A-0B48-9879-172AE4E4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0179-8648-E449-B215-E5CA6560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1B95-869D-5042-B001-8CF80FBC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02EC-2DDB-5C42-8171-CA334FFB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AC57-95FE-FD4A-999D-F003F670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0561-7E42-1747-B06A-2B685754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578C-8F45-7A46-A3AA-FB23988E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0034-4E50-4946-920C-DF71A34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EAED-B561-0244-87D7-F9062018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7078-D5EC-E541-AB18-A6CE209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647B-172F-BC4F-98CF-2F8BA00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ABFC-C1B7-9340-BADE-EAA8404E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B915-4B05-114E-822E-308EE0C9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A2E4-ACCA-BA44-BC8F-8C929037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C6FC-C205-BD48-8480-2DBB5239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492B-E7AD-DA47-BDFC-9805E0E7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851B-5E49-4543-9026-ED1132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C311A-56F5-D544-809B-F019B12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52E0-4BE2-C24E-815E-A37EDE80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14FF-DE73-2843-8ED7-A9705C3F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6CCF3-1D78-3348-9EC4-05FB823B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5AD8-025E-5C42-BA7C-6FB259A2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CD513-9054-DB44-AA3A-CE8F2193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E453-AF90-7449-B223-DFABD5918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3249E-CE46-C842-B8EF-4EE3F27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DF31F-A209-0746-90E0-F19258C3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67933-B6F5-2D4E-BF3B-ADAF215B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8130-AA75-BB45-917F-E6BAD30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D832D-E34D-5D4E-B009-679D02A7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64E37-903F-C04C-8262-86BBACE8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4A553-904A-754E-813D-5586FA43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DCB54-1CA3-8F4D-9722-0E332507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8577-F056-6A43-BB21-E93599A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BF32-DA32-6A45-9C2B-0D7E6DA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2F77-F622-B84D-A39B-9E30950B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1175-F7AA-5442-AD13-44CF4763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7BB4-0F9B-A64E-AC52-0C924563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8FB8-AE86-5540-A683-7A156E6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A06E-9531-6046-9705-8A542015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A3FE3-9503-E346-9A2D-D08E7EFB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3582-7BD0-BF47-ADB2-3E9390B8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ECB0D-3CB2-9A41-8143-30165380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4403-7682-064D-B42C-E9A24EBFF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DEDE1-52DA-D341-B115-247E51B1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C8C3-F83A-2742-B387-CCAD441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610C-F62D-1B45-B9DB-3CB304CB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B288E-445E-404D-91DA-1759547D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6FB7-B6DA-6845-8846-ECCB011A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8902-E40C-1F4F-BEDC-8E7106C78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F9FD-293F-C94A-AE6E-9188A969C2A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1FAE-791D-2B46-B1DB-53B428DA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0C3A-9B6A-ED43-A9B7-C0B700B47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5EE0-DC12-314F-8B87-0A7D5E11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019CC-4394-AD4C-829A-BC4F41846F8D}"/>
              </a:ext>
            </a:extLst>
          </p:cNvPr>
          <p:cNvGrpSpPr/>
          <p:nvPr/>
        </p:nvGrpSpPr>
        <p:grpSpPr>
          <a:xfrm>
            <a:off x="3499802" y="979136"/>
            <a:ext cx="5151931" cy="4442528"/>
            <a:chOff x="3499802" y="979136"/>
            <a:chExt cx="5151931" cy="444252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A0A6AE8-1565-6F4F-8DFA-FF94D798AED6}"/>
                </a:ext>
              </a:extLst>
            </p:cNvPr>
            <p:cNvSpPr/>
            <p:nvPr/>
          </p:nvSpPr>
          <p:spPr>
            <a:xfrm>
              <a:off x="5444588" y="979136"/>
              <a:ext cx="1262357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Home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D903DF-D469-B047-8C93-BA4A6EBBC60A}"/>
                </a:ext>
              </a:extLst>
            </p:cNvPr>
            <p:cNvSpPr/>
            <p:nvPr/>
          </p:nvSpPr>
          <p:spPr>
            <a:xfrm>
              <a:off x="3499804" y="219968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(At Home)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4871BE-258B-554B-AB62-ABBFCD0CF0D4}"/>
                </a:ext>
              </a:extLst>
            </p:cNvPr>
            <p:cNvSpPr/>
            <p:nvPr/>
          </p:nvSpPr>
          <p:spPr>
            <a:xfrm>
              <a:off x="5254427" y="219968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(At Poll)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76D9118-D471-F34D-B58F-C1FE24D11A62}"/>
                </a:ext>
              </a:extLst>
            </p:cNvPr>
            <p:cNvSpPr/>
            <p:nvPr/>
          </p:nvSpPr>
          <p:spPr>
            <a:xfrm>
              <a:off x="7009050" y="2199684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 In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1260A51-E3D0-D948-90E3-3478FAEE24F4}"/>
                </a:ext>
              </a:extLst>
            </p:cNvPr>
            <p:cNvSpPr/>
            <p:nvPr/>
          </p:nvSpPr>
          <p:spPr>
            <a:xfrm>
              <a:off x="7009050" y="3420232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Voting Page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1D202BD-089C-F043-AA67-B6F770C65E3C}"/>
                </a:ext>
              </a:extLst>
            </p:cNvPr>
            <p:cNvSpPr/>
            <p:nvPr/>
          </p:nvSpPr>
          <p:spPr>
            <a:xfrm>
              <a:off x="3499803" y="3420232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Video Verification Page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350ED22-7B42-A34B-9B52-702A9E61CFA4}"/>
                </a:ext>
              </a:extLst>
            </p:cNvPr>
            <p:cNvSpPr/>
            <p:nvPr/>
          </p:nvSpPr>
          <p:spPr>
            <a:xfrm>
              <a:off x="5254426" y="3420232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 Verification Page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5E242B5-C88E-E540-8C4C-27521F8C65B3}"/>
                </a:ext>
              </a:extLst>
            </p:cNvPr>
            <p:cNvSpPr/>
            <p:nvPr/>
          </p:nvSpPr>
          <p:spPr>
            <a:xfrm>
              <a:off x="4321144" y="4640780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Register Confirmation Page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988CC73-87D9-2444-BC40-86DD2050CF84}"/>
                </a:ext>
              </a:extLst>
            </p:cNvPr>
            <p:cNvSpPr/>
            <p:nvPr/>
          </p:nvSpPr>
          <p:spPr>
            <a:xfrm>
              <a:off x="7009048" y="4640779"/>
              <a:ext cx="1642683" cy="63117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Voting Confirmation Page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043347E-6CDC-AF47-B374-51A95D7D508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4903773" y="1027689"/>
              <a:ext cx="589369" cy="17546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551537E5-7224-C74C-B184-E55096C8A30F}"/>
                </a:ext>
              </a:extLst>
            </p:cNvPr>
            <p:cNvCxnSpPr>
              <a:stCxn id="5" idx="2"/>
            </p:cNvCxnSpPr>
            <p:nvPr/>
          </p:nvCxnSpPr>
          <p:spPr>
            <a:xfrm rot="5400000">
              <a:off x="5781083" y="1904999"/>
              <a:ext cx="58936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62B80964-7BFC-3D44-8199-17D9DEDA1F7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6658395" y="1027686"/>
              <a:ext cx="589369" cy="175462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9B18DFEB-7F09-1E4F-AB94-BE3479B52688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5400000">
              <a:off x="4026462" y="3125547"/>
              <a:ext cx="58936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212933FE-29F0-E541-AB19-BF19FE8459AD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781084" y="3125546"/>
              <a:ext cx="589369" cy="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D96917CD-BBF3-8D40-A8AA-881233696159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7535707" y="3125546"/>
              <a:ext cx="589369" cy="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4C14F982-F04B-004C-A7E3-87DDAC1BA04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rot="16200000" flipH="1">
              <a:off x="4437131" y="3935424"/>
              <a:ext cx="589369" cy="82134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72BE6276-1D7A-AB4B-B649-B95294132509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rot="5400000">
              <a:off x="5314443" y="3879454"/>
              <a:ext cx="589369" cy="93328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7515704B-1CE6-7343-9D01-96B6ABEA38B5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7535707" y="4346094"/>
              <a:ext cx="589368" cy="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E1A0B08D-792F-144F-A130-EA1070D759F9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H="1" flipV="1">
              <a:off x="6706945" y="1294726"/>
              <a:ext cx="1944788" cy="2441096"/>
            </a:xfrm>
            <a:prstGeom prst="bentConnector3">
              <a:avLst>
                <a:gd name="adj1" fmla="val -117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F65657B7-C71D-DB4C-B9CD-8F5B7C4429FA}"/>
                </a:ext>
              </a:extLst>
            </p:cNvPr>
            <p:cNvCxnSpPr>
              <a:stCxn id="13" idx="3"/>
              <a:endCxn id="5" idx="3"/>
            </p:cNvCxnSpPr>
            <p:nvPr/>
          </p:nvCxnSpPr>
          <p:spPr>
            <a:xfrm flipH="1" flipV="1">
              <a:off x="6706945" y="1294726"/>
              <a:ext cx="1944786" cy="3661643"/>
            </a:xfrm>
            <a:prstGeom prst="bentConnector3">
              <a:avLst>
                <a:gd name="adj1" fmla="val -117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C937934C-494A-F945-A30A-DA184E89FFBB}"/>
                </a:ext>
              </a:extLst>
            </p:cNvPr>
            <p:cNvCxnSpPr>
              <a:stCxn id="12" idx="1"/>
              <a:endCxn id="5" idx="1"/>
            </p:cNvCxnSpPr>
            <p:nvPr/>
          </p:nvCxnSpPr>
          <p:spPr>
            <a:xfrm rot="10800000" flipH="1">
              <a:off x="4321144" y="1294726"/>
              <a:ext cx="1123444" cy="3661644"/>
            </a:xfrm>
            <a:prstGeom prst="bentConnector3">
              <a:avLst>
                <a:gd name="adj1" fmla="val -945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2CF9CBF2-2A6E-C945-8BF9-4421FCA92644}"/>
                </a:ext>
              </a:extLst>
            </p:cNvPr>
            <p:cNvCxnSpPr>
              <a:stCxn id="6" idx="1"/>
              <a:endCxn id="5" idx="1"/>
            </p:cNvCxnSpPr>
            <p:nvPr/>
          </p:nvCxnSpPr>
          <p:spPr>
            <a:xfrm rot="10800000" flipH="1">
              <a:off x="3499804" y="1294726"/>
              <a:ext cx="1944784" cy="1220548"/>
            </a:xfrm>
            <a:prstGeom prst="bentConnector3">
              <a:avLst>
                <a:gd name="adj1" fmla="val -117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34A84D8A-D554-A24C-8BB5-EFF90B8E1EEC}"/>
                </a:ext>
              </a:extLst>
            </p:cNvPr>
            <p:cNvCxnSpPr>
              <a:stCxn id="10" idx="1"/>
              <a:endCxn id="5" idx="1"/>
            </p:cNvCxnSpPr>
            <p:nvPr/>
          </p:nvCxnSpPr>
          <p:spPr>
            <a:xfrm rot="10800000" flipH="1">
              <a:off x="3499802" y="1294726"/>
              <a:ext cx="1944785" cy="2441096"/>
            </a:xfrm>
            <a:prstGeom prst="bentConnector3">
              <a:avLst>
                <a:gd name="adj1" fmla="val -1175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78632EEB-638E-064F-9B37-B8E9BA2A196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 flipH="1" flipV="1">
              <a:off x="5013013" y="2357480"/>
              <a:ext cx="2756686" cy="631176"/>
            </a:xfrm>
            <a:prstGeom prst="bentConnector5">
              <a:avLst>
                <a:gd name="adj1" fmla="val -49682"/>
                <a:gd name="adj2" fmla="val 443912"/>
                <a:gd name="adj3" fmla="val 10019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4A03BE65-8C92-5644-BB05-C53DBE0AC21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897110" y="2515274"/>
              <a:ext cx="55969" cy="290639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7D1E840-6347-1649-B185-8B988A935FC5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H="1" flipV="1">
              <a:off x="6706945" y="1294726"/>
              <a:ext cx="1944788" cy="1220548"/>
            </a:xfrm>
            <a:prstGeom prst="bentConnector3">
              <a:avLst>
                <a:gd name="adj1" fmla="val -117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8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Rabarb F.</dc:creator>
  <cp:lastModifiedBy>Hussain, Rabarb F.</cp:lastModifiedBy>
  <cp:revision>3</cp:revision>
  <dcterms:created xsi:type="dcterms:W3CDTF">2018-10-27T22:49:07Z</dcterms:created>
  <dcterms:modified xsi:type="dcterms:W3CDTF">2018-10-27T23:11:02Z</dcterms:modified>
</cp:coreProperties>
</file>