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6"/>
    <p:restoredTop sz="94697"/>
  </p:normalViewPr>
  <p:slideViewPr>
    <p:cSldViewPr snapToGrid="0" snapToObjects="1">
      <p:cViewPr>
        <p:scale>
          <a:sx n="65" d="100"/>
          <a:sy n="65" d="100"/>
        </p:scale>
        <p:origin x="39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F24C6-F89F-4449-9328-167F29AFBE5D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7BF94B-5E4C-4E5B-8527-7D4267BD95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– The Application and Access to it</a:t>
          </a:r>
        </a:p>
      </dgm:t>
    </dgm:pt>
    <dgm:pt modelId="{BD4E470E-0E57-4AD6-A3D6-6AD7373467D6}" type="parTrans" cxnId="{809AF6D5-0C05-474D-83DF-79C48337359D}">
      <dgm:prSet/>
      <dgm:spPr/>
      <dgm:t>
        <a:bodyPr/>
        <a:lstStyle/>
        <a:p>
          <a:endParaRPr lang="en-US"/>
        </a:p>
      </dgm:t>
    </dgm:pt>
    <dgm:pt modelId="{BAB223F7-3500-4DC4-A04A-EF96B038CBB5}" type="sibTrans" cxnId="{809AF6D5-0C05-474D-83DF-79C48337359D}">
      <dgm:prSet/>
      <dgm:spPr/>
      <dgm:t>
        <a:bodyPr/>
        <a:lstStyle/>
        <a:p>
          <a:endParaRPr lang="en-US"/>
        </a:p>
      </dgm:t>
    </dgm:pt>
    <dgm:pt modelId="{0E393937-2660-463F-9446-D8F0CCA131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– Online at Home vs. At Polling Booth:</a:t>
          </a:r>
        </a:p>
      </dgm:t>
    </dgm:pt>
    <dgm:pt modelId="{6CD88FF7-2FAC-467F-A2FF-4AEDDB1E6591}" type="parTrans" cxnId="{738605F4-30C4-46CA-847E-16A07A89E883}">
      <dgm:prSet/>
      <dgm:spPr/>
      <dgm:t>
        <a:bodyPr/>
        <a:lstStyle/>
        <a:p>
          <a:endParaRPr lang="en-US"/>
        </a:p>
      </dgm:t>
    </dgm:pt>
    <dgm:pt modelId="{AE95564A-9798-47A4-8096-01BDB4EA5842}" type="sibTrans" cxnId="{738605F4-30C4-46CA-847E-16A07A89E883}">
      <dgm:prSet/>
      <dgm:spPr/>
      <dgm:t>
        <a:bodyPr/>
        <a:lstStyle/>
        <a:p>
          <a:endParaRPr lang="en-US"/>
        </a:p>
      </dgm:t>
    </dgm:pt>
    <dgm:pt modelId="{CD34774E-0F9B-40AC-BD69-BFB4C7E443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Third – Security and Safety:</a:t>
          </a:r>
        </a:p>
      </dgm:t>
    </dgm:pt>
    <dgm:pt modelId="{DDDE8ADC-E81B-45E7-A5E0-42E8281358FA}" type="parTrans" cxnId="{47A98E9F-DD58-4EA0-8FFF-F637878F5871}">
      <dgm:prSet/>
      <dgm:spPr/>
      <dgm:t>
        <a:bodyPr/>
        <a:lstStyle/>
        <a:p>
          <a:endParaRPr lang="en-US"/>
        </a:p>
      </dgm:t>
    </dgm:pt>
    <dgm:pt modelId="{ECDFE4ED-993F-460B-8F48-BAE87E21A44A}" type="sibTrans" cxnId="{47A98E9F-DD58-4EA0-8FFF-F637878F5871}">
      <dgm:prSet/>
      <dgm:spPr/>
      <dgm:t>
        <a:bodyPr/>
        <a:lstStyle/>
        <a:p>
          <a:endParaRPr lang="en-US"/>
        </a:p>
      </dgm:t>
    </dgm:pt>
    <dgm:pt modelId="{7B30D799-37D3-4653-B7F5-0ABCDA327B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Fourth – Last but not least:</a:t>
          </a:r>
        </a:p>
      </dgm:t>
    </dgm:pt>
    <dgm:pt modelId="{35096A3C-F316-4E0C-A8E7-487193E86F33}" type="parTrans" cxnId="{2A08B33C-0A4D-47A6-8FE3-FA91F0230BB8}">
      <dgm:prSet/>
      <dgm:spPr/>
      <dgm:t>
        <a:bodyPr/>
        <a:lstStyle/>
        <a:p>
          <a:endParaRPr lang="en-US"/>
        </a:p>
      </dgm:t>
    </dgm:pt>
    <dgm:pt modelId="{B99DAAF2-D336-49F4-8614-EACC2981951C}" type="sibTrans" cxnId="{2A08B33C-0A4D-47A6-8FE3-FA91F0230BB8}">
      <dgm:prSet/>
      <dgm:spPr/>
      <dgm:t>
        <a:bodyPr/>
        <a:lstStyle/>
        <a:p>
          <a:endParaRPr lang="en-US"/>
        </a:p>
      </dgm:t>
    </dgm:pt>
    <dgm:pt modelId="{446862A6-9CF8-4A23-8E0E-99BC87053AA8}" type="pres">
      <dgm:prSet presAssocID="{FACF24C6-F89F-4449-9328-167F29AFBE5D}" presName="root" presStyleCnt="0">
        <dgm:presLayoutVars>
          <dgm:dir/>
          <dgm:resizeHandles val="exact"/>
        </dgm:presLayoutVars>
      </dgm:prSet>
      <dgm:spPr/>
    </dgm:pt>
    <dgm:pt modelId="{54E865B3-C42E-4D05-9C14-2777BE07EC76}" type="pres">
      <dgm:prSet presAssocID="{6B7BF94B-5E4C-4E5B-8527-7D4267BD9582}" presName="compNode" presStyleCnt="0"/>
      <dgm:spPr/>
    </dgm:pt>
    <dgm:pt modelId="{F6723C0C-AD53-4586-8605-2E4BDF8E4E6C}" type="pres">
      <dgm:prSet presAssocID="{6B7BF94B-5E4C-4E5B-8527-7D4267BD958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940594-91AE-4009-9850-171A263BC8AA}" type="pres">
      <dgm:prSet presAssocID="{6B7BF94B-5E4C-4E5B-8527-7D4267BD95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9B6962-39BB-4480-8C01-88266CEBAAF2}" type="pres">
      <dgm:prSet presAssocID="{6B7BF94B-5E4C-4E5B-8527-7D4267BD9582}" presName="spaceRect" presStyleCnt="0"/>
      <dgm:spPr/>
    </dgm:pt>
    <dgm:pt modelId="{0DB12F5E-884A-4DE7-ACD7-47B7F4F94F09}" type="pres">
      <dgm:prSet presAssocID="{6B7BF94B-5E4C-4E5B-8527-7D4267BD9582}" presName="textRect" presStyleLbl="revTx" presStyleIdx="0" presStyleCnt="4">
        <dgm:presLayoutVars>
          <dgm:chMax val="1"/>
          <dgm:chPref val="1"/>
        </dgm:presLayoutVars>
      </dgm:prSet>
      <dgm:spPr/>
    </dgm:pt>
    <dgm:pt modelId="{3C3E5B57-7773-405B-A1A3-C5C8522605E1}" type="pres">
      <dgm:prSet presAssocID="{BAB223F7-3500-4DC4-A04A-EF96B038CBB5}" presName="sibTrans" presStyleCnt="0"/>
      <dgm:spPr/>
    </dgm:pt>
    <dgm:pt modelId="{8BDC2B94-DD2C-4BDA-A443-D62063F1EFCC}" type="pres">
      <dgm:prSet presAssocID="{0E393937-2660-463F-9446-D8F0CCA1314C}" presName="compNode" presStyleCnt="0"/>
      <dgm:spPr/>
    </dgm:pt>
    <dgm:pt modelId="{2478C27E-32AD-486C-906C-DCB887987166}" type="pres">
      <dgm:prSet presAssocID="{0E393937-2660-463F-9446-D8F0CCA1314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144EC7-5961-432C-BEA0-70ED4A0A3F90}" type="pres">
      <dgm:prSet presAssocID="{0E393937-2660-463F-9446-D8F0CCA131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B5E707C-DE78-440D-85ED-B09E279EA3E6}" type="pres">
      <dgm:prSet presAssocID="{0E393937-2660-463F-9446-D8F0CCA1314C}" presName="spaceRect" presStyleCnt="0"/>
      <dgm:spPr/>
    </dgm:pt>
    <dgm:pt modelId="{C32BA36F-E98E-4815-B25A-1FCD7EBE2737}" type="pres">
      <dgm:prSet presAssocID="{0E393937-2660-463F-9446-D8F0CCA1314C}" presName="textRect" presStyleLbl="revTx" presStyleIdx="1" presStyleCnt="4">
        <dgm:presLayoutVars>
          <dgm:chMax val="1"/>
          <dgm:chPref val="1"/>
        </dgm:presLayoutVars>
      </dgm:prSet>
      <dgm:spPr/>
    </dgm:pt>
    <dgm:pt modelId="{63E59332-F533-49FD-944C-4B29982B7D22}" type="pres">
      <dgm:prSet presAssocID="{AE95564A-9798-47A4-8096-01BDB4EA5842}" presName="sibTrans" presStyleCnt="0"/>
      <dgm:spPr/>
    </dgm:pt>
    <dgm:pt modelId="{25547C77-08DB-4515-820D-86E18242DC4A}" type="pres">
      <dgm:prSet presAssocID="{CD34774E-0F9B-40AC-BD69-BFB4C7E443FD}" presName="compNode" presStyleCnt="0"/>
      <dgm:spPr/>
    </dgm:pt>
    <dgm:pt modelId="{A4324EC0-1638-418E-9155-64E1BA73D166}" type="pres">
      <dgm:prSet presAssocID="{CD34774E-0F9B-40AC-BD69-BFB4C7E443F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2A1E053-6380-414D-B7A1-82473CB2891C}" type="pres">
      <dgm:prSet presAssocID="{CD34774E-0F9B-40AC-BD69-BFB4C7E443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9D8713E-4114-493A-BC38-3EB0586AA5D2}" type="pres">
      <dgm:prSet presAssocID="{CD34774E-0F9B-40AC-BD69-BFB4C7E443FD}" presName="spaceRect" presStyleCnt="0"/>
      <dgm:spPr/>
    </dgm:pt>
    <dgm:pt modelId="{9DC7D8F3-3C62-4B09-B845-5A50152C0DCF}" type="pres">
      <dgm:prSet presAssocID="{CD34774E-0F9B-40AC-BD69-BFB4C7E443FD}" presName="textRect" presStyleLbl="revTx" presStyleIdx="2" presStyleCnt="4">
        <dgm:presLayoutVars>
          <dgm:chMax val="1"/>
          <dgm:chPref val="1"/>
        </dgm:presLayoutVars>
      </dgm:prSet>
      <dgm:spPr/>
    </dgm:pt>
    <dgm:pt modelId="{D90CE8DB-B4B8-4BA7-9495-42176DFA2F82}" type="pres">
      <dgm:prSet presAssocID="{ECDFE4ED-993F-460B-8F48-BAE87E21A44A}" presName="sibTrans" presStyleCnt="0"/>
      <dgm:spPr/>
    </dgm:pt>
    <dgm:pt modelId="{136D4ED9-5C86-43C5-9282-2525D6E55F97}" type="pres">
      <dgm:prSet presAssocID="{7B30D799-37D3-4653-B7F5-0ABCDA327B92}" presName="compNode" presStyleCnt="0"/>
      <dgm:spPr/>
    </dgm:pt>
    <dgm:pt modelId="{5251DA9D-F025-479C-8302-5E8B17683620}" type="pres">
      <dgm:prSet presAssocID="{7B30D799-37D3-4653-B7F5-0ABCDA327B9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299D2CC-C1AF-49A6-8DEA-7821F1BB6AA8}" type="pres">
      <dgm:prSet presAssocID="{7B30D799-37D3-4653-B7F5-0ABCDA327B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825AED-F6C3-47CB-BDFB-6CEECD6AF266}" type="pres">
      <dgm:prSet presAssocID="{7B30D799-37D3-4653-B7F5-0ABCDA327B92}" presName="spaceRect" presStyleCnt="0"/>
      <dgm:spPr/>
    </dgm:pt>
    <dgm:pt modelId="{0752A169-0D64-4504-8327-814EB9372171}" type="pres">
      <dgm:prSet presAssocID="{7B30D799-37D3-4653-B7F5-0ABCDA327B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508A2B-02B3-454D-82CA-CA67F1556710}" type="presOf" srcId="{7B30D799-37D3-4653-B7F5-0ABCDA327B92}" destId="{0752A169-0D64-4504-8327-814EB9372171}" srcOrd="0" destOrd="0" presId="urn:microsoft.com/office/officeart/2018/5/layout/IconLeafLabelList"/>
    <dgm:cxn modelId="{2A08B33C-0A4D-47A6-8FE3-FA91F0230BB8}" srcId="{FACF24C6-F89F-4449-9328-167F29AFBE5D}" destId="{7B30D799-37D3-4653-B7F5-0ABCDA327B92}" srcOrd="3" destOrd="0" parTransId="{35096A3C-F316-4E0C-A8E7-487193E86F33}" sibTransId="{B99DAAF2-D336-49F4-8614-EACC2981951C}"/>
    <dgm:cxn modelId="{20C66256-3DDC-0C40-9CD2-677A04420C9E}" type="presOf" srcId="{FACF24C6-F89F-4449-9328-167F29AFBE5D}" destId="{446862A6-9CF8-4A23-8E0E-99BC87053AA8}" srcOrd="0" destOrd="0" presId="urn:microsoft.com/office/officeart/2018/5/layout/IconLeafLabelList"/>
    <dgm:cxn modelId="{B0E68C5D-8923-354D-A72C-3576A5929357}" type="presOf" srcId="{CD34774E-0F9B-40AC-BD69-BFB4C7E443FD}" destId="{9DC7D8F3-3C62-4B09-B845-5A50152C0DCF}" srcOrd="0" destOrd="0" presId="urn:microsoft.com/office/officeart/2018/5/layout/IconLeafLabelList"/>
    <dgm:cxn modelId="{1B17FD9C-2802-3F4B-808B-A12A0D92A767}" type="presOf" srcId="{6B7BF94B-5E4C-4E5B-8527-7D4267BD9582}" destId="{0DB12F5E-884A-4DE7-ACD7-47B7F4F94F09}" srcOrd="0" destOrd="0" presId="urn:microsoft.com/office/officeart/2018/5/layout/IconLeafLabelList"/>
    <dgm:cxn modelId="{47A98E9F-DD58-4EA0-8FFF-F637878F5871}" srcId="{FACF24C6-F89F-4449-9328-167F29AFBE5D}" destId="{CD34774E-0F9B-40AC-BD69-BFB4C7E443FD}" srcOrd="2" destOrd="0" parTransId="{DDDE8ADC-E81B-45E7-A5E0-42E8281358FA}" sibTransId="{ECDFE4ED-993F-460B-8F48-BAE87E21A44A}"/>
    <dgm:cxn modelId="{809AF6D5-0C05-474D-83DF-79C48337359D}" srcId="{FACF24C6-F89F-4449-9328-167F29AFBE5D}" destId="{6B7BF94B-5E4C-4E5B-8527-7D4267BD9582}" srcOrd="0" destOrd="0" parTransId="{BD4E470E-0E57-4AD6-A3D6-6AD7373467D6}" sibTransId="{BAB223F7-3500-4DC4-A04A-EF96B038CBB5}"/>
    <dgm:cxn modelId="{7420F7E7-C16D-9C45-A849-3DC9844EBC89}" type="presOf" srcId="{0E393937-2660-463F-9446-D8F0CCA1314C}" destId="{C32BA36F-E98E-4815-B25A-1FCD7EBE2737}" srcOrd="0" destOrd="0" presId="urn:microsoft.com/office/officeart/2018/5/layout/IconLeafLabelList"/>
    <dgm:cxn modelId="{738605F4-30C4-46CA-847E-16A07A89E883}" srcId="{FACF24C6-F89F-4449-9328-167F29AFBE5D}" destId="{0E393937-2660-463F-9446-D8F0CCA1314C}" srcOrd="1" destOrd="0" parTransId="{6CD88FF7-2FAC-467F-A2FF-4AEDDB1E6591}" sibTransId="{AE95564A-9798-47A4-8096-01BDB4EA5842}"/>
    <dgm:cxn modelId="{21C7D44A-56CC-0A4E-890C-C12A250A8F51}" type="presParOf" srcId="{446862A6-9CF8-4A23-8E0E-99BC87053AA8}" destId="{54E865B3-C42E-4D05-9C14-2777BE07EC76}" srcOrd="0" destOrd="0" presId="urn:microsoft.com/office/officeart/2018/5/layout/IconLeafLabelList"/>
    <dgm:cxn modelId="{9E1C8666-C5DF-CD44-B781-A1704021F4B2}" type="presParOf" srcId="{54E865B3-C42E-4D05-9C14-2777BE07EC76}" destId="{F6723C0C-AD53-4586-8605-2E4BDF8E4E6C}" srcOrd="0" destOrd="0" presId="urn:microsoft.com/office/officeart/2018/5/layout/IconLeafLabelList"/>
    <dgm:cxn modelId="{C2E16D9D-D5FE-B34B-B282-9679F731BA91}" type="presParOf" srcId="{54E865B3-C42E-4D05-9C14-2777BE07EC76}" destId="{DD940594-91AE-4009-9850-171A263BC8AA}" srcOrd="1" destOrd="0" presId="urn:microsoft.com/office/officeart/2018/5/layout/IconLeafLabelList"/>
    <dgm:cxn modelId="{AF5B2B98-D692-9745-AF02-6C8AB570E917}" type="presParOf" srcId="{54E865B3-C42E-4D05-9C14-2777BE07EC76}" destId="{0F9B6962-39BB-4480-8C01-88266CEBAAF2}" srcOrd="2" destOrd="0" presId="urn:microsoft.com/office/officeart/2018/5/layout/IconLeafLabelList"/>
    <dgm:cxn modelId="{CA3F4B81-295A-5B44-8CDC-D84AE4BD56DC}" type="presParOf" srcId="{54E865B3-C42E-4D05-9C14-2777BE07EC76}" destId="{0DB12F5E-884A-4DE7-ACD7-47B7F4F94F09}" srcOrd="3" destOrd="0" presId="urn:microsoft.com/office/officeart/2018/5/layout/IconLeafLabelList"/>
    <dgm:cxn modelId="{5A9F6D74-2FEE-D94C-AA21-EB37DFBC5B65}" type="presParOf" srcId="{446862A6-9CF8-4A23-8E0E-99BC87053AA8}" destId="{3C3E5B57-7773-405B-A1A3-C5C8522605E1}" srcOrd="1" destOrd="0" presId="urn:microsoft.com/office/officeart/2018/5/layout/IconLeafLabelList"/>
    <dgm:cxn modelId="{CA6FE287-D8A7-0547-B0F4-B27BC6AD6A48}" type="presParOf" srcId="{446862A6-9CF8-4A23-8E0E-99BC87053AA8}" destId="{8BDC2B94-DD2C-4BDA-A443-D62063F1EFCC}" srcOrd="2" destOrd="0" presId="urn:microsoft.com/office/officeart/2018/5/layout/IconLeafLabelList"/>
    <dgm:cxn modelId="{716EE6D6-447E-5D48-A8F7-C1E4F3A54410}" type="presParOf" srcId="{8BDC2B94-DD2C-4BDA-A443-D62063F1EFCC}" destId="{2478C27E-32AD-486C-906C-DCB887987166}" srcOrd="0" destOrd="0" presId="urn:microsoft.com/office/officeart/2018/5/layout/IconLeafLabelList"/>
    <dgm:cxn modelId="{EADCCF67-9F78-0441-B68D-F620D4F7EFA0}" type="presParOf" srcId="{8BDC2B94-DD2C-4BDA-A443-D62063F1EFCC}" destId="{A0144EC7-5961-432C-BEA0-70ED4A0A3F90}" srcOrd="1" destOrd="0" presId="urn:microsoft.com/office/officeart/2018/5/layout/IconLeafLabelList"/>
    <dgm:cxn modelId="{3D07E0A8-7ADF-EE4D-BD38-A7106ABDBF5D}" type="presParOf" srcId="{8BDC2B94-DD2C-4BDA-A443-D62063F1EFCC}" destId="{CB5E707C-DE78-440D-85ED-B09E279EA3E6}" srcOrd="2" destOrd="0" presId="urn:microsoft.com/office/officeart/2018/5/layout/IconLeafLabelList"/>
    <dgm:cxn modelId="{B6250725-5A06-B84F-825F-9829DEB95044}" type="presParOf" srcId="{8BDC2B94-DD2C-4BDA-A443-D62063F1EFCC}" destId="{C32BA36F-E98E-4815-B25A-1FCD7EBE2737}" srcOrd="3" destOrd="0" presId="urn:microsoft.com/office/officeart/2018/5/layout/IconLeafLabelList"/>
    <dgm:cxn modelId="{DA4A17FE-65F1-7240-970D-ED5D5579D66E}" type="presParOf" srcId="{446862A6-9CF8-4A23-8E0E-99BC87053AA8}" destId="{63E59332-F533-49FD-944C-4B29982B7D22}" srcOrd="3" destOrd="0" presId="urn:microsoft.com/office/officeart/2018/5/layout/IconLeafLabelList"/>
    <dgm:cxn modelId="{32C3F9EB-376D-6B4A-BF0E-65CE9FF4E634}" type="presParOf" srcId="{446862A6-9CF8-4A23-8E0E-99BC87053AA8}" destId="{25547C77-08DB-4515-820D-86E18242DC4A}" srcOrd="4" destOrd="0" presId="urn:microsoft.com/office/officeart/2018/5/layout/IconLeafLabelList"/>
    <dgm:cxn modelId="{F69CACD0-0FC3-B745-9FA4-90C3065E8336}" type="presParOf" srcId="{25547C77-08DB-4515-820D-86E18242DC4A}" destId="{A4324EC0-1638-418E-9155-64E1BA73D166}" srcOrd="0" destOrd="0" presId="urn:microsoft.com/office/officeart/2018/5/layout/IconLeafLabelList"/>
    <dgm:cxn modelId="{6A0A8E85-A8D6-664F-A5D1-674603B0E4BA}" type="presParOf" srcId="{25547C77-08DB-4515-820D-86E18242DC4A}" destId="{D2A1E053-6380-414D-B7A1-82473CB2891C}" srcOrd="1" destOrd="0" presId="urn:microsoft.com/office/officeart/2018/5/layout/IconLeafLabelList"/>
    <dgm:cxn modelId="{CB2C0EB8-EE53-594E-B3CE-C41B91138B08}" type="presParOf" srcId="{25547C77-08DB-4515-820D-86E18242DC4A}" destId="{09D8713E-4114-493A-BC38-3EB0586AA5D2}" srcOrd="2" destOrd="0" presId="urn:microsoft.com/office/officeart/2018/5/layout/IconLeafLabelList"/>
    <dgm:cxn modelId="{23BDF828-1ED4-1746-8902-3602481EAFA6}" type="presParOf" srcId="{25547C77-08DB-4515-820D-86E18242DC4A}" destId="{9DC7D8F3-3C62-4B09-B845-5A50152C0DCF}" srcOrd="3" destOrd="0" presId="urn:microsoft.com/office/officeart/2018/5/layout/IconLeafLabelList"/>
    <dgm:cxn modelId="{D9F272D6-4D7D-9E4D-BE6F-ADFA567F069F}" type="presParOf" srcId="{446862A6-9CF8-4A23-8E0E-99BC87053AA8}" destId="{D90CE8DB-B4B8-4BA7-9495-42176DFA2F82}" srcOrd="5" destOrd="0" presId="urn:microsoft.com/office/officeart/2018/5/layout/IconLeafLabelList"/>
    <dgm:cxn modelId="{3427AE5A-3B57-2D45-8F9F-EF959D587368}" type="presParOf" srcId="{446862A6-9CF8-4A23-8E0E-99BC87053AA8}" destId="{136D4ED9-5C86-43C5-9282-2525D6E55F97}" srcOrd="6" destOrd="0" presId="urn:microsoft.com/office/officeart/2018/5/layout/IconLeafLabelList"/>
    <dgm:cxn modelId="{99943B65-9C54-C444-83BC-0FC20698ABA4}" type="presParOf" srcId="{136D4ED9-5C86-43C5-9282-2525D6E55F97}" destId="{5251DA9D-F025-479C-8302-5E8B17683620}" srcOrd="0" destOrd="0" presId="urn:microsoft.com/office/officeart/2018/5/layout/IconLeafLabelList"/>
    <dgm:cxn modelId="{ECE4C216-F965-C849-A0EF-F8978F63D49F}" type="presParOf" srcId="{136D4ED9-5C86-43C5-9282-2525D6E55F97}" destId="{0299D2CC-C1AF-49A6-8DEA-7821F1BB6AA8}" srcOrd="1" destOrd="0" presId="urn:microsoft.com/office/officeart/2018/5/layout/IconLeafLabelList"/>
    <dgm:cxn modelId="{29969C6A-5277-504A-B754-F8389C30AE31}" type="presParOf" srcId="{136D4ED9-5C86-43C5-9282-2525D6E55F97}" destId="{96825AED-F6C3-47CB-BDFB-6CEECD6AF266}" srcOrd="2" destOrd="0" presId="urn:microsoft.com/office/officeart/2018/5/layout/IconLeafLabelList"/>
    <dgm:cxn modelId="{159920DC-3DE0-B647-8236-09C7B1286A2A}" type="presParOf" srcId="{136D4ED9-5C86-43C5-9282-2525D6E55F97}" destId="{0752A169-0D64-4504-8327-814EB93721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82533-C6E3-4D48-AFB0-CD54EE159F08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439E42-E9F3-4501-AC11-FB0DCF7CEAF6}">
      <dgm:prSet/>
      <dgm:spPr/>
      <dgm:t>
        <a:bodyPr/>
        <a:lstStyle/>
        <a:p>
          <a:r>
            <a:rPr lang="en-US"/>
            <a:t>Companies and Organisations</a:t>
          </a:r>
        </a:p>
      </dgm:t>
    </dgm:pt>
    <dgm:pt modelId="{CDD8297F-2768-4EA6-9FFF-FACDE329131C}" type="parTrans" cxnId="{266E6793-DFFD-4989-9D0B-E60E586AED97}">
      <dgm:prSet/>
      <dgm:spPr/>
      <dgm:t>
        <a:bodyPr/>
        <a:lstStyle/>
        <a:p>
          <a:endParaRPr lang="en-US"/>
        </a:p>
      </dgm:t>
    </dgm:pt>
    <dgm:pt modelId="{EF7EF95A-F9F1-44EC-9176-8AC295B5A5F6}" type="sibTrans" cxnId="{266E6793-DFFD-4989-9D0B-E60E586AED97}">
      <dgm:prSet/>
      <dgm:spPr/>
      <dgm:t>
        <a:bodyPr/>
        <a:lstStyle/>
        <a:p>
          <a:endParaRPr lang="en-US"/>
        </a:p>
      </dgm:t>
    </dgm:pt>
    <dgm:pt modelId="{28BA4578-360D-4FA1-B0BA-AC0ACC1270A6}">
      <dgm:prSet/>
      <dgm:spPr/>
      <dgm:t>
        <a:bodyPr/>
        <a:lstStyle/>
        <a:p>
          <a:r>
            <a:rPr lang="en-US"/>
            <a:t>Microsoft</a:t>
          </a:r>
        </a:p>
      </dgm:t>
    </dgm:pt>
    <dgm:pt modelId="{C7F56E39-4955-4605-9F0C-8FE4FCE5D0A1}" type="parTrans" cxnId="{201B821B-9EFA-4E14-B177-295E60BFFDCD}">
      <dgm:prSet/>
      <dgm:spPr/>
      <dgm:t>
        <a:bodyPr/>
        <a:lstStyle/>
        <a:p>
          <a:endParaRPr lang="en-US"/>
        </a:p>
      </dgm:t>
    </dgm:pt>
    <dgm:pt modelId="{252879A9-76C9-47FF-9108-9124D673E6BE}" type="sibTrans" cxnId="{201B821B-9EFA-4E14-B177-295E60BFFDCD}">
      <dgm:prSet/>
      <dgm:spPr/>
      <dgm:t>
        <a:bodyPr/>
        <a:lstStyle/>
        <a:p>
          <a:endParaRPr lang="en-US"/>
        </a:p>
      </dgm:t>
    </dgm:pt>
    <dgm:pt modelId="{BB3A4A1E-500B-4ECC-B7BF-C7A2CF17367F}">
      <dgm:prSet/>
      <dgm:spPr/>
      <dgm:t>
        <a:bodyPr/>
        <a:lstStyle/>
        <a:p>
          <a:r>
            <a:rPr lang="en-US"/>
            <a:t>CISCO</a:t>
          </a:r>
        </a:p>
      </dgm:t>
    </dgm:pt>
    <dgm:pt modelId="{A5ADF432-4B7E-4A2A-ADAD-0C98E18DBD1B}" type="parTrans" cxnId="{506937E1-E4AE-4D6A-8CDF-0F7259DA8A67}">
      <dgm:prSet/>
      <dgm:spPr/>
      <dgm:t>
        <a:bodyPr/>
        <a:lstStyle/>
        <a:p>
          <a:endParaRPr lang="en-US"/>
        </a:p>
      </dgm:t>
    </dgm:pt>
    <dgm:pt modelId="{A8E48F2B-741E-4537-98E2-7EA2FC02C0F3}" type="sibTrans" cxnId="{506937E1-E4AE-4D6A-8CDF-0F7259DA8A67}">
      <dgm:prSet/>
      <dgm:spPr/>
      <dgm:t>
        <a:bodyPr/>
        <a:lstStyle/>
        <a:p>
          <a:endParaRPr lang="en-US"/>
        </a:p>
      </dgm:t>
    </dgm:pt>
    <dgm:pt modelId="{A87FADC0-BA1D-48E1-A335-2C69F6B70A79}">
      <dgm:prSet/>
      <dgm:spPr/>
      <dgm:t>
        <a:bodyPr/>
        <a:lstStyle/>
        <a:p>
          <a:r>
            <a:rPr lang="en-US"/>
            <a:t>Tesla</a:t>
          </a:r>
        </a:p>
      </dgm:t>
    </dgm:pt>
    <dgm:pt modelId="{4AAF6FAE-246E-42AC-B868-41C9DB24E105}" type="parTrans" cxnId="{E2031E6A-28B5-49C5-A9E6-16D306E0241C}">
      <dgm:prSet/>
      <dgm:spPr/>
      <dgm:t>
        <a:bodyPr/>
        <a:lstStyle/>
        <a:p>
          <a:endParaRPr lang="en-US"/>
        </a:p>
      </dgm:t>
    </dgm:pt>
    <dgm:pt modelId="{61683B01-F6E0-4412-B48F-2CC36F352F6A}" type="sibTrans" cxnId="{E2031E6A-28B5-49C5-A9E6-16D306E0241C}">
      <dgm:prSet/>
      <dgm:spPr/>
      <dgm:t>
        <a:bodyPr/>
        <a:lstStyle/>
        <a:p>
          <a:endParaRPr lang="en-US"/>
        </a:p>
      </dgm:t>
    </dgm:pt>
    <dgm:pt modelId="{42CFAEB6-9389-4992-B9E8-32E0F50D10CF}">
      <dgm:prSet/>
      <dgm:spPr/>
      <dgm:t>
        <a:bodyPr/>
        <a:lstStyle/>
        <a:p>
          <a:r>
            <a:rPr lang="en-US"/>
            <a:t>INEC – organize the elections in Nigeria</a:t>
          </a:r>
        </a:p>
      </dgm:t>
    </dgm:pt>
    <dgm:pt modelId="{E1297070-2548-4585-B6C1-32A52A219F20}" type="parTrans" cxnId="{6BF76E10-77C7-41D1-8EC4-A174EE4FABEC}">
      <dgm:prSet/>
      <dgm:spPr/>
      <dgm:t>
        <a:bodyPr/>
        <a:lstStyle/>
        <a:p>
          <a:endParaRPr lang="en-US"/>
        </a:p>
      </dgm:t>
    </dgm:pt>
    <dgm:pt modelId="{360AD6FE-A1DC-46DE-8CA7-BA4C2302D742}" type="sibTrans" cxnId="{6BF76E10-77C7-41D1-8EC4-A174EE4FABEC}">
      <dgm:prSet/>
      <dgm:spPr/>
      <dgm:t>
        <a:bodyPr/>
        <a:lstStyle/>
        <a:p>
          <a:endParaRPr lang="en-US"/>
        </a:p>
      </dgm:t>
    </dgm:pt>
    <dgm:pt modelId="{E482F67D-5F0C-452F-AD0E-7BD48538099D}">
      <dgm:prSet/>
      <dgm:spPr/>
      <dgm:t>
        <a:bodyPr/>
        <a:lstStyle/>
        <a:p>
          <a:r>
            <a:rPr lang="en-US"/>
            <a:t>Crowdfund</a:t>
          </a:r>
        </a:p>
      </dgm:t>
    </dgm:pt>
    <dgm:pt modelId="{8AC696C9-03F4-48F9-A31D-654D1A049F06}" type="parTrans" cxnId="{9F492339-B06C-4A45-8239-39A7D9889A8F}">
      <dgm:prSet/>
      <dgm:spPr/>
      <dgm:t>
        <a:bodyPr/>
        <a:lstStyle/>
        <a:p>
          <a:endParaRPr lang="en-US"/>
        </a:p>
      </dgm:t>
    </dgm:pt>
    <dgm:pt modelId="{E3DAD610-118E-4D28-910C-F10DEF13499E}" type="sibTrans" cxnId="{9F492339-B06C-4A45-8239-39A7D9889A8F}">
      <dgm:prSet/>
      <dgm:spPr/>
      <dgm:t>
        <a:bodyPr/>
        <a:lstStyle/>
        <a:p>
          <a:endParaRPr lang="en-US"/>
        </a:p>
      </dgm:t>
    </dgm:pt>
    <dgm:pt modelId="{5465A626-19D1-4E53-BDED-DACDB8787177}">
      <dgm:prSet/>
      <dgm:spPr/>
      <dgm:t>
        <a:bodyPr/>
        <a:lstStyle/>
        <a:p>
          <a:r>
            <a:rPr lang="en-US"/>
            <a:t>Kickstarter</a:t>
          </a:r>
        </a:p>
      </dgm:t>
    </dgm:pt>
    <dgm:pt modelId="{90026E0A-C7A0-4241-80BB-599F993AFA3D}" type="parTrans" cxnId="{4F6EC683-0E7C-45B9-AE03-D3654E1F15CB}">
      <dgm:prSet/>
      <dgm:spPr/>
      <dgm:t>
        <a:bodyPr/>
        <a:lstStyle/>
        <a:p>
          <a:endParaRPr lang="en-US"/>
        </a:p>
      </dgm:t>
    </dgm:pt>
    <dgm:pt modelId="{B2968E03-9BCA-459B-9A4B-0DD7BDE58A69}" type="sibTrans" cxnId="{4F6EC683-0E7C-45B9-AE03-D3654E1F15CB}">
      <dgm:prSet/>
      <dgm:spPr/>
      <dgm:t>
        <a:bodyPr/>
        <a:lstStyle/>
        <a:p>
          <a:endParaRPr lang="en-US"/>
        </a:p>
      </dgm:t>
    </dgm:pt>
    <dgm:pt modelId="{DBBD9B73-FBB1-4383-B3D8-08308523A3DE}">
      <dgm:prSet/>
      <dgm:spPr/>
      <dgm:t>
        <a:bodyPr/>
        <a:lstStyle/>
        <a:p>
          <a:r>
            <a:rPr lang="en-US"/>
            <a:t>GoFundMe</a:t>
          </a:r>
        </a:p>
      </dgm:t>
    </dgm:pt>
    <dgm:pt modelId="{D33EAB72-66B3-44F7-BE1E-E9A977A230A2}" type="parTrans" cxnId="{82B72F52-379A-4A0B-8158-19A7DF890079}">
      <dgm:prSet/>
      <dgm:spPr/>
      <dgm:t>
        <a:bodyPr/>
        <a:lstStyle/>
        <a:p>
          <a:endParaRPr lang="en-US"/>
        </a:p>
      </dgm:t>
    </dgm:pt>
    <dgm:pt modelId="{CC64F702-EE5E-4986-B2F9-A79DA9AB6AC3}" type="sibTrans" cxnId="{82B72F52-379A-4A0B-8158-19A7DF890079}">
      <dgm:prSet/>
      <dgm:spPr/>
      <dgm:t>
        <a:bodyPr/>
        <a:lstStyle/>
        <a:p>
          <a:endParaRPr lang="en-US"/>
        </a:p>
      </dgm:t>
    </dgm:pt>
    <dgm:pt modelId="{3C6A6A4B-8241-4AE3-885C-77C2E593261F}">
      <dgm:prSet/>
      <dgm:spPr/>
      <dgm:t>
        <a:bodyPr/>
        <a:lstStyle/>
        <a:p>
          <a:r>
            <a:rPr lang="en-US"/>
            <a:t>Crowfunder</a:t>
          </a:r>
        </a:p>
      </dgm:t>
    </dgm:pt>
    <dgm:pt modelId="{1EF13CF0-A163-4B26-8294-AC976223C79A}" type="parTrans" cxnId="{8D46EE9E-3271-40E6-913F-B006C12FF257}">
      <dgm:prSet/>
      <dgm:spPr/>
      <dgm:t>
        <a:bodyPr/>
        <a:lstStyle/>
        <a:p>
          <a:endParaRPr lang="en-US"/>
        </a:p>
      </dgm:t>
    </dgm:pt>
    <dgm:pt modelId="{458E6A17-2B00-4145-9AAE-CB8395699848}" type="sibTrans" cxnId="{8D46EE9E-3271-40E6-913F-B006C12FF257}">
      <dgm:prSet/>
      <dgm:spPr/>
      <dgm:t>
        <a:bodyPr/>
        <a:lstStyle/>
        <a:p>
          <a:endParaRPr lang="en-US"/>
        </a:p>
      </dgm:t>
    </dgm:pt>
    <dgm:pt modelId="{B8ED5689-AB38-4885-8744-1823E82CFC91}">
      <dgm:prSet/>
      <dgm:spPr/>
      <dgm:t>
        <a:bodyPr/>
        <a:lstStyle/>
        <a:p>
          <a:r>
            <a:rPr lang="en-US"/>
            <a:t>Funding</a:t>
          </a:r>
        </a:p>
      </dgm:t>
    </dgm:pt>
    <dgm:pt modelId="{8CFA089E-14D7-4427-B5DD-2DBD9D0B2F82}" type="parTrans" cxnId="{14A339F4-2EF6-4011-A6FC-AEC40A38190C}">
      <dgm:prSet/>
      <dgm:spPr/>
      <dgm:t>
        <a:bodyPr/>
        <a:lstStyle/>
        <a:p>
          <a:endParaRPr lang="en-US"/>
        </a:p>
      </dgm:t>
    </dgm:pt>
    <dgm:pt modelId="{65DF9C44-B476-4064-9186-A900484BEA2C}" type="sibTrans" cxnId="{14A339F4-2EF6-4011-A6FC-AEC40A38190C}">
      <dgm:prSet/>
      <dgm:spPr/>
      <dgm:t>
        <a:bodyPr/>
        <a:lstStyle/>
        <a:p>
          <a:endParaRPr lang="en-US"/>
        </a:p>
      </dgm:t>
    </dgm:pt>
    <dgm:pt modelId="{FE0528F8-E05B-4449-BE5B-8A93E310A33D}">
      <dgm:prSet/>
      <dgm:spPr/>
      <dgm:t>
        <a:bodyPr/>
        <a:lstStyle/>
        <a:p>
          <a:r>
            <a:rPr lang="en-US"/>
            <a:t>FUNDSFORNGOS</a:t>
          </a:r>
        </a:p>
      </dgm:t>
    </dgm:pt>
    <dgm:pt modelId="{FE244189-D55C-4041-8B46-E6CBD31C5CC1}" type="parTrans" cxnId="{6884DF4C-1B0C-41F8-BC2E-979121F7B50E}">
      <dgm:prSet/>
      <dgm:spPr/>
      <dgm:t>
        <a:bodyPr/>
        <a:lstStyle/>
        <a:p>
          <a:endParaRPr lang="en-US"/>
        </a:p>
      </dgm:t>
    </dgm:pt>
    <dgm:pt modelId="{B5789842-3B7E-4EB6-B8D4-852EF51C4E03}" type="sibTrans" cxnId="{6884DF4C-1B0C-41F8-BC2E-979121F7B50E}">
      <dgm:prSet/>
      <dgm:spPr/>
      <dgm:t>
        <a:bodyPr/>
        <a:lstStyle/>
        <a:p>
          <a:endParaRPr lang="en-US"/>
        </a:p>
      </dgm:t>
    </dgm:pt>
    <dgm:pt modelId="{A4057C22-CCDA-7A4E-B47D-3E1692872F5E}" type="pres">
      <dgm:prSet presAssocID="{C7782533-C6E3-4D48-AFB0-CD54EE159F08}" presName="linear" presStyleCnt="0">
        <dgm:presLayoutVars>
          <dgm:dir/>
          <dgm:animLvl val="lvl"/>
          <dgm:resizeHandles val="exact"/>
        </dgm:presLayoutVars>
      </dgm:prSet>
      <dgm:spPr/>
    </dgm:pt>
    <dgm:pt modelId="{62D7ADBE-EBD5-DD47-963B-0C350F677BD5}" type="pres">
      <dgm:prSet presAssocID="{22439E42-E9F3-4501-AC11-FB0DCF7CEAF6}" presName="parentLin" presStyleCnt="0"/>
      <dgm:spPr/>
    </dgm:pt>
    <dgm:pt modelId="{7C838F84-55ED-F64C-825C-DFDFC7A2DA43}" type="pres">
      <dgm:prSet presAssocID="{22439E42-E9F3-4501-AC11-FB0DCF7CEAF6}" presName="parentLeftMargin" presStyleLbl="node1" presStyleIdx="0" presStyleCnt="3"/>
      <dgm:spPr/>
    </dgm:pt>
    <dgm:pt modelId="{E35CC7B3-75E1-3E40-97A5-2F82734EE5D1}" type="pres">
      <dgm:prSet presAssocID="{22439E42-E9F3-4501-AC11-FB0DCF7CEA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77AAA1-CC40-A145-8626-80A4353332FC}" type="pres">
      <dgm:prSet presAssocID="{22439E42-E9F3-4501-AC11-FB0DCF7CEAF6}" presName="negativeSpace" presStyleCnt="0"/>
      <dgm:spPr/>
    </dgm:pt>
    <dgm:pt modelId="{FB9D582E-7FB2-2445-94EC-65CF192F3CA5}" type="pres">
      <dgm:prSet presAssocID="{22439E42-E9F3-4501-AC11-FB0DCF7CEAF6}" presName="childText" presStyleLbl="conFgAcc1" presStyleIdx="0" presStyleCnt="3">
        <dgm:presLayoutVars>
          <dgm:bulletEnabled val="1"/>
        </dgm:presLayoutVars>
      </dgm:prSet>
      <dgm:spPr/>
    </dgm:pt>
    <dgm:pt modelId="{7BC4EF8D-C6E3-1949-88D5-F03890DA9170}" type="pres">
      <dgm:prSet presAssocID="{EF7EF95A-F9F1-44EC-9176-8AC295B5A5F6}" presName="spaceBetweenRectangles" presStyleCnt="0"/>
      <dgm:spPr/>
    </dgm:pt>
    <dgm:pt modelId="{90A457F6-87EA-CC45-9A48-10A43AB34486}" type="pres">
      <dgm:prSet presAssocID="{E482F67D-5F0C-452F-AD0E-7BD48538099D}" presName="parentLin" presStyleCnt="0"/>
      <dgm:spPr/>
    </dgm:pt>
    <dgm:pt modelId="{28A0B204-4CE8-F449-AFEC-582C614CD1BE}" type="pres">
      <dgm:prSet presAssocID="{E482F67D-5F0C-452F-AD0E-7BD48538099D}" presName="parentLeftMargin" presStyleLbl="node1" presStyleIdx="0" presStyleCnt="3"/>
      <dgm:spPr/>
    </dgm:pt>
    <dgm:pt modelId="{8D822FD6-486D-0A4A-BDA0-A39FFE4BF5A8}" type="pres">
      <dgm:prSet presAssocID="{E482F67D-5F0C-452F-AD0E-7BD4853809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20884F-B8BE-374E-AAAF-9980BB3D8BD1}" type="pres">
      <dgm:prSet presAssocID="{E482F67D-5F0C-452F-AD0E-7BD48538099D}" presName="negativeSpace" presStyleCnt="0"/>
      <dgm:spPr/>
    </dgm:pt>
    <dgm:pt modelId="{02085FBB-F756-CB4D-835D-24ADE2132ABD}" type="pres">
      <dgm:prSet presAssocID="{E482F67D-5F0C-452F-AD0E-7BD48538099D}" presName="childText" presStyleLbl="conFgAcc1" presStyleIdx="1" presStyleCnt="3">
        <dgm:presLayoutVars>
          <dgm:bulletEnabled val="1"/>
        </dgm:presLayoutVars>
      </dgm:prSet>
      <dgm:spPr/>
    </dgm:pt>
    <dgm:pt modelId="{4B279EFF-F89B-0146-8945-124B561E1E2D}" type="pres">
      <dgm:prSet presAssocID="{E3DAD610-118E-4D28-910C-F10DEF13499E}" presName="spaceBetweenRectangles" presStyleCnt="0"/>
      <dgm:spPr/>
    </dgm:pt>
    <dgm:pt modelId="{F1D7820A-610A-5E44-A7ED-B3C1CD453967}" type="pres">
      <dgm:prSet presAssocID="{B8ED5689-AB38-4885-8744-1823E82CFC91}" presName="parentLin" presStyleCnt="0"/>
      <dgm:spPr/>
    </dgm:pt>
    <dgm:pt modelId="{C398BFFE-79FF-D04E-A7BA-D02328F61412}" type="pres">
      <dgm:prSet presAssocID="{B8ED5689-AB38-4885-8744-1823E82CFC91}" presName="parentLeftMargin" presStyleLbl="node1" presStyleIdx="1" presStyleCnt="3"/>
      <dgm:spPr/>
    </dgm:pt>
    <dgm:pt modelId="{B1C7A7BC-B65A-E04E-92F9-0215DE0AD96C}" type="pres">
      <dgm:prSet presAssocID="{B8ED5689-AB38-4885-8744-1823E82CFC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8640A0-6783-B345-B506-0D99B0167046}" type="pres">
      <dgm:prSet presAssocID="{B8ED5689-AB38-4885-8744-1823E82CFC91}" presName="negativeSpace" presStyleCnt="0"/>
      <dgm:spPr/>
    </dgm:pt>
    <dgm:pt modelId="{C0861F15-37FE-3348-8D02-03250F3BD51F}" type="pres">
      <dgm:prSet presAssocID="{B8ED5689-AB38-4885-8744-1823E82CFC9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5D5EF00-0501-8D42-841D-B528BA19D7B3}" type="presOf" srcId="{5465A626-19D1-4E53-BDED-DACDB8787177}" destId="{02085FBB-F756-CB4D-835D-24ADE2132ABD}" srcOrd="0" destOrd="0" presId="urn:microsoft.com/office/officeart/2005/8/layout/list1"/>
    <dgm:cxn modelId="{8C170C01-1275-9448-800B-606D09F27B5E}" type="presOf" srcId="{28BA4578-360D-4FA1-B0BA-AC0ACC1270A6}" destId="{FB9D582E-7FB2-2445-94EC-65CF192F3CA5}" srcOrd="0" destOrd="0" presId="urn:microsoft.com/office/officeart/2005/8/layout/list1"/>
    <dgm:cxn modelId="{6BF76E10-77C7-41D1-8EC4-A174EE4FABEC}" srcId="{22439E42-E9F3-4501-AC11-FB0DCF7CEAF6}" destId="{42CFAEB6-9389-4992-B9E8-32E0F50D10CF}" srcOrd="3" destOrd="0" parTransId="{E1297070-2548-4585-B6C1-32A52A219F20}" sibTransId="{360AD6FE-A1DC-46DE-8CA7-BA4C2302D742}"/>
    <dgm:cxn modelId="{8308A512-5B6D-9B45-8031-CCBB6146B222}" type="presOf" srcId="{A87FADC0-BA1D-48E1-A335-2C69F6B70A79}" destId="{FB9D582E-7FB2-2445-94EC-65CF192F3CA5}" srcOrd="0" destOrd="2" presId="urn:microsoft.com/office/officeart/2005/8/layout/list1"/>
    <dgm:cxn modelId="{06B9EE14-D772-4445-AA15-E1B1531C658A}" type="presOf" srcId="{3C6A6A4B-8241-4AE3-885C-77C2E593261F}" destId="{02085FBB-F756-CB4D-835D-24ADE2132ABD}" srcOrd="0" destOrd="2" presId="urn:microsoft.com/office/officeart/2005/8/layout/list1"/>
    <dgm:cxn modelId="{201B821B-9EFA-4E14-B177-295E60BFFDCD}" srcId="{22439E42-E9F3-4501-AC11-FB0DCF7CEAF6}" destId="{28BA4578-360D-4FA1-B0BA-AC0ACC1270A6}" srcOrd="0" destOrd="0" parTransId="{C7F56E39-4955-4605-9F0C-8FE4FCE5D0A1}" sibTransId="{252879A9-76C9-47FF-9108-9124D673E6BE}"/>
    <dgm:cxn modelId="{AE08662B-ABBC-6946-BCF4-4440C3547373}" type="presOf" srcId="{DBBD9B73-FBB1-4383-B3D8-08308523A3DE}" destId="{02085FBB-F756-CB4D-835D-24ADE2132ABD}" srcOrd="0" destOrd="1" presId="urn:microsoft.com/office/officeart/2005/8/layout/list1"/>
    <dgm:cxn modelId="{9F492339-B06C-4A45-8239-39A7D9889A8F}" srcId="{C7782533-C6E3-4D48-AFB0-CD54EE159F08}" destId="{E482F67D-5F0C-452F-AD0E-7BD48538099D}" srcOrd="1" destOrd="0" parTransId="{8AC696C9-03F4-48F9-A31D-654D1A049F06}" sibTransId="{E3DAD610-118E-4D28-910C-F10DEF13499E}"/>
    <dgm:cxn modelId="{45EBBB41-7D1D-564F-AF10-963933558D45}" type="presOf" srcId="{E482F67D-5F0C-452F-AD0E-7BD48538099D}" destId="{28A0B204-4CE8-F449-AFEC-582C614CD1BE}" srcOrd="0" destOrd="0" presId="urn:microsoft.com/office/officeart/2005/8/layout/list1"/>
    <dgm:cxn modelId="{D2434343-459D-C445-8391-6962A490DBDA}" type="presOf" srcId="{42CFAEB6-9389-4992-B9E8-32E0F50D10CF}" destId="{FB9D582E-7FB2-2445-94EC-65CF192F3CA5}" srcOrd="0" destOrd="3" presId="urn:microsoft.com/office/officeart/2005/8/layout/list1"/>
    <dgm:cxn modelId="{1DFD5643-D43E-EA49-93BB-4F14FFD291C3}" type="presOf" srcId="{B8ED5689-AB38-4885-8744-1823E82CFC91}" destId="{C398BFFE-79FF-D04E-A7BA-D02328F61412}" srcOrd="0" destOrd="0" presId="urn:microsoft.com/office/officeart/2005/8/layout/list1"/>
    <dgm:cxn modelId="{6884DF4C-1B0C-41F8-BC2E-979121F7B50E}" srcId="{B8ED5689-AB38-4885-8744-1823E82CFC91}" destId="{FE0528F8-E05B-4449-BE5B-8A93E310A33D}" srcOrd="0" destOrd="0" parTransId="{FE244189-D55C-4041-8B46-E6CBD31C5CC1}" sibTransId="{B5789842-3B7E-4EB6-B8D4-852EF51C4E03}"/>
    <dgm:cxn modelId="{20C3934D-C7F8-D441-A824-9F9A99065506}" type="presOf" srcId="{22439E42-E9F3-4501-AC11-FB0DCF7CEAF6}" destId="{7C838F84-55ED-F64C-825C-DFDFC7A2DA43}" srcOrd="0" destOrd="0" presId="urn:microsoft.com/office/officeart/2005/8/layout/list1"/>
    <dgm:cxn modelId="{82B72F52-379A-4A0B-8158-19A7DF890079}" srcId="{E482F67D-5F0C-452F-AD0E-7BD48538099D}" destId="{DBBD9B73-FBB1-4383-B3D8-08308523A3DE}" srcOrd="1" destOrd="0" parTransId="{D33EAB72-66B3-44F7-BE1E-E9A977A230A2}" sibTransId="{CC64F702-EE5E-4986-B2F9-A79DA9AB6AC3}"/>
    <dgm:cxn modelId="{E2031E6A-28B5-49C5-A9E6-16D306E0241C}" srcId="{22439E42-E9F3-4501-AC11-FB0DCF7CEAF6}" destId="{A87FADC0-BA1D-48E1-A335-2C69F6B70A79}" srcOrd="2" destOrd="0" parTransId="{4AAF6FAE-246E-42AC-B868-41C9DB24E105}" sibTransId="{61683B01-F6E0-4412-B48F-2CC36F352F6A}"/>
    <dgm:cxn modelId="{D64DC47A-3FBA-9B48-B300-7B602A4980C3}" type="presOf" srcId="{C7782533-C6E3-4D48-AFB0-CD54EE159F08}" destId="{A4057C22-CCDA-7A4E-B47D-3E1692872F5E}" srcOrd="0" destOrd="0" presId="urn:microsoft.com/office/officeart/2005/8/layout/list1"/>
    <dgm:cxn modelId="{07F0437E-337F-FB4F-B175-58B14D799321}" type="presOf" srcId="{BB3A4A1E-500B-4ECC-B7BF-C7A2CF17367F}" destId="{FB9D582E-7FB2-2445-94EC-65CF192F3CA5}" srcOrd="0" destOrd="1" presId="urn:microsoft.com/office/officeart/2005/8/layout/list1"/>
    <dgm:cxn modelId="{4F6EC683-0E7C-45B9-AE03-D3654E1F15CB}" srcId="{E482F67D-5F0C-452F-AD0E-7BD48538099D}" destId="{5465A626-19D1-4E53-BDED-DACDB8787177}" srcOrd="0" destOrd="0" parTransId="{90026E0A-C7A0-4241-80BB-599F993AFA3D}" sibTransId="{B2968E03-9BCA-459B-9A4B-0DD7BDE58A69}"/>
    <dgm:cxn modelId="{266E6793-DFFD-4989-9D0B-E60E586AED97}" srcId="{C7782533-C6E3-4D48-AFB0-CD54EE159F08}" destId="{22439E42-E9F3-4501-AC11-FB0DCF7CEAF6}" srcOrd="0" destOrd="0" parTransId="{CDD8297F-2768-4EA6-9FFF-FACDE329131C}" sibTransId="{EF7EF95A-F9F1-44EC-9176-8AC295B5A5F6}"/>
    <dgm:cxn modelId="{8D46EE9E-3271-40E6-913F-B006C12FF257}" srcId="{E482F67D-5F0C-452F-AD0E-7BD48538099D}" destId="{3C6A6A4B-8241-4AE3-885C-77C2E593261F}" srcOrd="2" destOrd="0" parTransId="{1EF13CF0-A163-4B26-8294-AC976223C79A}" sibTransId="{458E6A17-2B00-4145-9AAE-CB8395699848}"/>
    <dgm:cxn modelId="{8D62D7C6-89DD-024E-A782-A52A35881908}" type="presOf" srcId="{E482F67D-5F0C-452F-AD0E-7BD48538099D}" destId="{8D822FD6-486D-0A4A-BDA0-A39FFE4BF5A8}" srcOrd="1" destOrd="0" presId="urn:microsoft.com/office/officeart/2005/8/layout/list1"/>
    <dgm:cxn modelId="{506937E1-E4AE-4D6A-8CDF-0F7259DA8A67}" srcId="{22439E42-E9F3-4501-AC11-FB0DCF7CEAF6}" destId="{BB3A4A1E-500B-4ECC-B7BF-C7A2CF17367F}" srcOrd="1" destOrd="0" parTransId="{A5ADF432-4B7E-4A2A-ADAD-0C98E18DBD1B}" sibTransId="{A8E48F2B-741E-4537-98E2-7EA2FC02C0F3}"/>
    <dgm:cxn modelId="{7CC368F2-CFA3-D840-BACB-433F3F2B34AC}" type="presOf" srcId="{22439E42-E9F3-4501-AC11-FB0DCF7CEAF6}" destId="{E35CC7B3-75E1-3E40-97A5-2F82734EE5D1}" srcOrd="1" destOrd="0" presId="urn:microsoft.com/office/officeart/2005/8/layout/list1"/>
    <dgm:cxn modelId="{14A339F4-2EF6-4011-A6FC-AEC40A38190C}" srcId="{C7782533-C6E3-4D48-AFB0-CD54EE159F08}" destId="{B8ED5689-AB38-4885-8744-1823E82CFC91}" srcOrd="2" destOrd="0" parTransId="{8CFA089E-14D7-4427-B5DD-2DBD9D0B2F82}" sibTransId="{65DF9C44-B476-4064-9186-A900484BEA2C}"/>
    <dgm:cxn modelId="{71E14CF5-AC32-0544-9A06-A71A1CCEF274}" type="presOf" srcId="{B8ED5689-AB38-4885-8744-1823E82CFC91}" destId="{B1C7A7BC-B65A-E04E-92F9-0215DE0AD96C}" srcOrd="1" destOrd="0" presId="urn:microsoft.com/office/officeart/2005/8/layout/list1"/>
    <dgm:cxn modelId="{1992D8FE-BFF1-4546-87BA-72975A245A96}" type="presOf" srcId="{FE0528F8-E05B-4449-BE5B-8A93E310A33D}" destId="{C0861F15-37FE-3348-8D02-03250F3BD51F}" srcOrd="0" destOrd="0" presId="urn:microsoft.com/office/officeart/2005/8/layout/list1"/>
    <dgm:cxn modelId="{CF57E40D-5006-AB4E-99B4-47B581386BD7}" type="presParOf" srcId="{A4057C22-CCDA-7A4E-B47D-3E1692872F5E}" destId="{62D7ADBE-EBD5-DD47-963B-0C350F677BD5}" srcOrd="0" destOrd="0" presId="urn:microsoft.com/office/officeart/2005/8/layout/list1"/>
    <dgm:cxn modelId="{E8C48FC2-DA84-DF48-B5F6-FA15FF3DD3C1}" type="presParOf" srcId="{62D7ADBE-EBD5-DD47-963B-0C350F677BD5}" destId="{7C838F84-55ED-F64C-825C-DFDFC7A2DA43}" srcOrd="0" destOrd="0" presId="urn:microsoft.com/office/officeart/2005/8/layout/list1"/>
    <dgm:cxn modelId="{FC7E42D1-B70F-CB44-94BA-A5487E4FF76A}" type="presParOf" srcId="{62D7ADBE-EBD5-DD47-963B-0C350F677BD5}" destId="{E35CC7B3-75E1-3E40-97A5-2F82734EE5D1}" srcOrd="1" destOrd="0" presId="urn:microsoft.com/office/officeart/2005/8/layout/list1"/>
    <dgm:cxn modelId="{F1507C4E-2EFF-8747-B248-6D54DC7AE566}" type="presParOf" srcId="{A4057C22-CCDA-7A4E-B47D-3E1692872F5E}" destId="{9777AAA1-CC40-A145-8626-80A4353332FC}" srcOrd="1" destOrd="0" presId="urn:microsoft.com/office/officeart/2005/8/layout/list1"/>
    <dgm:cxn modelId="{9D1AF5F4-A7E4-1046-B80E-5764F08062D8}" type="presParOf" srcId="{A4057C22-CCDA-7A4E-B47D-3E1692872F5E}" destId="{FB9D582E-7FB2-2445-94EC-65CF192F3CA5}" srcOrd="2" destOrd="0" presId="urn:microsoft.com/office/officeart/2005/8/layout/list1"/>
    <dgm:cxn modelId="{5EB1325F-0903-0A4D-817E-FC16C9491400}" type="presParOf" srcId="{A4057C22-CCDA-7A4E-B47D-3E1692872F5E}" destId="{7BC4EF8D-C6E3-1949-88D5-F03890DA9170}" srcOrd="3" destOrd="0" presId="urn:microsoft.com/office/officeart/2005/8/layout/list1"/>
    <dgm:cxn modelId="{9393F46D-2E7A-4448-8482-0AFE53502752}" type="presParOf" srcId="{A4057C22-CCDA-7A4E-B47D-3E1692872F5E}" destId="{90A457F6-87EA-CC45-9A48-10A43AB34486}" srcOrd="4" destOrd="0" presId="urn:microsoft.com/office/officeart/2005/8/layout/list1"/>
    <dgm:cxn modelId="{D64B7E40-C49A-CA4C-B920-E328ABFF3836}" type="presParOf" srcId="{90A457F6-87EA-CC45-9A48-10A43AB34486}" destId="{28A0B204-4CE8-F449-AFEC-582C614CD1BE}" srcOrd="0" destOrd="0" presId="urn:microsoft.com/office/officeart/2005/8/layout/list1"/>
    <dgm:cxn modelId="{7A15583F-FBBF-B04F-A228-CCB1E54D1A28}" type="presParOf" srcId="{90A457F6-87EA-CC45-9A48-10A43AB34486}" destId="{8D822FD6-486D-0A4A-BDA0-A39FFE4BF5A8}" srcOrd="1" destOrd="0" presId="urn:microsoft.com/office/officeart/2005/8/layout/list1"/>
    <dgm:cxn modelId="{1EB56300-3295-2F46-B107-E86F848FCDC0}" type="presParOf" srcId="{A4057C22-CCDA-7A4E-B47D-3E1692872F5E}" destId="{7A20884F-B8BE-374E-AAAF-9980BB3D8BD1}" srcOrd="5" destOrd="0" presId="urn:microsoft.com/office/officeart/2005/8/layout/list1"/>
    <dgm:cxn modelId="{F9A3F240-0BDF-0D49-9B8F-B53D6CFDF759}" type="presParOf" srcId="{A4057C22-CCDA-7A4E-B47D-3E1692872F5E}" destId="{02085FBB-F756-CB4D-835D-24ADE2132ABD}" srcOrd="6" destOrd="0" presId="urn:microsoft.com/office/officeart/2005/8/layout/list1"/>
    <dgm:cxn modelId="{987E76EF-FCB1-6248-B428-8EF02058FB47}" type="presParOf" srcId="{A4057C22-CCDA-7A4E-B47D-3E1692872F5E}" destId="{4B279EFF-F89B-0146-8945-124B561E1E2D}" srcOrd="7" destOrd="0" presId="urn:microsoft.com/office/officeart/2005/8/layout/list1"/>
    <dgm:cxn modelId="{F08E4D04-313E-DE45-8DFC-594815B4F206}" type="presParOf" srcId="{A4057C22-CCDA-7A4E-B47D-3E1692872F5E}" destId="{F1D7820A-610A-5E44-A7ED-B3C1CD453967}" srcOrd="8" destOrd="0" presId="urn:microsoft.com/office/officeart/2005/8/layout/list1"/>
    <dgm:cxn modelId="{61F87CB0-F9E8-A647-B3DE-593EB59D997D}" type="presParOf" srcId="{F1D7820A-610A-5E44-A7ED-B3C1CD453967}" destId="{C398BFFE-79FF-D04E-A7BA-D02328F61412}" srcOrd="0" destOrd="0" presId="urn:microsoft.com/office/officeart/2005/8/layout/list1"/>
    <dgm:cxn modelId="{2E6F1D1F-953C-F944-BF60-7CA3A8161A22}" type="presParOf" srcId="{F1D7820A-610A-5E44-A7ED-B3C1CD453967}" destId="{B1C7A7BC-B65A-E04E-92F9-0215DE0AD96C}" srcOrd="1" destOrd="0" presId="urn:microsoft.com/office/officeart/2005/8/layout/list1"/>
    <dgm:cxn modelId="{8C06DE8B-B8B1-5F4E-8DF0-A1CE54A853EC}" type="presParOf" srcId="{A4057C22-CCDA-7A4E-B47D-3E1692872F5E}" destId="{858640A0-6783-B345-B506-0D99B0167046}" srcOrd="9" destOrd="0" presId="urn:microsoft.com/office/officeart/2005/8/layout/list1"/>
    <dgm:cxn modelId="{DEFF63A9-3D29-CC43-AE5D-79DB6997C51F}" type="presParOf" srcId="{A4057C22-CCDA-7A4E-B47D-3E1692872F5E}" destId="{C0861F15-37FE-3348-8D02-03250F3BD51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23C0C-AD53-4586-8605-2E4BDF8E4E6C}">
      <dsp:nvSpPr>
        <dsp:cNvPr id="0" name=""/>
        <dsp:cNvSpPr/>
      </dsp:nvSpPr>
      <dsp:spPr>
        <a:xfrm>
          <a:off x="554880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940594-91AE-4009-9850-171A263BC8AA}">
      <dsp:nvSpPr>
        <dsp:cNvPr id="0" name=""/>
        <dsp:cNvSpPr/>
      </dsp:nvSpPr>
      <dsp:spPr>
        <a:xfrm>
          <a:off x="862867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12F5E-884A-4DE7-ACD7-47B7F4F94F09}">
      <dsp:nvSpPr>
        <dsp:cNvPr id="0" name=""/>
        <dsp:cNvSpPr/>
      </dsp:nvSpPr>
      <dsp:spPr>
        <a:xfrm>
          <a:off x="92899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First – The Application and Access to it</a:t>
          </a:r>
        </a:p>
      </dsp:txBody>
      <dsp:txXfrm>
        <a:off x="92899" y="2230715"/>
        <a:ext cx="2369132" cy="720000"/>
      </dsp:txXfrm>
    </dsp:sp>
    <dsp:sp modelId="{2478C27E-32AD-486C-906C-DCB887987166}">
      <dsp:nvSpPr>
        <dsp:cNvPr id="0" name=""/>
        <dsp:cNvSpPr/>
      </dsp:nvSpPr>
      <dsp:spPr>
        <a:xfrm>
          <a:off x="3338611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144EC7-5961-432C-BEA0-70ED4A0A3F90}">
      <dsp:nvSpPr>
        <dsp:cNvPr id="0" name=""/>
        <dsp:cNvSpPr/>
      </dsp:nvSpPr>
      <dsp:spPr>
        <a:xfrm>
          <a:off x="3646598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2BA36F-E98E-4815-B25A-1FCD7EBE2737}">
      <dsp:nvSpPr>
        <dsp:cNvPr id="0" name=""/>
        <dsp:cNvSpPr/>
      </dsp:nvSpPr>
      <dsp:spPr>
        <a:xfrm>
          <a:off x="2876630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Second – Online at Home vs. At Polling Booth:</a:t>
          </a:r>
        </a:p>
      </dsp:txBody>
      <dsp:txXfrm>
        <a:off x="2876630" y="2230715"/>
        <a:ext cx="2369132" cy="720000"/>
      </dsp:txXfrm>
    </dsp:sp>
    <dsp:sp modelId="{A4324EC0-1638-418E-9155-64E1BA73D166}">
      <dsp:nvSpPr>
        <dsp:cNvPr id="0" name=""/>
        <dsp:cNvSpPr/>
      </dsp:nvSpPr>
      <dsp:spPr>
        <a:xfrm>
          <a:off x="6122342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A1E053-6380-414D-B7A1-82473CB2891C}">
      <dsp:nvSpPr>
        <dsp:cNvPr id="0" name=""/>
        <dsp:cNvSpPr/>
      </dsp:nvSpPr>
      <dsp:spPr>
        <a:xfrm>
          <a:off x="6430329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7D8F3-3C62-4B09-B845-5A50152C0DCF}">
      <dsp:nvSpPr>
        <dsp:cNvPr id="0" name=""/>
        <dsp:cNvSpPr/>
      </dsp:nvSpPr>
      <dsp:spPr>
        <a:xfrm>
          <a:off x="5660361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Third – Security and Safety:</a:t>
          </a:r>
        </a:p>
      </dsp:txBody>
      <dsp:txXfrm>
        <a:off x="5660361" y="2230715"/>
        <a:ext cx="2369132" cy="720000"/>
      </dsp:txXfrm>
    </dsp:sp>
    <dsp:sp modelId="{5251DA9D-F025-479C-8302-5E8B17683620}">
      <dsp:nvSpPr>
        <dsp:cNvPr id="0" name=""/>
        <dsp:cNvSpPr/>
      </dsp:nvSpPr>
      <dsp:spPr>
        <a:xfrm>
          <a:off x="8906073" y="335409"/>
          <a:ext cx="1445171" cy="14451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9D2CC-C1AF-49A6-8DEA-7821F1BB6AA8}">
      <dsp:nvSpPr>
        <dsp:cNvPr id="0" name=""/>
        <dsp:cNvSpPr/>
      </dsp:nvSpPr>
      <dsp:spPr>
        <a:xfrm>
          <a:off x="9214060" y="643396"/>
          <a:ext cx="829196" cy="829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2A169-0D64-4504-8327-814EB9372171}">
      <dsp:nvSpPr>
        <dsp:cNvPr id="0" name=""/>
        <dsp:cNvSpPr/>
      </dsp:nvSpPr>
      <dsp:spPr>
        <a:xfrm>
          <a:off x="8444092" y="2230715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Fourth – Last but not least:</a:t>
          </a:r>
        </a:p>
      </dsp:txBody>
      <dsp:txXfrm>
        <a:off x="8444092" y="2230715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D582E-7FB2-2445-94EC-65CF192F3CA5}">
      <dsp:nvSpPr>
        <dsp:cNvPr id="0" name=""/>
        <dsp:cNvSpPr/>
      </dsp:nvSpPr>
      <dsp:spPr>
        <a:xfrm>
          <a:off x="0" y="324289"/>
          <a:ext cx="6628804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95732" rIns="5144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Microsoft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CISCO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Tesla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INEC – organize the elections in Nigeria</a:t>
          </a:r>
        </a:p>
      </dsp:txBody>
      <dsp:txXfrm>
        <a:off x="0" y="324289"/>
        <a:ext cx="6628804" cy="1675800"/>
      </dsp:txXfrm>
    </dsp:sp>
    <dsp:sp modelId="{E35CC7B3-75E1-3E40-97A5-2F82734EE5D1}">
      <dsp:nvSpPr>
        <dsp:cNvPr id="0" name=""/>
        <dsp:cNvSpPr/>
      </dsp:nvSpPr>
      <dsp:spPr>
        <a:xfrm>
          <a:off x="331440" y="43849"/>
          <a:ext cx="464016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Companies and Organisations</a:t>
          </a:r>
        </a:p>
      </dsp:txBody>
      <dsp:txXfrm>
        <a:off x="358820" y="71229"/>
        <a:ext cx="4585402" cy="506120"/>
      </dsp:txXfrm>
    </dsp:sp>
    <dsp:sp modelId="{02085FBB-F756-CB4D-835D-24ADE2132ABD}">
      <dsp:nvSpPr>
        <dsp:cNvPr id="0" name=""/>
        <dsp:cNvSpPr/>
      </dsp:nvSpPr>
      <dsp:spPr>
        <a:xfrm>
          <a:off x="0" y="2383129"/>
          <a:ext cx="662880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95732" rIns="5144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Kickstarter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GoFundMe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Crowfunder</a:t>
          </a:r>
        </a:p>
      </dsp:txBody>
      <dsp:txXfrm>
        <a:off x="0" y="2383129"/>
        <a:ext cx="6628804" cy="1376550"/>
      </dsp:txXfrm>
    </dsp:sp>
    <dsp:sp modelId="{8D822FD6-486D-0A4A-BDA0-A39FFE4BF5A8}">
      <dsp:nvSpPr>
        <dsp:cNvPr id="0" name=""/>
        <dsp:cNvSpPr/>
      </dsp:nvSpPr>
      <dsp:spPr>
        <a:xfrm>
          <a:off x="331440" y="2102689"/>
          <a:ext cx="4640162" cy="56088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Crowdfund</a:t>
          </a:r>
        </a:p>
      </dsp:txBody>
      <dsp:txXfrm>
        <a:off x="358820" y="2130069"/>
        <a:ext cx="4585402" cy="506120"/>
      </dsp:txXfrm>
    </dsp:sp>
    <dsp:sp modelId="{C0861F15-37FE-3348-8D02-03250F3BD51F}">
      <dsp:nvSpPr>
        <dsp:cNvPr id="0" name=""/>
        <dsp:cNvSpPr/>
      </dsp:nvSpPr>
      <dsp:spPr>
        <a:xfrm>
          <a:off x="0" y="4142719"/>
          <a:ext cx="6628804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95732" rIns="5144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FUNDSFORNGOS</a:t>
          </a:r>
        </a:p>
      </dsp:txBody>
      <dsp:txXfrm>
        <a:off x="0" y="4142719"/>
        <a:ext cx="6628804" cy="793012"/>
      </dsp:txXfrm>
    </dsp:sp>
    <dsp:sp modelId="{B1C7A7BC-B65A-E04E-92F9-0215DE0AD96C}">
      <dsp:nvSpPr>
        <dsp:cNvPr id="0" name=""/>
        <dsp:cNvSpPr/>
      </dsp:nvSpPr>
      <dsp:spPr>
        <a:xfrm>
          <a:off x="331440" y="3862279"/>
          <a:ext cx="4640162" cy="56088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Funding</a:t>
          </a:r>
        </a:p>
      </dsp:txBody>
      <dsp:txXfrm>
        <a:off x="358820" y="3889659"/>
        <a:ext cx="458540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s://edition.cnn.com/2018/05/31/africa/nigeria-not-too-young-to-run/index.html" TargetMode="External"/><Relationship Id="rId4" Type="http://schemas.openxmlformats.org/officeDocument/2006/relationships/hyperlink" Target="https://en.wikipedia.org/wiki/Nigerian_general_election,_20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6F6691-18F6-BC43-A511-F35A92F73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Team Debt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51F7AB6-6315-F045-B35D-92B7AC4D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Creators Kaleem, Ankur, Fahad &amp; Rabarb</a:t>
            </a:r>
          </a:p>
        </p:txBody>
      </p:sp>
    </p:spTree>
    <p:extLst>
      <p:ext uri="{BB962C8B-B14F-4D97-AF65-F5344CB8AC3E}">
        <p14:creationId xmlns:p14="http://schemas.microsoft.com/office/powerpoint/2010/main" val="416923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1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E097-C19C-C74F-8C50-DF4C9719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What are the problems?</a:t>
            </a:r>
          </a:p>
        </p:txBody>
      </p:sp>
      <p:grpSp>
        <p:nvGrpSpPr>
          <p:cNvPr id="42" name="Group 21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3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9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676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37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7BA8A-21DF-DB45-AB68-C8F2E7AD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How are we solving them?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6C37927-0D2F-4C2E-B1BF-9A91847DA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728829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28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9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65947-D4FA-C04D-9F82-43754C9D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6000" dirty="0"/>
              <a:t>Who can fund us?</a:t>
            </a:r>
          </a:p>
        </p:txBody>
      </p:sp>
      <p:grpSp>
        <p:nvGrpSpPr>
          <p:cNvPr id="142" name="Group 10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0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Content Placeholder 2">
            <a:extLst>
              <a:ext uri="{FF2B5EF4-FFF2-40B4-BE49-F238E27FC236}">
                <a16:creationId xmlns:a16="http://schemas.microsoft.com/office/drawing/2014/main" id="{EB54A8ED-F66D-40C0-A557-DA2630FEF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553102"/>
              </p:ext>
            </p:extLst>
          </p:nvPr>
        </p:nvGraphicFramePr>
        <p:xfrm>
          <a:off x="5211418" y="934975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2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DF69A-2ACE-C94D-BF39-71372A82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86" y="2182477"/>
            <a:ext cx="4903835" cy="249304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Demonstration of how the web-application would function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D72342C-4DEA-DB46-86C1-1280C0D4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34" y="1206497"/>
            <a:ext cx="6464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16898-B1C2-5F4C-9AF7-F3020BC6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pic>
        <p:nvPicPr>
          <p:cNvPr id="37" name="Graphic 6" descr="Books">
            <a:extLst>
              <a:ext uri="{FF2B5EF4-FFF2-40B4-BE49-F238E27FC236}">
                <a16:creationId xmlns:a16="http://schemas.microsoft.com/office/drawing/2014/main" id="{98C20A4C-E2F6-4DD2-B886-31EE894D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22A4F01-7500-4F4C-B163-902EEEF7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https://en.wikipedia.org/wiki/Nigerian_general_election,_2015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https://edition.cnn.com/2018/05/31/africa/nigeria-not-too-young-to-run/index.html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004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Team Debt</vt:lpstr>
      <vt:lpstr>What are the problems?</vt:lpstr>
      <vt:lpstr>How are we solving them?</vt:lpstr>
      <vt:lpstr>Who can fund us?</vt:lpstr>
      <vt:lpstr>Demonstration of how the web-application would function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Debt</dc:title>
  <dc:creator>Hussain, Rabarb F.</dc:creator>
  <cp:lastModifiedBy>Hussain, Rabarb F.</cp:lastModifiedBy>
  <cp:revision>5</cp:revision>
  <dcterms:created xsi:type="dcterms:W3CDTF">2018-10-28T10:10:52Z</dcterms:created>
  <dcterms:modified xsi:type="dcterms:W3CDTF">2018-10-28T10:29:28Z</dcterms:modified>
</cp:coreProperties>
</file>