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9.4930070216146606E-2"/>
          <c:y val="8.0677258901260498E-2"/>
          <c:w val="0.87860096572184421"/>
          <c:h val="0.78484260748789358"/>
        </c:manualLayout>
      </c:layout>
      <c:barChart>
        <c:barDir val="col"/>
        <c:grouping val="stacked"/>
        <c:varyColors val="0"/>
        <c:ser>
          <c:idx val="0"/>
          <c:order val="0"/>
          <c:tx>
            <c:strRef>
              <c:f>'https://d.docs.live.net/c6feb8961782fc08/Documents/[ARUN NM PROJECT^L.xlsx]Sheet1'!$F$2</c:f>
              <c:strCache>
                <c:ptCount val="1"/>
                <c:pt idx="0">
                  <c:v>Salary</c:v>
                </c:pt>
              </c:strCache>
            </c:strRef>
          </c:tx>
          <c:invertIfNegative val="0"/>
          <c:dPt>
            <c:idx val="6"/>
            <c:invertIfNegative val="0"/>
            <c:bubble3D val="0"/>
            <c:spPr>
              <a:solidFill>
                <a:srgbClr val="C00000"/>
              </a:solidFill>
            </c:spPr>
            <c:extLst>
              <c:ext xmlns:c16="http://schemas.microsoft.com/office/drawing/2014/chart" uri="{C3380CC4-5D6E-409C-BE32-E72D297353CC}">
                <c16:uniqueId val="{00000001-592E-42CD-BA38-A19119C1A6B3}"/>
              </c:ext>
            </c:extLst>
          </c:dPt>
          <c:dPt>
            <c:idx val="16"/>
            <c:invertIfNegative val="0"/>
            <c:bubble3D val="0"/>
            <c:spPr>
              <a:solidFill>
                <a:srgbClr val="C00000"/>
              </a:solidFill>
            </c:spPr>
            <c:extLst>
              <c:ext xmlns:c16="http://schemas.microsoft.com/office/drawing/2014/chart" uri="{C3380CC4-5D6E-409C-BE32-E72D297353CC}">
                <c16:uniqueId val="{00000003-592E-42CD-BA38-A19119C1A6B3}"/>
              </c:ext>
            </c:extLst>
          </c:dPt>
          <c:dPt>
            <c:idx val="19"/>
            <c:invertIfNegative val="0"/>
            <c:bubble3D val="0"/>
            <c:spPr>
              <a:solidFill>
                <a:schemeClr val="accent3">
                  <a:lumMod val="50000"/>
                </a:schemeClr>
              </a:solidFill>
            </c:spPr>
            <c:extLst>
              <c:ext xmlns:c16="http://schemas.microsoft.com/office/drawing/2014/chart" uri="{C3380CC4-5D6E-409C-BE32-E72D297353CC}">
                <c16:uniqueId val="{00000005-592E-42CD-BA38-A19119C1A6B3}"/>
              </c:ext>
            </c:extLst>
          </c:dPt>
          <c:dPt>
            <c:idx val="31"/>
            <c:invertIfNegative val="0"/>
            <c:bubble3D val="0"/>
            <c:spPr>
              <a:solidFill>
                <a:schemeClr val="accent3">
                  <a:lumMod val="50000"/>
                </a:schemeClr>
              </a:solidFill>
            </c:spPr>
            <c:extLst>
              <c:ext xmlns:c16="http://schemas.microsoft.com/office/drawing/2014/chart" uri="{C3380CC4-5D6E-409C-BE32-E72D297353CC}">
                <c16:uniqueId val="{00000007-592E-42CD-BA38-A19119C1A6B3}"/>
              </c:ext>
            </c:extLst>
          </c:dPt>
          <c:dPt>
            <c:idx val="32"/>
            <c:invertIfNegative val="0"/>
            <c:bubble3D val="0"/>
            <c:spPr>
              <a:solidFill>
                <a:schemeClr val="accent3">
                  <a:lumMod val="50000"/>
                </a:schemeClr>
              </a:solidFill>
            </c:spPr>
            <c:extLst>
              <c:ext xmlns:c16="http://schemas.microsoft.com/office/drawing/2014/chart" uri="{C3380CC4-5D6E-409C-BE32-E72D297353CC}">
                <c16:uniqueId val="{00000009-592E-42CD-BA38-A19119C1A6B3}"/>
              </c:ext>
            </c:extLst>
          </c:dPt>
          <c:dPt>
            <c:idx val="38"/>
            <c:invertIfNegative val="0"/>
            <c:bubble3D val="0"/>
            <c:spPr>
              <a:solidFill>
                <a:schemeClr val="accent3">
                  <a:lumMod val="50000"/>
                </a:schemeClr>
              </a:solidFill>
            </c:spPr>
            <c:extLst>
              <c:ext xmlns:c16="http://schemas.microsoft.com/office/drawing/2014/chart" uri="{C3380CC4-5D6E-409C-BE32-E72D297353CC}">
                <c16:uniqueId val="{0000000B-592E-42CD-BA38-A19119C1A6B3}"/>
              </c:ext>
            </c:extLst>
          </c:dPt>
          <c:val>
            <c:numRef>
              <c:f>'https://d.docs.live.net/c6feb8961782fc08/Documents/[ARUN NM PROJECT^L.xlsx]Sheet1'!$F$3:$F$42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extLst>
            <c:ext xmlns:c16="http://schemas.microsoft.com/office/drawing/2014/chart" uri="{C3380CC4-5D6E-409C-BE32-E72D297353CC}">
              <c16:uniqueId val="{0000000C-592E-42CD-BA38-A19119C1A6B3}"/>
            </c:ext>
          </c:extLst>
        </c:ser>
        <c:dLbls>
          <c:showLegendKey val="0"/>
          <c:showVal val="0"/>
          <c:showCatName val="0"/>
          <c:showSerName val="0"/>
          <c:showPercent val="0"/>
          <c:showBubbleSize val="0"/>
        </c:dLbls>
        <c:gapWidth val="150"/>
        <c:overlap val="100"/>
        <c:axId val="342976768"/>
        <c:axId val="343841408"/>
      </c:bar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6" Type="http://schemas.openxmlformats.org/officeDocument/2006/relationships/image" Target="../media/image5.jp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8.png"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S.H. RABBANI</a:t>
            </a:r>
            <a:endParaRPr lang="en-US" sz="2400" dirty="0"/>
          </a:p>
          <a:p>
            <a:r>
              <a:rPr lang="en-US" sz="2400" dirty="0"/>
              <a:t>REGISTER NO: </a:t>
            </a:r>
            <a:r>
              <a:rPr lang="en-IN" sz="2400" dirty="0"/>
              <a:t>asunm110312201385</a:t>
            </a:r>
            <a:endParaRPr lang="en-US" sz="2400" dirty="0"/>
          </a:p>
          <a:p>
            <a:r>
              <a:rPr lang="en-US" sz="2400" dirty="0"/>
              <a:t>DEPARTMENT: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descr="H">
            <a:extLst>
              <a:ext uri="{FF2B5EF4-FFF2-40B4-BE49-F238E27FC236}">
                <a16:creationId xmlns:a16="http://schemas.microsoft.com/office/drawing/2014/main" id="{A594B595-30E1-4932-989B-E873ED0FAF66}"/>
              </a:ext>
            </a:extLst>
          </p:cNvPr>
          <p:cNvGraphicFramePr>
            <a:graphicFrameLocks/>
          </p:cNvGraphicFramePr>
          <p:nvPr>
            <p:extLst>
              <p:ext uri="{D42A27DB-BD31-4B8C-83A1-F6EECF244321}">
                <p14:modId xmlns:p14="http://schemas.microsoft.com/office/powerpoint/2010/main" val="2795837652"/>
              </p:ext>
            </p:extLst>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iamspnk2603@gmail.com</cp:lastModifiedBy>
  <cp:revision>13</cp:revision>
  <dcterms:created xsi:type="dcterms:W3CDTF">2024-03-29T15:07:22Z</dcterms:created>
  <dcterms:modified xsi:type="dcterms:W3CDTF">2024-09-09T16:35:04Z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