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B9A53-BDE1-4357-A25F-FD955A1116E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FC4AC-4058-4B54-AE12-63E1DEDC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FC4AC-4058-4B54-AE12-63E1DEDCF8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628DE4-6C66-415D-B5A5-CBAEAE7843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8C8EE5-33FC-467B-8120-AACBA6D03B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EMAIL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518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Spelling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Origin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Massage</a:t>
            </a:r>
            <a:r>
              <a:rPr lang="en-US" dirty="0" smtClean="0"/>
              <a:t>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Servers</a:t>
            </a:r>
            <a:r>
              <a:rPr lang="en-US" dirty="0" smtClean="0"/>
              <a:t>  and client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Use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16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EMAIL SYSTEM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 Hasan</dc:creator>
  <cp:lastModifiedBy>Rabbi Hasan</cp:lastModifiedBy>
  <cp:revision>4</cp:revision>
  <dcterms:created xsi:type="dcterms:W3CDTF">2015-08-13T13:08:27Z</dcterms:created>
  <dcterms:modified xsi:type="dcterms:W3CDTF">2015-08-13T13:51:25Z</dcterms:modified>
</cp:coreProperties>
</file>