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783AE-43F1-4354-BF27-23C1E6623D1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FCF2A-9714-457B-8BA5-A5E2BAB1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C276ED2-932F-4142-AD8F-116A54187EC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FCBB429-664E-4AB2-A197-F596FE2D05B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819400"/>
            <a:ext cx="4876800" cy="1905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 PAIN,NO GAIN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447800"/>
            <a:ext cx="3657600" cy="1253835"/>
          </a:xfrm>
        </p:spPr>
        <p:txBody>
          <a:bodyPr/>
          <a:lstStyle/>
          <a:p>
            <a:r>
              <a:rPr lang="en-US" sz="6000" dirty="0" err="1" smtClean="0"/>
              <a:t>TEaM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89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47800"/>
            <a:ext cx="7924800" cy="1143000"/>
          </a:xfrm>
        </p:spPr>
        <p:txBody>
          <a:bodyPr/>
          <a:lstStyle/>
          <a:p>
            <a:r>
              <a:rPr lang="en-US" sz="6000" dirty="0" smtClean="0"/>
              <a:t>TEAM MEMBERS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2743200"/>
            <a:ext cx="7924800" cy="2895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RABBI HASAN 152-35-1199</a:t>
            </a:r>
          </a:p>
          <a:p>
            <a:r>
              <a:rPr lang="en-US" sz="3200" dirty="0" smtClean="0"/>
              <a:t>MOMINUL ISLAM 152-35-1190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2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057400"/>
            <a:ext cx="5257800" cy="1143000"/>
          </a:xfrm>
        </p:spPr>
        <p:txBody>
          <a:bodyPr/>
          <a:lstStyle/>
          <a:p>
            <a:r>
              <a:rPr lang="en-US" sz="6000" dirty="0" smtClean="0"/>
              <a:t>PROJECT NAME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3733800"/>
            <a:ext cx="7924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GRE HIGH FREQUENCY DICTIONARY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4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1143000"/>
          </a:xfrm>
        </p:spPr>
        <p:txBody>
          <a:bodyPr/>
          <a:lstStyle/>
          <a:p>
            <a:r>
              <a:rPr lang="en-US" sz="4400" dirty="0" smtClean="0"/>
              <a:t>BACKGROUND STUDY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7924800" cy="3505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Study c language in class room.</a:t>
            </a:r>
          </a:p>
          <a:p>
            <a:r>
              <a:rPr lang="en-US" sz="3600" dirty="0" smtClean="0"/>
              <a:t>Google search , watch tutorial etc.</a:t>
            </a:r>
          </a:p>
          <a:p>
            <a:r>
              <a:rPr lang="en-US" sz="3600" dirty="0" smtClean="0"/>
              <a:t>Discuss friends , senior brothers and teacher.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4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5867400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096000" cy="5105400"/>
          </a:xfrm>
        </p:spPr>
      </p:pic>
    </p:spTree>
    <p:extLst>
      <p:ext uri="{BB962C8B-B14F-4D97-AF65-F5344CB8AC3E}">
        <p14:creationId xmlns:p14="http://schemas.microsoft.com/office/powerpoint/2010/main" val="4308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292</TotalTime>
  <Words>49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TEaM </vt:lpstr>
      <vt:lpstr>TEAM MEMBERS</vt:lpstr>
      <vt:lpstr>PROJECT NAME</vt:lpstr>
      <vt:lpstr>BACKGROUND STUDY</vt:lpstr>
      <vt:lpstr>Requirements</vt:lpstr>
      <vt:lpstr>Use case diagram</vt:lpstr>
      <vt:lpstr>Design</vt:lpstr>
      <vt:lpstr>Implementation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Rabbi Hasan</dc:creator>
  <cp:lastModifiedBy>Rabbi Hasan</cp:lastModifiedBy>
  <cp:revision>8</cp:revision>
  <dcterms:created xsi:type="dcterms:W3CDTF">2016-03-17T09:09:59Z</dcterms:created>
  <dcterms:modified xsi:type="dcterms:W3CDTF">2016-03-17T14:02:18Z</dcterms:modified>
</cp:coreProperties>
</file>