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3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22A9F-949E-41E9-AC08-EB718D8CA15F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5CEA0-63B9-4F57-9260-912BA1EE1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599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22A9F-949E-41E9-AC08-EB718D8CA15F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5CEA0-63B9-4F57-9260-912BA1EE1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069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22A9F-949E-41E9-AC08-EB718D8CA15F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5CEA0-63B9-4F57-9260-912BA1EE1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031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22A9F-949E-41E9-AC08-EB718D8CA15F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5CEA0-63B9-4F57-9260-912BA1EE1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717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22A9F-949E-41E9-AC08-EB718D8CA15F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5CEA0-63B9-4F57-9260-912BA1EE1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078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22A9F-949E-41E9-AC08-EB718D8CA15F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5CEA0-63B9-4F57-9260-912BA1EE1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876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22A9F-949E-41E9-AC08-EB718D8CA15F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5CEA0-63B9-4F57-9260-912BA1EE1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98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22A9F-949E-41E9-AC08-EB718D8CA15F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5CEA0-63B9-4F57-9260-912BA1EE1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867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22A9F-949E-41E9-AC08-EB718D8CA15F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5CEA0-63B9-4F57-9260-912BA1EE1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645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22A9F-949E-41E9-AC08-EB718D8CA15F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5CEA0-63B9-4F57-9260-912BA1EE1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10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22A9F-949E-41E9-AC08-EB718D8CA15F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5CEA0-63B9-4F57-9260-912BA1EE1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91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622A9F-949E-41E9-AC08-EB718D8CA15F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25CEA0-63B9-4F57-9260-912BA1EE1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003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Graph Representation Learning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Md. Rabbi Amin</a:t>
            </a:r>
          </a:p>
          <a:p>
            <a:r>
              <a:rPr lang="en-US" dirty="0" smtClean="0"/>
              <a:t>1611233042</a:t>
            </a:r>
          </a:p>
          <a:p>
            <a:r>
              <a:rPr lang="en-US" dirty="0" smtClean="0"/>
              <a:t>CSE 465 </a:t>
            </a:r>
          </a:p>
          <a:p>
            <a:r>
              <a:rPr lang="en-US" dirty="0" smtClean="0"/>
              <a:t>Section: 01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778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Feature Representation/Embedding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 smtClean="0"/>
              <a:t>Goal: </a:t>
            </a:r>
            <a:r>
              <a:rPr lang="en-US" dirty="0" smtClean="0"/>
              <a:t>Node to Vector (feature representation, embedding)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/>
              <a:t>Task: </a:t>
            </a:r>
            <a:r>
              <a:rPr lang="en-US" dirty="0" smtClean="0"/>
              <a:t>Find the similarity ,that we cab map each node in a network into low dimensional space.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/>
              <a:t>Example: </a:t>
            </a:r>
          </a:p>
          <a:p>
            <a:pPr lvl="1"/>
            <a:r>
              <a:rPr lang="en-US" dirty="0" smtClean="0"/>
              <a:t>Anomaly Detection</a:t>
            </a:r>
          </a:p>
          <a:p>
            <a:pPr lvl="1"/>
            <a:r>
              <a:rPr lang="en-US" dirty="0" smtClean="0"/>
              <a:t>Attribute prediction</a:t>
            </a:r>
          </a:p>
          <a:p>
            <a:pPr lvl="1"/>
            <a:r>
              <a:rPr lang="en-US" dirty="0" smtClean="0"/>
              <a:t>Clustering</a:t>
            </a:r>
          </a:p>
          <a:p>
            <a:pPr lvl="1"/>
            <a:r>
              <a:rPr lang="en-US" dirty="0" smtClean="0"/>
              <a:t>Link prediction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893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Embedding node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Define an encoder</a:t>
            </a:r>
          </a:p>
          <a:p>
            <a:r>
              <a:rPr lang="en-US" dirty="0" smtClean="0"/>
              <a:t>Define a node similarity function</a:t>
            </a:r>
          </a:p>
          <a:p>
            <a:r>
              <a:rPr lang="en-US" dirty="0" smtClean="0"/>
              <a:t>Optimize the parameters of encoder so that we can find the similarity between the function.</a:t>
            </a:r>
          </a:p>
          <a:p>
            <a:pPr marL="0" indent="0">
              <a:buNone/>
            </a:pPr>
            <a:r>
              <a:rPr lang="en-US" b="1" dirty="0" smtClean="0"/>
              <a:t>Goal: </a:t>
            </a:r>
            <a:r>
              <a:rPr lang="en-US" dirty="0" smtClean="0"/>
              <a:t>Encode the function and find the similarity.</a:t>
            </a:r>
          </a:p>
          <a:p>
            <a:pPr marL="0" indent="0">
              <a:buNone/>
            </a:pPr>
            <a:r>
              <a:rPr lang="en-US" b="1" dirty="0" smtClean="0"/>
              <a:t>Task:</a:t>
            </a:r>
          </a:p>
          <a:p>
            <a:pPr lvl="1"/>
            <a:r>
              <a:rPr lang="en-US" dirty="0" smtClean="0"/>
              <a:t>Pairwise proximity function</a:t>
            </a:r>
          </a:p>
          <a:p>
            <a:pPr lvl="1"/>
            <a:r>
              <a:rPr lang="en-US" dirty="0" smtClean="0"/>
              <a:t>Encoder Function</a:t>
            </a:r>
          </a:p>
          <a:p>
            <a:pPr lvl="1"/>
            <a:r>
              <a:rPr lang="en-US" dirty="0" smtClean="0"/>
              <a:t>Decoder Function</a:t>
            </a:r>
          </a:p>
          <a:p>
            <a:pPr lvl="1"/>
            <a:r>
              <a:rPr lang="en-US" dirty="0" smtClean="0"/>
              <a:t>Loss 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146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of embedding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Matrix factorization:</a:t>
            </a:r>
          </a:p>
          <a:p>
            <a:pPr lvl="1"/>
            <a:r>
              <a:rPr lang="en-US" dirty="0" smtClean="0"/>
              <a:t>Laplacian </a:t>
            </a:r>
            <a:r>
              <a:rPr lang="en-US" dirty="0" err="1" smtClean="0"/>
              <a:t>Eigenmaps</a:t>
            </a:r>
            <a:endParaRPr lang="en-US" dirty="0" smtClean="0"/>
          </a:p>
          <a:p>
            <a:pPr lvl="1"/>
            <a:r>
              <a:rPr lang="en-US" dirty="0" smtClean="0"/>
              <a:t>Graph Factorization</a:t>
            </a:r>
          </a:p>
          <a:p>
            <a:pPr lvl="1"/>
            <a:r>
              <a:rPr lang="en-US" dirty="0" err="1" smtClean="0"/>
              <a:t>GraRep</a:t>
            </a:r>
            <a:endParaRPr lang="en-US" dirty="0" smtClean="0"/>
          </a:p>
          <a:p>
            <a:pPr lvl="1"/>
            <a:r>
              <a:rPr lang="en-US" dirty="0" smtClean="0"/>
              <a:t>HOPE</a:t>
            </a:r>
          </a:p>
          <a:p>
            <a:pPr marL="0" indent="0">
              <a:buNone/>
            </a:pPr>
            <a:r>
              <a:rPr lang="en-US" b="1" dirty="0" smtClean="0"/>
              <a:t>Random Walk:</a:t>
            </a:r>
          </a:p>
          <a:p>
            <a:pPr lvl="1"/>
            <a:r>
              <a:rPr lang="en-US" dirty="0" err="1" smtClean="0"/>
              <a:t>DeepWalk</a:t>
            </a:r>
            <a:endParaRPr lang="en-US" dirty="0" smtClean="0"/>
          </a:p>
          <a:p>
            <a:pPr lvl="1"/>
            <a:r>
              <a:rPr lang="en-US" dirty="0" smtClean="0"/>
              <a:t>node2vec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6054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Matrix Factorization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Laplacian </a:t>
            </a:r>
            <a:r>
              <a:rPr lang="en-US" b="1" dirty="0" err="1" smtClean="0"/>
              <a:t>eigenmaps</a:t>
            </a:r>
            <a:r>
              <a:rPr lang="en-US" b="1" dirty="0" smtClean="0"/>
              <a:t>: </a:t>
            </a:r>
            <a:r>
              <a:rPr lang="en-US" dirty="0" smtClean="0"/>
              <a:t>We can view within the encoder-decoder framework as a direct encoding approach.</a:t>
            </a:r>
          </a:p>
          <a:p>
            <a:r>
              <a:rPr lang="en-US" b="1" dirty="0" smtClean="0"/>
              <a:t>Inner-product methods: </a:t>
            </a:r>
            <a:r>
              <a:rPr lang="en-US" dirty="0" smtClean="0"/>
              <a:t>Following on the Laplacian </a:t>
            </a:r>
            <a:r>
              <a:rPr lang="en-US" dirty="0" err="1" smtClean="0"/>
              <a:t>eigenmaps</a:t>
            </a:r>
            <a:r>
              <a:rPr lang="en-US" dirty="0" smtClean="0"/>
              <a:t> technique, there are large number of recent embedding methodologies base on pairwise.</a:t>
            </a:r>
          </a:p>
          <a:p>
            <a:r>
              <a:rPr lang="en-US" dirty="0" smtClean="0"/>
              <a:t>The graph factorization algorithm, </a:t>
            </a:r>
            <a:r>
              <a:rPr lang="en-US" dirty="0" err="1" smtClean="0"/>
              <a:t>GraRep</a:t>
            </a:r>
            <a:r>
              <a:rPr lang="en-US" dirty="0" smtClean="0"/>
              <a:t>, HOPE all firmly within this class.</a:t>
            </a:r>
          </a:p>
          <a:p>
            <a:r>
              <a:rPr lang="en-US" dirty="0" smtClean="0"/>
              <a:t>Mean squared error(MSE) loss: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				[1]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5360069"/>
            <a:ext cx="39624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291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Random Walk Approaches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AutoNum type="arabicParenBoth"/>
            </a:pPr>
            <a:r>
              <a:rPr lang="en-US" dirty="0" smtClean="0"/>
              <a:t>Estimate probability of visiting node “v” on a random walk starting from node “u” using some random walk strategy R.</a:t>
            </a:r>
          </a:p>
          <a:p>
            <a:pPr marL="514350" indent="-514350">
              <a:buAutoNum type="arabicParenBoth"/>
            </a:pPr>
            <a:r>
              <a:rPr lang="en-US" dirty="0" smtClean="0"/>
              <a:t>Optimize embedding to encode these random walk statistics.</a:t>
            </a:r>
          </a:p>
          <a:p>
            <a:pPr marL="0" indent="0">
              <a:buNone/>
            </a:pPr>
            <a:r>
              <a:rPr lang="en-US" b="1" dirty="0" smtClean="0"/>
              <a:t>Why Random walk:</a:t>
            </a:r>
          </a:p>
          <a:p>
            <a:r>
              <a:rPr lang="en-US" i="1" dirty="0" smtClean="0"/>
              <a:t>Expressivity: </a:t>
            </a:r>
            <a:r>
              <a:rPr lang="en-US" dirty="0" smtClean="0"/>
              <a:t>Incorporates both local and higher order info</a:t>
            </a:r>
          </a:p>
          <a:p>
            <a:r>
              <a:rPr lang="en-US" i="1" dirty="0" smtClean="0"/>
              <a:t>Efficiency: </a:t>
            </a:r>
            <a:r>
              <a:rPr lang="en-US" dirty="0" smtClean="0"/>
              <a:t>only need to consider pairs that co occur Random Walk</a:t>
            </a:r>
          </a:p>
          <a:p>
            <a:pPr marL="0" indent="0">
              <a:buNone/>
            </a:pPr>
            <a:r>
              <a:rPr lang="en-US" b="1" dirty="0" smtClean="0"/>
              <a:t>Two method of Random Walk:</a:t>
            </a:r>
          </a:p>
          <a:p>
            <a:pPr marL="514350" indent="-514350">
              <a:buAutoNum type="arabicParenBoth"/>
            </a:pPr>
            <a:r>
              <a:rPr lang="en-US" dirty="0" err="1" smtClean="0"/>
              <a:t>DeepWalk</a:t>
            </a:r>
            <a:endParaRPr lang="en-US" dirty="0" smtClean="0"/>
          </a:p>
          <a:p>
            <a:pPr marL="514350" indent="-514350">
              <a:buAutoNum type="arabicParenBoth"/>
            </a:pPr>
            <a:r>
              <a:rPr lang="en-US" dirty="0" smtClean="0"/>
              <a:t>node2vec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7126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755</TotalTime>
  <Words>249</Words>
  <Application>Microsoft Office PowerPoint</Application>
  <PresentationFormat>Widescreen</PresentationFormat>
  <Paragraphs>49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Graph Representation Learning</vt:lpstr>
      <vt:lpstr>Feature Representation/Embedding</vt:lpstr>
      <vt:lpstr>Embedding node</vt:lpstr>
      <vt:lpstr>Process of embedding</vt:lpstr>
      <vt:lpstr>Matrix Factorization</vt:lpstr>
      <vt:lpstr>Random Walk Approaches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 Representation Learning</dc:title>
  <dc:creator>Microsoft account</dc:creator>
  <cp:lastModifiedBy>Microsoft account</cp:lastModifiedBy>
  <cp:revision>17</cp:revision>
  <dcterms:created xsi:type="dcterms:W3CDTF">2020-03-25T15:25:45Z</dcterms:created>
  <dcterms:modified xsi:type="dcterms:W3CDTF">2020-03-26T04:01:10Z</dcterms:modified>
</cp:coreProperties>
</file>