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4"/>
  </p:sldMasterIdLst>
  <p:notesMasterIdLst>
    <p:notesMasterId r:id="rId16"/>
  </p:notesMasterIdLst>
  <p:sldIdLst>
    <p:sldId id="256" r:id="rId5"/>
    <p:sldId id="257" r:id="rId6"/>
    <p:sldId id="291" r:id="rId7"/>
    <p:sldId id="258" r:id="rId8"/>
    <p:sldId id="292" r:id="rId9"/>
    <p:sldId id="261" r:id="rId10"/>
    <p:sldId id="294" r:id="rId11"/>
    <p:sldId id="293" r:id="rId12"/>
    <p:sldId id="262" r:id="rId13"/>
    <p:sldId id="296" r:id="rId14"/>
    <p:sldId id="29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B68A51-0185-4106-8789-F0D45CE2B177}" v="8" dt="2023-05-16T05:00:06.303"/>
  </p1510:revLst>
</p1510:revInfo>
</file>

<file path=ppt/tableStyles.xml><?xml version="1.0" encoding="utf-8"?>
<a:tblStyleLst xmlns:a="http://schemas.openxmlformats.org/drawingml/2006/main" def="{31F30776-CC9A-448A-9E36-8E4712A2EC20}">
  <a:tblStyle styleId="{31F30776-CC9A-448A-9E36-8E4712A2EC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3d7927e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3d7927e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3be266ea5c_0_23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3be266ea5c_0_23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3be266ea5c_0_23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3be266ea5c_0_23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93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3be266ea5c_0_23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3be266ea5c_0_23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3be266ea5c_0_23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3be266ea5c_0_23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13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3c8e4cd0d8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3c8e4cd0d8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28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3350" y="920100"/>
            <a:ext cx="3363300" cy="2480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0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83500" y="3400200"/>
            <a:ext cx="3363300" cy="8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1"/>
              </a:buClr>
              <a:buSzPts val="2800"/>
              <a:buFont typeface="Barlow Semi Condensed Medium"/>
              <a:buNone/>
              <a:defRPr sz="23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1" name="Google Shape;11;p2"/>
          <p:cNvCxnSpPr/>
          <p:nvPr/>
        </p:nvCxnSpPr>
        <p:spPr>
          <a:xfrm rot="10800000">
            <a:off x="363599" y="2645134"/>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2" name="Google Shape;12;p2"/>
          <p:cNvGrpSpPr/>
          <p:nvPr/>
        </p:nvGrpSpPr>
        <p:grpSpPr>
          <a:xfrm>
            <a:off x="72674" y="4273009"/>
            <a:ext cx="581800" cy="582350"/>
            <a:chOff x="8064275" y="887850"/>
            <a:chExt cx="581800" cy="582350"/>
          </a:xfrm>
        </p:grpSpPr>
        <p:sp>
          <p:nvSpPr>
            <p:cNvPr id="13" name="Google Shape;13;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217561" y="3701434"/>
            <a:ext cx="292025" cy="292575"/>
            <a:chOff x="7353050" y="316275"/>
            <a:chExt cx="292025" cy="292575"/>
          </a:xfrm>
        </p:grpSpPr>
        <p:sp>
          <p:nvSpPr>
            <p:cNvPr id="20" name="Google Shape;20;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276086" y="3193309"/>
            <a:ext cx="175000" cy="175000"/>
            <a:chOff x="8792300" y="321275"/>
            <a:chExt cx="175000" cy="175000"/>
          </a:xfrm>
        </p:grpSpPr>
        <p:sp>
          <p:nvSpPr>
            <p:cNvPr id="25" name="Google Shape;25;p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rot="10800000">
            <a:off x="479461" y="3116984"/>
            <a:ext cx="175013" cy="27000"/>
            <a:chOff x="5662375" y="212375"/>
            <a:chExt cx="175013" cy="27000"/>
          </a:xfrm>
        </p:grpSpPr>
        <p:sp>
          <p:nvSpPr>
            <p:cNvPr id="30" name="Google Shape;30;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788100" y="208488"/>
            <a:ext cx="175013" cy="27000"/>
            <a:chOff x="5662375" y="212375"/>
            <a:chExt cx="175013" cy="27000"/>
          </a:xfrm>
        </p:grpSpPr>
        <p:sp>
          <p:nvSpPr>
            <p:cNvPr id="34" name="Google Shape;34;p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7;p2"/>
          <p:cNvCxnSpPr/>
          <p:nvPr/>
        </p:nvCxnSpPr>
        <p:spPr>
          <a:xfrm rot="10800000">
            <a:off x="369299" y="613"/>
            <a:ext cx="0" cy="2160900"/>
          </a:xfrm>
          <a:prstGeom prst="straightConnector1">
            <a:avLst/>
          </a:prstGeom>
          <a:noFill/>
          <a:ln w="9525" cap="flat" cmpd="sng">
            <a:solidFill>
              <a:srgbClr val="595959"/>
            </a:solidFill>
            <a:prstDash val="solid"/>
            <a:round/>
            <a:headEnd type="none" w="med" len="med"/>
            <a:tailEnd type="none" w="med" len="med"/>
          </a:ln>
        </p:spPr>
      </p:cxnSp>
      <p:sp>
        <p:nvSpPr>
          <p:cNvPr id="38" name="Google Shape;38;p2"/>
          <p:cNvSpPr/>
          <p:nvPr/>
        </p:nvSpPr>
        <p:spPr>
          <a:xfrm rot="10800000">
            <a:off x="323099" y="46685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23099" y="111440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flipH="1">
            <a:off x="7100575" y="59700"/>
            <a:ext cx="2111600" cy="1158225"/>
            <a:chOff x="5448900" y="672213"/>
            <a:chExt cx="2111600" cy="1158225"/>
          </a:xfrm>
        </p:grpSpPr>
        <p:cxnSp>
          <p:nvCxnSpPr>
            <p:cNvPr id="41" name="Google Shape;41;p2"/>
            <p:cNvCxnSpPr/>
            <p:nvPr/>
          </p:nvCxnSpPr>
          <p:spPr>
            <a:xfrm>
              <a:off x="6240300" y="986013"/>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2"/>
            <p:cNvCxnSpPr/>
            <p:nvPr/>
          </p:nvCxnSpPr>
          <p:spPr>
            <a:xfrm rot="10800000" flipH="1">
              <a:off x="5448900" y="994038"/>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3" name="Google Shape;43;p2"/>
            <p:cNvGrpSpPr/>
            <p:nvPr/>
          </p:nvGrpSpPr>
          <p:grpSpPr>
            <a:xfrm rot="10800000">
              <a:off x="5948300" y="714538"/>
              <a:ext cx="581800" cy="582350"/>
              <a:chOff x="8064275" y="887850"/>
              <a:chExt cx="581800" cy="582350"/>
            </a:xfrm>
          </p:grpSpPr>
          <p:sp>
            <p:nvSpPr>
              <p:cNvPr id="44" name="Google Shape;4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rot="10800000">
              <a:off x="7268475" y="1360363"/>
              <a:ext cx="292025" cy="292575"/>
              <a:chOff x="7353050" y="316275"/>
              <a:chExt cx="292025" cy="292575"/>
            </a:xfrm>
          </p:grpSpPr>
          <p:sp>
            <p:nvSpPr>
              <p:cNvPr id="51" name="Google Shape;5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0800000">
              <a:off x="5661425" y="1419163"/>
              <a:ext cx="175000" cy="175000"/>
              <a:chOff x="8792300" y="321275"/>
              <a:chExt cx="175000" cy="175000"/>
            </a:xfrm>
          </p:grpSpPr>
          <p:sp>
            <p:nvSpPr>
              <p:cNvPr id="56" name="Google Shape;56;p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rot="10800000">
              <a:off x="5929312" y="1625938"/>
              <a:ext cx="175013" cy="27000"/>
              <a:chOff x="5662375" y="212375"/>
              <a:chExt cx="175013" cy="27000"/>
            </a:xfrm>
          </p:grpSpPr>
          <p:sp>
            <p:nvSpPr>
              <p:cNvPr id="61" name="Google Shape;61;p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rot="10800000">
              <a:off x="6503012" y="672213"/>
              <a:ext cx="175013" cy="27000"/>
              <a:chOff x="5662375" y="212375"/>
              <a:chExt cx="175013" cy="27000"/>
            </a:xfrm>
          </p:grpSpPr>
          <p:sp>
            <p:nvSpPr>
              <p:cNvPr id="65" name="Google Shape;65;p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5"/>
        <p:cNvGrpSpPr/>
        <p:nvPr/>
      </p:nvGrpSpPr>
      <p:grpSpPr>
        <a:xfrm>
          <a:off x="0" y="0"/>
          <a:ext cx="0" cy="0"/>
          <a:chOff x="0" y="0"/>
          <a:chExt cx="0" cy="0"/>
        </a:xfrm>
      </p:grpSpPr>
      <p:grpSp>
        <p:nvGrpSpPr>
          <p:cNvPr id="556" name="Google Shape;556;p11"/>
          <p:cNvGrpSpPr/>
          <p:nvPr/>
        </p:nvGrpSpPr>
        <p:grpSpPr>
          <a:xfrm rot="10800000">
            <a:off x="1954823" y="1124844"/>
            <a:ext cx="5234354" cy="3069144"/>
            <a:chOff x="1098425" y="237675"/>
            <a:chExt cx="5358675" cy="5174750"/>
          </a:xfrm>
        </p:grpSpPr>
        <p:sp>
          <p:nvSpPr>
            <p:cNvPr id="557" name="Google Shape;55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1"/>
          <p:cNvSpPr txBox="1">
            <a:spLocks noGrp="1"/>
          </p:cNvSpPr>
          <p:nvPr>
            <p:ph type="subTitle" idx="1"/>
          </p:nvPr>
        </p:nvSpPr>
        <p:spPr>
          <a:xfrm>
            <a:off x="3227832" y="2816352"/>
            <a:ext cx="2679300" cy="65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61" name="Google Shape;56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63" name="Google Shape;56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64" name="Google Shape;56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65" name="Google Shape;565;p11"/>
          <p:cNvGrpSpPr/>
          <p:nvPr/>
        </p:nvGrpSpPr>
        <p:grpSpPr>
          <a:xfrm rot="5400000" flipH="1">
            <a:off x="7407333" y="1284925"/>
            <a:ext cx="581800" cy="582350"/>
            <a:chOff x="8064275" y="887850"/>
            <a:chExt cx="581800" cy="582350"/>
          </a:xfrm>
        </p:grpSpPr>
        <p:sp>
          <p:nvSpPr>
            <p:cNvPr id="566" name="Google Shape;56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flipH="1">
            <a:off x="7869720" y="2754200"/>
            <a:ext cx="292025" cy="292575"/>
            <a:chOff x="7353050" y="316275"/>
            <a:chExt cx="292025" cy="292575"/>
          </a:xfrm>
        </p:grpSpPr>
        <p:sp>
          <p:nvSpPr>
            <p:cNvPr id="573" name="Google Shape;57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1"/>
          <p:cNvGrpSpPr/>
          <p:nvPr/>
        </p:nvGrpSpPr>
        <p:grpSpPr>
          <a:xfrm rot="5400000" flipH="1">
            <a:off x="8012458" y="178175"/>
            <a:ext cx="175000" cy="175000"/>
            <a:chOff x="8792300" y="321275"/>
            <a:chExt cx="175000" cy="175000"/>
          </a:xfrm>
        </p:grpSpPr>
        <p:sp>
          <p:nvSpPr>
            <p:cNvPr id="578" name="Google Shape;57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1"/>
          <p:cNvGrpSpPr/>
          <p:nvPr/>
        </p:nvGrpSpPr>
        <p:grpSpPr>
          <a:xfrm rot="5400000">
            <a:off x="7551683" y="3879926"/>
            <a:ext cx="293111" cy="293388"/>
            <a:chOff x="3164039" y="430875"/>
            <a:chExt cx="293111" cy="293388"/>
          </a:xfrm>
        </p:grpSpPr>
        <p:sp>
          <p:nvSpPr>
            <p:cNvPr id="583" name="Google Shape;58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1"/>
          <p:cNvGrpSpPr/>
          <p:nvPr/>
        </p:nvGrpSpPr>
        <p:grpSpPr>
          <a:xfrm rot="5400000" flipH="1">
            <a:off x="8259052" y="323144"/>
            <a:ext cx="175013" cy="27000"/>
            <a:chOff x="5662375" y="212375"/>
            <a:chExt cx="175013" cy="27000"/>
          </a:xfrm>
        </p:grpSpPr>
        <p:sp>
          <p:nvSpPr>
            <p:cNvPr id="590" name="Google Shape;59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11"/>
          <p:cNvGrpSpPr/>
          <p:nvPr/>
        </p:nvGrpSpPr>
        <p:grpSpPr>
          <a:xfrm rot="5400000">
            <a:off x="621475" y="4062025"/>
            <a:ext cx="581800" cy="582350"/>
            <a:chOff x="8064275" y="887850"/>
            <a:chExt cx="581800" cy="582350"/>
          </a:xfrm>
        </p:grpSpPr>
        <p:sp>
          <p:nvSpPr>
            <p:cNvPr id="597" name="Google Shape;59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1"/>
          <p:cNvGrpSpPr/>
          <p:nvPr/>
        </p:nvGrpSpPr>
        <p:grpSpPr>
          <a:xfrm rot="5400000">
            <a:off x="1482825" y="3350800"/>
            <a:ext cx="292025" cy="292575"/>
            <a:chOff x="7353050" y="316275"/>
            <a:chExt cx="292025" cy="292575"/>
          </a:xfrm>
        </p:grpSpPr>
        <p:sp>
          <p:nvSpPr>
            <p:cNvPr id="604" name="Google Shape;60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1"/>
          <p:cNvGrpSpPr/>
          <p:nvPr/>
        </p:nvGrpSpPr>
        <p:grpSpPr>
          <a:xfrm rot="5400000">
            <a:off x="1595125" y="4790325"/>
            <a:ext cx="175000" cy="175000"/>
            <a:chOff x="8792300" y="321275"/>
            <a:chExt cx="175000" cy="175000"/>
          </a:xfrm>
        </p:grpSpPr>
        <p:sp>
          <p:nvSpPr>
            <p:cNvPr id="609" name="Google Shape;60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11"/>
          <p:cNvGrpSpPr/>
          <p:nvPr/>
        </p:nvGrpSpPr>
        <p:grpSpPr>
          <a:xfrm rot="5400000">
            <a:off x="1701119" y="1515381"/>
            <a:ext cx="175013" cy="27000"/>
            <a:chOff x="5662375" y="212375"/>
            <a:chExt cx="175013" cy="27000"/>
          </a:xfrm>
        </p:grpSpPr>
        <p:sp>
          <p:nvSpPr>
            <p:cNvPr id="620" name="Google Shape;62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1"/>
          <p:cNvGrpSpPr/>
          <p:nvPr/>
        </p:nvGrpSpPr>
        <p:grpSpPr>
          <a:xfrm rot="5400000">
            <a:off x="1819519" y="4562081"/>
            <a:ext cx="175013" cy="27000"/>
            <a:chOff x="5662375" y="212375"/>
            <a:chExt cx="175013" cy="27000"/>
          </a:xfrm>
        </p:grpSpPr>
        <p:sp>
          <p:nvSpPr>
            <p:cNvPr id="624" name="Google Shape;62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11"/>
          <p:cNvGrpSpPr/>
          <p:nvPr/>
        </p:nvGrpSpPr>
        <p:grpSpPr>
          <a:xfrm rot="5400000">
            <a:off x="408594" y="4140781"/>
            <a:ext cx="175013" cy="27000"/>
            <a:chOff x="5662375" y="212375"/>
            <a:chExt cx="175013" cy="27000"/>
          </a:xfrm>
        </p:grpSpPr>
        <p:sp>
          <p:nvSpPr>
            <p:cNvPr id="628" name="Google Shape;62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4">
    <p:spTree>
      <p:nvGrpSpPr>
        <p:cNvPr id="1" name="Shape 633"/>
        <p:cNvGrpSpPr/>
        <p:nvPr/>
      </p:nvGrpSpPr>
      <p:grpSpPr>
        <a:xfrm>
          <a:off x="0" y="0"/>
          <a:ext cx="0" cy="0"/>
          <a:chOff x="0" y="0"/>
          <a:chExt cx="0" cy="0"/>
        </a:xfrm>
      </p:grpSpPr>
      <p:sp>
        <p:nvSpPr>
          <p:cNvPr id="634" name="Google Shape;634;p13"/>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635" name="Google Shape;635;p13"/>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636" name="Google Shape;636;p13"/>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637" name="Google Shape;637;p13"/>
          <p:cNvGrpSpPr/>
          <p:nvPr/>
        </p:nvGrpSpPr>
        <p:grpSpPr>
          <a:xfrm>
            <a:off x="7823875" y="202375"/>
            <a:ext cx="581800" cy="582350"/>
            <a:chOff x="8064275" y="887850"/>
            <a:chExt cx="581800" cy="582350"/>
          </a:xfrm>
        </p:grpSpPr>
        <p:sp>
          <p:nvSpPr>
            <p:cNvPr id="638" name="Google Shape;638;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13"/>
          <p:cNvGrpSpPr/>
          <p:nvPr/>
        </p:nvGrpSpPr>
        <p:grpSpPr>
          <a:xfrm flipH="1">
            <a:off x="8698650" y="1117488"/>
            <a:ext cx="292025" cy="292575"/>
            <a:chOff x="7353050" y="316275"/>
            <a:chExt cx="292025" cy="292575"/>
          </a:xfrm>
        </p:grpSpPr>
        <p:sp>
          <p:nvSpPr>
            <p:cNvPr id="645" name="Google Shape;645;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3"/>
          <p:cNvGrpSpPr/>
          <p:nvPr/>
        </p:nvGrpSpPr>
        <p:grpSpPr>
          <a:xfrm>
            <a:off x="8678350" y="1581800"/>
            <a:ext cx="175013" cy="27000"/>
            <a:chOff x="5662375" y="212375"/>
            <a:chExt cx="175013" cy="27000"/>
          </a:xfrm>
        </p:grpSpPr>
        <p:sp>
          <p:nvSpPr>
            <p:cNvPr id="650" name="Google Shape;650;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3" name="Google Shape;653;p13"/>
          <p:cNvCxnSpPr/>
          <p:nvPr/>
        </p:nvCxnSpPr>
        <p:spPr>
          <a:xfrm rot="10800000" flipH="1">
            <a:off x="791400" y="295100"/>
            <a:ext cx="1157100" cy="542700"/>
          </a:xfrm>
          <a:prstGeom prst="straightConnector1">
            <a:avLst/>
          </a:prstGeom>
          <a:noFill/>
          <a:ln w="9525" cap="flat" cmpd="sng">
            <a:solidFill>
              <a:srgbClr val="494949"/>
            </a:solidFill>
            <a:prstDash val="solid"/>
            <a:round/>
            <a:headEnd type="none" w="med" len="med"/>
            <a:tailEnd type="none" w="med" len="med"/>
          </a:ln>
        </p:spPr>
      </p:cxnSp>
      <p:cxnSp>
        <p:nvCxnSpPr>
          <p:cNvPr id="654" name="Google Shape;654;p13"/>
          <p:cNvCxnSpPr/>
          <p:nvPr/>
        </p:nvCxnSpPr>
        <p:spPr>
          <a:xfrm>
            <a:off x="0" y="-6625"/>
            <a:ext cx="791400" cy="836400"/>
          </a:xfrm>
          <a:prstGeom prst="straightConnector1">
            <a:avLst/>
          </a:prstGeom>
          <a:noFill/>
          <a:ln w="9525" cap="flat" cmpd="sng">
            <a:solidFill>
              <a:srgbClr val="494949"/>
            </a:solidFill>
            <a:prstDash val="solid"/>
            <a:round/>
            <a:headEnd type="none" w="med" len="med"/>
            <a:tailEnd type="none" w="med" len="med"/>
          </a:ln>
        </p:spPr>
      </p:cxnSp>
      <p:grpSp>
        <p:nvGrpSpPr>
          <p:cNvPr id="655" name="Google Shape;655;p13"/>
          <p:cNvGrpSpPr/>
          <p:nvPr/>
        </p:nvGrpSpPr>
        <p:grpSpPr>
          <a:xfrm flipH="1">
            <a:off x="499400" y="526925"/>
            <a:ext cx="581800" cy="582350"/>
            <a:chOff x="8064275" y="887850"/>
            <a:chExt cx="581800" cy="582350"/>
          </a:xfrm>
        </p:grpSpPr>
        <p:sp>
          <p:nvSpPr>
            <p:cNvPr id="656" name="Google Shape;656;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3"/>
          <p:cNvGrpSpPr/>
          <p:nvPr/>
        </p:nvGrpSpPr>
        <p:grpSpPr>
          <a:xfrm flipH="1">
            <a:off x="1819575" y="170875"/>
            <a:ext cx="292025" cy="292575"/>
            <a:chOff x="7353050" y="316275"/>
            <a:chExt cx="292025" cy="292575"/>
          </a:xfrm>
        </p:grpSpPr>
        <p:sp>
          <p:nvSpPr>
            <p:cNvPr id="663" name="Google Shape;663;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13"/>
          <p:cNvGrpSpPr/>
          <p:nvPr/>
        </p:nvGrpSpPr>
        <p:grpSpPr>
          <a:xfrm flipH="1">
            <a:off x="212525" y="229650"/>
            <a:ext cx="175000" cy="175000"/>
            <a:chOff x="8792300" y="321275"/>
            <a:chExt cx="175000" cy="175000"/>
          </a:xfrm>
        </p:grpSpPr>
        <p:sp>
          <p:nvSpPr>
            <p:cNvPr id="668" name="Google Shape;668;p1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13"/>
          <p:cNvGrpSpPr/>
          <p:nvPr/>
        </p:nvGrpSpPr>
        <p:grpSpPr>
          <a:xfrm flipH="1">
            <a:off x="480412" y="170875"/>
            <a:ext cx="175013" cy="27000"/>
            <a:chOff x="5662375" y="212375"/>
            <a:chExt cx="175013" cy="27000"/>
          </a:xfrm>
        </p:grpSpPr>
        <p:sp>
          <p:nvSpPr>
            <p:cNvPr id="673" name="Google Shape;673;p13"/>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13"/>
          <p:cNvGrpSpPr/>
          <p:nvPr/>
        </p:nvGrpSpPr>
        <p:grpSpPr>
          <a:xfrm flipH="1">
            <a:off x="1054112" y="1124600"/>
            <a:ext cx="175013" cy="27000"/>
            <a:chOff x="5662375" y="212375"/>
            <a:chExt cx="175013" cy="27000"/>
          </a:xfrm>
        </p:grpSpPr>
        <p:sp>
          <p:nvSpPr>
            <p:cNvPr id="677" name="Google Shape;677;p13"/>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grpSp>
        <p:nvGrpSpPr>
          <p:cNvPr id="69" name="Google Shape;69;p3"/>
          <p:cNvGrpSpPr/>
          <p:nvPr/>
        </p:nvGrpSpPr>
        <p:grpSpPr>
          <a:xfrm>
            <a:off x="2132649" y="713253"/>
            <a:ext cx="4878702" cy="3717004"/>
            <a:chOff x="399425" y="238125"/>
            <a:chExt cx="6810025" cy="5187000"/>
          </a:xfrm>
        </p:grpSpPr>
        <p:sp>
          <p:nvSpPr>
            <p:cNvPr id="70" name="Google Shape;70;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3"/>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75" name="Google Shape;75;p3"/>
          <p:cNvGrpSpPr/>
          <p:nvPr/>
        </p:nvGrpSpPr>
        <p:grpSpPr>
          <a:xfrm>
            <a:off x="432850" y="0"/>
            <a:ext cx="8278300" cy="5165700"/>
            <a:chOff x="432850" y="0"/>
            <a:chExt cx="8278300" cy="5165700"/>
          </a:xfrm>
        </p:grpSpPr>
        <p:cxnSp>
          <p:nvCxnSpPr>
            <p:cNvPr id="76" name="Google Shape;76;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7" name="Google Shape;77;p3"/>
            <p:cNvGrpSpPr/>
            <p:nvPr/>
          </p:nvGrpSpPr>
          <p:grpSpPr>
            <a:xfrm>
              <a:off x="8129350" y="4292175"/>
              <a:ext cx="581800" cy="582350"/>
              <a:chOff x="8064275" y="887850"/>
              <a:chExt cx="581800" cy="582350"/>
            </a:xfrm>
          </p:grpSpPr>
          <p:sp>
            <p:nvSpPr>
              <p:cNvPr id="78" name="Google Shape;78;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3"/>
            <p:cNvGrpSpPr/>
            <p:nvPr/>
          </p:nvGrpSpPr>
          <p:grpSpPr>
            <a:xfrm>
              <a:off x="8274238" y="3720600"/>
              <a:ext cx="292025" cy="292575"/>
              <a:chOff x="7353050" y="316275"/>
              <a:chExt cx="292025" cy="292575"/>
            </a:xfrm>
          </p:grpSpPr>
          <p:sp>
            <p:nvSpPr>
              <p:cNvPr id="85" name="Google Shape;85;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a:off x="8332763" y="3212475"/>
              <a:ext cx="175000" cy="175000"/>
              <a:chOff x="8792300" y="321275"/>
              <a:chExt cx="175000" cy="175000"/>
            </a:xfrm>
          </p:grpSpPr>
          <p:sp>
            <p:nvSpPr>
              <p:cNvPr id="90" name="Google Shape;90;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 name="Google Shape;94;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95" name="Google Shape;95;p3"/>
            <p:cNvGrpSpPr/>
            <p:nvPr/>
          </p:nvGrpSpPr>
          <p:grpSpPr>
            <a:xfrm rot="10800000">
              <a:off x="432850" y="291788"/>
              <a:ext cx="581800" cy="582350"/>
              <a:chOff x="8064275" y="887850"/>
              <a:chExt cx="581800" cy="582350"/>
            </a:xfrm>
          </p:grpSpPr>
          <p:sp>
            <p:nvSpPr>
              <p:cNvPr id="96" name="Google Shape;96;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a:off x="577738" y="1153138"/>
              <a:ext cx="292025" cy="292575"/>
              <a:chOff x="7353050" y="316275"/>
              <a:chExt cx="292025" cy="292575"/>
            </a:xfrm>
          </p:grpSpPr>
          <p:sp>
            <p:nvSpPr>
              <p:cNvPr id="103" name="Google Shape;103;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3"/>
            <p:cNvGrpSpPr/>
            <p:nvPr/>
          </p:nvGrpSpPr>
          <p:grpSpPr>
            <a:xfrm rot="10800000">
              <a:off x="636238" y="1778838"/>
              <a:ext cx="175000" cy="175000"/>
              <a:chOff x="8792300" y="321275"/>
              <a:chExt cx="175000" cy="175000"/>
            </a:xfrm>
          </p:grpSpPr>
          <p:sp>
            <p:nvSpPr>
              <p:cNvPr id="108" name="Google Shape;108;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3"/>
            <p:cNvGrpSpPr/>
            <p:nvPr/>
          </p:nvGrpSpPr>
          <p:grpSpPr>
            <a:xfrm>
              <a:off x="432850" y="2003163"/>
              <a:ext cx="175013" cy="27000"/>
              <a:chOff x="5662375" y="212375"/>
              <a:chExt cx="175013" cy="27000"/>
            </a:xfrm>
          </p:grpSpPr>
          <p:sp>
            <p:nvSpPr>
              <p:cNvPr id="113" name="Google Shape;113;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788100" y="208488"/>
              <a:ext cx="175013" cy="27000"/>
              <a:chOff x="5662375" y="212375"/>
              <a:chExt cx="175013" cy="27000"/>
            </a:xfrm>
          </p:grpSpPr>
          <p:sp>
            <p:nvSpPr>
              <p:cNvPr id="117" name="Google Shape;117;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8129350" y="4988725"/>
              <a:ext cx="175013" cy="27000"/>
              <a:chOff x="5662375" y="212375"/>
              <a:chExt cx="175013" cy="27000"/>
            </a:xfrm>
          </p:grpSpPr>
          <p:sp>
            <p:nvSpPr>
              <p:cNvPr id="121" name="Google Shape;121;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3"/>
            <p:cNvGrpSpPr/>
            <p:nvPr/>
          </p:nvGrpSpPr>
          <p:grpSpPr>
            <a:xfrm>
              <a:off x="8497550" y="3429425"/>
              <a:ext cx="175013" cy="27000"/>
              <a:chOff x="5662375" y="212375"/>
              <a:chExt cx="175013" cy="27000"/>
            </a:xfrm>
          </p:grpSpPr>
          <p:sp>
            <p:nvSpPr>
              <p:cNvPr id="125" name="Google Shape;125;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 name="Google Shape;128;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30" name="Google Shape;130;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4"/>
          <p:cNvSpPr txBox="1">
            <a:spLocks noGrp="1"/>
          </p:cNvSpPr>
          <p:nvPr>
            <p:ph type="subTitle" idx="1"/>
          </p:nvPr>
        </p:nvSpPr>
        <p:spPr>
          <a:xfrm>
            <a:off x="1287900" y="1398000"/>
            <a:ext cx="6568200" cy="3210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2pPr>
            <a:lvl3pPr lvl="2"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3pPr>
            <a:lvl4pPr lvl="3"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4pPr>
            <a:lvl5pPr lvl="4"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5pPr>
            <a:lvl6pPr lvl="5"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6pPr>
            <a:lvl7pPr lvl="6"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7pPr>
            <a:lvl8pPr lvl="7" rtl="0">
              <a:lnSpc>
                <a:spcPct val="115000"/>
              </a:lnSpc>
              <a:spcBef>
                <a:spcPts val="1600"/>
              </a:spcBef>
              <a:spcAft>
                <a:spcPts val="0"/>
              </a:spcAft>
              <a:buNone/>
              <a:defRPr>
                <a:solidFill>
                  <a:schemeClr val="dk2"/>
                </a:solidFill>
                <a:latin typeface="Barlow Semi Condensed"/>
                <a:ea typeface="Barlow Semi Condensed"/>
                <a:cs typeface="Barlow Semi Condensed"/>
                <a:sym typeface="Barlow Semi Condensed"/>
              </a:defRPr>
            </a:lvl8pPr>
            <a:lvl9pPr lvl="8" rtl="0">
              <a:lnSpc>
                <a:spcPct val="115000"/>
              </a:lnSpc>
              <a:spcBef>
                <a:spcPts val="1600"/>
              </a:spcBef>
              <a:spcAft>
                <a:spcPts val="160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36" name="Google Shape;136;p4"/>
          <p:cNvGrpSpPr/>
          <p:nvPr/>
        </p:nvGrpSpPr>
        <p:grpSpPr>
          <a:xfrm>
            <a:off x="4484494" y="4433000"/>
            <a:ext cx="175013" cy="27000"/>
            <a:chOff x="5662375" y="212375"/>
            <a:chExt cx="175013" cy="27000"/>
          </a:xfrm>
        </p:grpSpPr>
        <p:sp>
          <p:nvSpPr>
            <p:cNvPr id="137" name="Google Shape;137;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txBox="1">
            <a:spLocks noGrp="1"/>
          </p:cNvSpPr>
          <p:nvPr>
            <p:ph type="title"/>
          </p:nvPr>
        </p:nvSpPr>
        <p:spPr>
          <a:xfrm>
            <a:off x="713225" y="539500"/>
            <a:ext cx="771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41" name="Google Shape;141;p4"/>
          <p:cNvCxnSpPr/>
          <p:nvPr/>
        </p:nvCxnSpPr>
        <p:spPr>
          <a:xfrm rot="10800000">
            <a:off x="8716750"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42" name="Google Shape;142;p4"/>
          <p:cNvGrpSpPr/>
          <p:nvPr/>
        </p:nvGrpSpPr>
        <p:grpSpPr>
          <a:xfrm>
            <a:off x="8425825" y="4292175"/>
            <a:ext cx="581800" cy="582350"/>
            <a:chOff x="8064275" y="887850"/>
            <a:chExt cx="581800" cy="582350"/>
          </a:xfrm>
        </p:grpSpPr>
        <p:sp>
          <p:nvSpPr>
            <p:cNvPr id="143" name="Google Shape;143;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4"/>
          <p:cNvGrpSpPr/>
          <p:nvPr/>
        </p:nvGrpSpPr>
        <p:grpSpPr>
          <a:xfrm>
            <a:off x="8570713" y="3720600"/>
            <a:ext cx="292025" cy="292575"/>
            <a:chOff x="7353050" y="316275"/>
            <a:chExt cx="292025" cy="292575"/>
          </a:xfrm>
        </p:grpSpPr>
        <p:sp>
          <p:nvSpPr>
            <p:cNvPr id="150" name="Google Shape;150;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629238" y="3212475"/>
            <a:ext cx="175000" cy="175000"/>
            <a:chOff x="8792300" y="321275"/>
            <a:chExt cx="175000" cy="175000"/>
          </a:xfrm>
        </p:grpSpPr>
        <p:sp>
          <p:nvSpPr>
            <p:cNvPr id="155" name="Google Shape;155;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9" name="Google Shape;159;p4"/>
          <p:cNvCxnSpPr/>
          <p:nvPr/>
        </p:nvCxnSpPr>
        <p:spPr>
          <a:xfrm>
            <a:off x="427250"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0" name="Google Shape;160;p4"/>
          <p:cNvGrpSpPr/>
          <p:nvPr/>
        </p:nvGrpSpPr>
        <p:grpSpPr>
          <a:xfrm rot="10800000">
            <a:off x="136375" y="291788"/>
            <a:ext cx="581800" cy="582350"/>
            <a:chOff x="8064275" y="887850"/>
            <a:chExt cx="581800" cy="582350"/>
          </a:xfrm>
        </p:grpSpPr>
        <p:sp>
          <p:nvSpPr>
            <p:cNvPr id="161" name="Google Shape;161;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4"/>
          <p:cNvGrpSpPr/>
          <p:nvPr/>
        </p:nvGrpSpPr>
        <p:grpSpPr>
          <a:xfrm rot="10800000">
            <a:off x="281263" y="1153138"/>
            <a:ext cx="292025" cy="292575"/>
            <a:chOff x="7353050" y="316275"/>
            <a:chExt cx="292025" cy="292575"/>
          </a:xfrm>
        </p:grpSpPr>
        <p:sp>
          <p:nvSpPr>
            <p:cNvPr id="168" name="Google Shape;168;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4"/>
          <p:cNvGrpSpPr/>
          <p:nvPr/>
        </p:nvGrpSpPr>
        <p:grpSpPr>
          <a:xfrm rot="10800000">
            <a:off x="339763" y="1778838"/>
            <a:ext cx="175000" cy="175000"/>
            <a:chOff x="8792300" y="321275"/>
            <a:chExt cx="175000" cy="175000"/>
          </a:xfrm>
        </p:grpSpPr>
        <p:sp>
          <p:nvSpPr>
            <p:cNvPr id="173" name="Google Shape;173;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136375" y="2003163"/>
            <a:ext cx="175013" cy="27000"/>
            <a:chOff x="5662375" y="212375"/>
            <a:chExt cx="175013" cy="27000"/>
          </a:xfrm>
        </p:grpSpPr>
        <p:sp>
          <p:nvSpPr>
            <p:cNvPr id="178" name="Google Shape;17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4"/>
          <p:cNvGrpSpPr/>
          <p:nvPr/>
        </p:nvGrpSpPr>
        <p:grpSpPr>
          <a:xfrm>
            <a:off x="491625" y="208488"/>
            <a:ext cx="175013" cy="27000"/>
            <a:chOff x="5662375" y="212375"/>
            <a:chExt cx="175013" cy="27000"/>
          </a:xfrm>
        </p:grpSpPr>
        <p:sp>
          <p:nvSpPr>
            <p:cNvPr id="182" name="Google Shape;18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4"/>
          <p:cNvGrpSpPr/>
          <p:nvPr/>
        </p:nvGrpSpPr>
        <p:grpSpPr>
          <a:xfrm>
            <a:off x="8425825" y="4988725"/>
            <a:ext cx="175013" cy="27000"/>
            <a:chOff x="5662375" y="212375"/>
            <a:chExt cx="175013" cy="27000"/>
          </a:xfrm>
        </p:grpSpPr>
        <p:sp>
          <p:nvSpPr>
            <p:cNvPr id="186" name="Google Shape;18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4"/>
          <p:cNvGrpSpPr/>
          <p:nvPr/>
        </p:nvGrpSpPr>
        <p:grpSpPr>
          <a:xfrm>
            <a:off x="8794025" y="3429425"/>
            <a:ext cx="175013" cy="27000"/>
            <a:chOff x="5662375" y="212375"/>
            <a:chExt cx="175013" cy="27000"/>
          </a:xfrm>
        </p:grpSpPr>
        <p:sp>
          <p:nvSpPr>
            <p:cNvPr id="190" name="Google Shape;190;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 name="Google Shape;193;p4"/>
          <p:cNvCxnSpPr/>
          <p:nvPr/>
        </p:nvCxnSpPr>
        <p:spPr>
          <a:xfrm>
            <a:off x="8703700"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4"/>
          <p:cNvCxnSpPr/>
          <p:nvPr/>
        </p:nvCxnSpPr>
        <p:spPr>
          <a:xfrm>
            <a:off x="421550"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95" name="Google Shape;195;p4"/>
          <p:cNvSpPr/>
          <p:nvPr/>
        </p:nvSpPr>
        <p:spPr>
          <a:xfrm>
            <a:off x="375350"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75350"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657500"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657500"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9"/>
        <p:cNvGrpSpPr/>
        <p:nvPr/>
      </p:nvGrpSpPr>
      <p:grpSpPr>
        <a:xfrm>
          <a:off x="0" y="0"/>
          <a:ext cx="0" cy="0"/>
          <a:chOff x="0" y="0"/>
          <a:chExt cx="0" cy="0"/>
        </a:xfrm>
      </p:grpSpPr>
      <p:sp>
        <p:nvSpPr>
          <p:cNvPr id="200" name="Google Shape;200;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01" name="Google Shape;201;p5"/>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202" name="Google Shape;202;p5"/>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203" name="Google Shape;203;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204" name="Google Shape;204;p5"/>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1200"/>
              </a:spcBef>
              <a:spcAft>
                <a:spcPts val="0"/>
              </a:spcAft>
              <a:buNone/>
              <a:defRPr sz="1600">
                <a:solidFill>
                  <a:schemeClr val="accent1"/>
                </a:solidFill>
              </a:defRPr>
            </a:lvl2pPr>
            <a:lvl3pPr lvl="2" algn="ctr" rtl="0">
              <a:spcBef>
                <a:spcPts val="1200"/>
              </a:spcBef>
              <a:spcAft>
                <a:spcPts val="0"/>
              </a:spcAft>
              <a:buNone/>
              <a:defRPr sz="1600">
                <a:solidFill>
                  <a:schemeClr val="accent1"/>
                </a:solidFill>
              </a:defRPr>
            </a:lvl3pPr>
            <a:lvl4pPr lvl="3" algn="ctr" rtl="0">
              <a:spcBef>
                <a:spcPts val="1200"/>
              </a:spcBef>
              <a:spcAft>
                <a:spcPts val="0"/>
              </a:spcAft>
              <a:buNone/>
              <a:defRPr sz="1600">
                <a:solidFill>
                  <a:schemeClr val="accent1"/>
                </a:solidFill>
              </a:defRPr>
            </a:lvl4pPr>
            <a:lvl5pPr lvl="4" algn="ctr" rtl="0">
              <a:spcBef>
                <a:spcPts val="1200"/>
              </a:spcBef>
              <a:spcAft>
                <a:spcPts val="0"/>
              </a:spcAft>
              <a:buNone/>
              <a:defRPr sz="1600">
                <a:solidFill>
                  <a:schemeClr val="accent1"/>
                </a:solidFill>
              </a:defRPr>
            </a:lvl5pPr>
            <a:lvl6pPr lvl="5" algn="ctr" rtl="0">
              <a:spcBef>
                <a:spcPts val="1200"/>
              </a:spcBef>
              <a:spcAft>
                <a:spcPts val="0"/>
              </a:spcAft>
              <a:buNone/>
              <a:defRPr sz="1600">
                <a:solidFill>
                  <a:schemeClr val="accent1"/>
                </a:solidFill>
              </a:defRPr>
            </a:lvl6pPr>
            <a:lvl7pPr lvl="6" algn="ctr" rtl="0">
              <a:spcBef>
                <a:spcPts val="1200"/>
              </a:spcBef>
              <a:spcAft>
                <a:spcPts val="0"/>
              </a:spcAft>
              <a:buNone/>
              <a:defRPr sz="1600">
                <a:solidFill>
                  <a:schemeClr val="accent1"/>
                </a:solidFill>
              </a:defRPr>
            </a:lvl7pPr>
            <a:lvl8pPr lvl="7" algn="ctr" rtl="0">
              <a:spcBef>
                <a:spcPts val="1200"/>
              </a:spcBef>
              <a:spcAft>
                <a:spcPts val="0"/>
              </a:spcAft>
              <a:buNone/>
              <a:defRPr sz="1600">
                <a:solidFill>
                  <a:schemeClr val="accent1"/>
                </a:solidFill>
              </a:defRPr>
            </a:lvl8pPr>
            <a:lvl9pPr lvl="8" algn="ctr" rtl="0">
              <a:spcBef>
                <a:spcPts val="1200"/>
              </a:spcBef>
              <a:spcAft>
                <a:spcPts val="1200"/>
              </a:spcAft>
              <a:buNone/>
              <a:defRPr sz="1600">
                <a:solidFill>
                  <a:schemeClr val="accent1"/>
                </a:solidFill>
              </a:defRPr>
            </a:lvl9pPr>
          </a:lstStyle>
          <a:p>
            <a:endParaRPr/>
          </a:p>
        </p:txBody>
      </p:sp>
      <p:sp>
        <p:nvSpPr>
          <p:cNvPr id="205" name="Google Shape;205;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6" name="Google Shape;206;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07" name="Google Shape;207;p5"/>
          <p:cNvGrpSpPr/>
          <p:nvPr/>
        </p:nvGrpSpPr>
        <p:grpSpPr>
          <a:xfrm>
            <a:off x="432850" y="0"/>
            <a:ext cx="8278300" cy="5165700"/>
            <a:chOff x="432850" y="0"/>
            <a:chExt cx="8278300" cy="5165700"/>
          </a:xfrm>
        </p:grpSpPr>
        <p:cxnSp>
          <p:nvCxnSpPr>
            <p:cNvPr id="208" name="Google Shape;208;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9" name="Google Shape;209;p5"/>
            <p:cNvGrpSpPr/>
            <p:nvPr/>
          </p:nvGrpSpPr>
          <p:grpSpPr>
            <a:xfrm>
              <a:off x="8129350" y="4292175"/>
              <a:ext cx="581800" cy="582350"/>
              <a:chOff x="8064275" y="887850"/>
              <a:chExt cx="581800" cy="582350"/>
            </a:xfrm>
          </p:grpSpPr>
          <p:sp>
            <p:nvSpPr>
              <p:cNvPr id="210" name="Google Shape;210;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5"/>
            <p:cNvGrpSpPr/>
            <p:nvPr/>
          </p:nvGrpSpPr>
          <p:grpSpPr>
            <a:xfrm>
              <a:off x="8274238" y="3720600"/>
              <a:ext cx="292025" cy="292575"/>
              <a:chOff x="7353050" y="316275"/>
              <a:chExt cx="292025" cy="292575"/>
            </a:xfrm>
          </p:grpSpPr>
          <p:sp>
            <p:nvSpPr>
              <p:cNvPr id="217" name="Google Shape;217;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8332763" y="3212475"/>
              <a:ext cx="175000" cy="175000"/>
              <a:chOff x="8792300" y="321275"/>
              <a:chExt cx="175000" cy="175000"/>
            </a:xfrm>
          </p:grpSpPr>
          <p:sp>
            <p:nvSpPr>
              <p:cNvPr id="222" name="Google Shape;222;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6" name="Google Shape;226;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27" name="Google Shape;227;p5"/>
            <p:cNvGrpSpPr/>
            <p:nvPr/>
          </p:nvGrpSpPr>
          <p:grpSpPr>
            <a:xfrm rot="10800000">
              <a:off x="432850" y="291788"/>
              <a:ext cx="581800" cy="582350"/>
              <a:chOff x="8064275" y="887850"/>
              <a:chExt cx="581800" cy="582350"/>
            </a:xfrm>
          </p:grpSpPr>
          <p:sp>
            <p:nvSpPr>
              <p:cNvPr id="228" name="Google Shape;228;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5"/>
            <p:cNvGrpSpPr/>
            <p:nvPr/>
          </p:nvGrpSpPr>
          <p:grpSpPr>
            <a:xfrm rot="10800000">
              <a:off x="577738" y="1153138"/>
              <a:ext cx="292025" cy="292575"/>
              <a:chOff x="7353050" y="316275"/>
              <a:chExt cx="292025" cy="292575"/>
            </a:xfrm>
          </p:grpSpPr>
          <p:sp>
            <p:nvSpPr>
              <p:cNvPr id="235" name="Google Shape;235;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5"/>
            <p:cNvGrpSpPr/>
            <p:nvPr/>
          </p:nvGrpSpPr>
          <p:grpSpPr>
            <a:xfrm rot="10800000">
              <a:off x="636238" y="1778838"/>
              <a:ext cx="175000" cy="175000"/>
              <a:chOff x="8792300" y="321275"/>
              <a:chExt cx="175000" cy="175000"/>
            </a:xfrm>
          </p:grpSpPr>
          <p:sp>
            <p:nvSpPr>
              <p:cNvPr id="240" name="Google Shape;240;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5"/>
            <p:cNvGrpSpPr/>
            <p:nvPr/>
          </p:nvGrpSpPr>
          <p:grpSpPr>
            <a:xfrm>
              <a:off x="432850" y="2003163"/>
              <a:ext cx="175013" cy="27000"/>
              <a:chOff x="5662375" y="212375"/>
              <a:chExt cx="175013" cy="27000"/>
            </a:xfrm>
          </p:grpSpPr>
          <p:sp>
            <p:nvSpPr>
              <p:cNvPr id="245" name="Google Shape;24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788100" y="208488"/>
              <a:ext cx="175013" cy="27000"/>
              <a:chOff x="5662375" y="212375"/>
              <a:chExt cx="175013" cy="27000"/>
            </a:xfrm>
          </p:grpSpPr>
          <p:sp>
            <p:nvSpPr>
              <p:cNvPr id="249" name="Google Shape;24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8129350" y="4988725"/>
              <a:ext cx="175013" cy="27000"/>
              <a:chOff x="5662375" y="212375"/>
              <a:chExt cx="175013" cy="27000"/>
            </a:xfrm>
          </p:grpSpPr>
          <p:sp>
            <p:nvSpPr>
              <p:cNvPr id="253" name="Google Shape;25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5"/>
            <p:cNvGrpSpPr/>
            <p:nvPr/>
          </p:nvGrpSpPr>
          <p:grpSpPr>
            <a:xfrm>
              <a:off x="8497550" y="3429425"/>
              <a:ext cx="175013" cy="27000"/>
              <a:chOff x="5662375" y="212375"/>
              <a:chExt cx="175013" cy="27000"/>
            </a:xfrm>
          </p:grpSpPr>
          <p:sp>
            <p:nvSpPr>
              <p:cNvPr id="257" name="Google Shape;257;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0" name="Google Shape;260;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62" name="Google Shape;262;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6"/>
        <p:cNvGrpSpPr/>
        <p:nvPr/>
      </p:nvGrpSpPr>
      <p:grpSpPr>
        <a:xfrm>
          <a:off x="0" y="0"/>
          <a:ext cx="0" cy="0"/>
          <a:chOff x="0" y="0"/>
          <a:chExt cx="0" cy="0"/>
        </a:xfrm>
      </p:grpSpPr>
      <p:sp>
        <p:nvSpPr>
          <p:cNvPr id="267" name="Google Shape;267;p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268" name="Google Shape;268;p6"/>
          <p:cNvGrpSpPr/>
          <p:nvPr/>
        </p:nvGrpSpPr>
        <p:grpSpPr>
          <a:xfrm flipH="1">
            <a:off x="480412" y="170875"/>
            <a:ext cx="175013" cy="27000"/>
            <a:chOff x="5662375" y="212375"/>
            <a:chExt cx="175013" cy="27000"/>
          </a:xfrm>
        </p:grpSpPr>
        <p:sp>
          <p:nvSpPr>
            <p:cNvPr id="269" name="Google Shape;269;p6"/>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 name="Google Shape;272;p6"/>
          <p:cNvCxnSpPr/>
          <p:nvPr/>
        </p:nvCxnSpPr>
        <p:spPr>
          <a:xfrm rot="10800000" flipH="1">
            <a:off x="582471" y="199663"/>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6"/>
          <p:cNvCxnSpPr/>
          <p:nvPr/>
        </p:nvCxnSpPr>
        <p:spPr>
          <a:xfrm>
            <a:off x="-4" y="-23937"/>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274" name="Google Shape;274;p6"/>
          <p:cNvGrpSpPr/>
          <p:nvPr/>
        </p:nvGrpSpPr>
        <p:grpSpPr>
          <a:xfrm rot="10800000">
            <a:off x="423746" y="486613"/>
            <a:ext cx="292025" cy="292575"/>
            <a:chOff x="7353050" y="316275"/>
            <a:chExt cx="292025" cy="292575"/>
          </a:xfrm>
        </p:grpSpPr>
        <p:sp>
          <p:nvSpPr>
            <p:cNvPr id="275" name="Google Shape;275;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6"/>
          <p:cNvGrpSpPr/>
          <p:nvPr/>
        </p:nvGrpSpPr>
        <p:grpSpPr>
          <a:xfrm rot="10800000" flipH="1">
            <a:off x="1638735" y="53000"/>
            <a:ext cx="293111" cy="293388"/>
            <a:chOff x="3164039" y="430875"/>
            <a:chExt cx="293111" cy="293388"/>
          </a:xfrm>
        </p:grpSpPr>
        <p:sp>
          <p:nvSpPr>
            <p:cNvPr id="280" name="Google Shape;280;p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Google Shape;286;p6"/>
          <p:cNvCxnSpPr/>
          <p:nvPr/>
        </p:nvCxnSpPr>
        <p:spPr>
          <a:xfrm rot="10800000">
            <a:off x="7250850" y="262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287" name="Google Shape;287;p6"/>
          <p:cNvCxnSpPr/>
          <p:nvPr/>
        </p:nvCxnSpPr>
        <p:spPr>
          <a:xfrm flipH="1">
            <a:off x="8407950" y="-39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288" name="Google Shape;288;p6"/>
          <p:cNvGrpSpPr/>
          <p:nvPr/>
        </p:nvGrpSpPr>
        <p:grpSpPr>
          <a:xfrm>
            <a:off x="8118150" y="493925"/>
            <a:ext cx="581800" cy="582350"/>
            <a:chOff x="8064275" y="887850"/>
            <a:chExt cx="581800" cy="582350"/>
          </a:xfrm>
        </p:grpSpPr>
        <p:sp>
          <p:nvSpPr>
            <p:cNvPr id="289" name="Google Shape;289;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6"/>
          <p:cNvGrpSpPr/>
          <p:nvPr/>
        </p:nvGrpSpPr>
        <p:grpSpPr>
          <a:xfrm>
            <a:off x="7087750" y="137875"/>
            <a:ext cx="292025" cy="292575"/>
            <a:chOff x="7353050" y="316275"/>
            <a:chExt cx="292025" cy="292575"/>
          </a:xfrm>
        </p:grpSpPr>
        <p:sp>
          <p:nvSpPr>
            <p:cNvPr id="296" name="Google Shape;296;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6"/>
          <p:cNvGrpSpPr/>
          <p:nvPr/>
        </p:nvGrpSpPr>
        <p:grpSpPr>
          <a:xfrm>
            <a:off x="8811825" y="196650"/>
            <a:ext cx="175000" cy="175000"/>
            <a:chOff x="8792300" y="321275"/>
            <a:chExt cx="175000" cy="175000"/>
          </a:xfrm>
        </p:grpSpPr>
        <p:sp>
          <p:nvSpPr>
            <p:cNvPr id="301" name="Google Shape;301;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6"/>
          <p:cNvGrpSpPr/>
          <p:nvPr/>
        </p:nvGrpSpPr>
        <p:grpSpPr>
          <a:xfrm>
            <a:off x="8543925" y="137875"/>
            <a:ext cx="175013" cy="27000"/>
            <a:chOff x="5662375" y="212375"/>
            <a:chExt cx="175013" cy="27000"/>
          </a:xfrm>
        </p:grpSpPr>
        <p:sp>
          <p:nvSpPr>
            <p:cNvPr id="306" name="Google Shape;30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a:off x="7970225" y="1091600"/>
            <a:ext cx="175013" cy="27000"/>
            <a:chOff x="5662375" y="212375"/>
            <a:chExt cx="175013" cy="27000"/>
          </a:xfrm>
        </p:grpSpPr>
        <p:sp>
          <p:nvSpPr>
            <p:cNvPr id="310" name="Google Shape;31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3"/>
        <p:cNvGrpSpPr/>
        <p:nvPr/>
      </p:nvGrpSpPr>
      <p:grpSpPr>
        <a:xfrm>
          <a:off x="0" y="0"/>
          <a:ext cx="0" cy="0"/>
          <a:chOff x="0" y="0"/>
          <a:chExt cx="0" cy="0"/>
        </a:xfrm>
      </p:grpSpPr>
      <p:sp>
        <p:nvSpPr>
          <p:cNvPr id="314" name="Google Shape;314;p7"/>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15" name="Google Shape;31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rtl="0">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16" name="Google Shape;31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17" name="Google Shape;31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19" name="Google Shape;319;p7"/>
          <p:cNvGrpSpPr/>
          <p:nvPr/>
        </p:nvGrpSpPr>
        <p:grpSpPr>
          <a:xfrm flipH="1">
            <a:off x="499400" y="959675"/>
            <a:ext cx="581800" cy="582350"/>
            <a:chOff x="8064275" y="887850"/>
            <a:chExt cx="581800" cy="582350"/>
          </a:xfrm>
        </p:grpSpPr>
        <p:sp>
          <p:nvSpPr>
            <p:cNvPr id="320" name="Google Shape;32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7"/>
          <p:cNvGrpSpPr/>
          <p:nvPr/>
        </p:nvGrpSpPr>
        <p:grpSpPr>
          <a:xfrm flipH="1">
            <a:off x="1500400" y="388100"/>
            <a:ext cx="292025" cy="292575"/>
            <a:chOff x="7353050" y="316275"/>
            <a:chExt cx="292025" cy="292575"/>
          </a:xfrm>
        </p:grpSpPr>
        <p:sp>
          <p:nvSpPr>
            <p:cNvPr id="327" name="Google Shape;32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flipH="1">
            <a:off x="3527112" y="361100"/>
            <a:ext cx="175013" cy="27000"/>
            <a:chOff x="5662375" y="212375"/>
            <a:chExt cx="175013" cy="27000"/>
          </a:xfrm>
        </p:grpSpPr>
        <p:sp>
          <p:nvSpPr>
            <p:cNvPr id="338" name="Google Shape;33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7"/>
          <p:cNvGrpSpPr/>
          <p:nvPr/>
        </p:nvGrpSpPr>
        <p:grpSpPr>
          <a:xfrm flipH="1">
            <a:off x="480412" y="242700"/>
            <a:ext cx="175013" cy="27000"/>
            <a:chOff x="5662375" y="212375"/>
            <a:chExt cx="175013" cy="27000"/>
          </a:xfrm>
        </p:grpSpPr>
        <p:sp>
          <p:nvSpPr>
            <p:cNvPr id="342" name="Google Shape;34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7"/>
          <p:cNvGrpSpPr/>
          <p:nvPr/>
        </p:nvGrpSpPr>
        <p:grpSpPr>
          <a:xfrm flipH="1">
            <a:off x="901712" y="1653625"/>
            <a:ext cx="175013" cy="27000"/>
            <a:chOff x="5662375" y="212375"/>
            <a:chExt cx="175013" cy="27000"/>
          </a:xfrm>
        </p:grpSpPr>
        <p:sp>
          <p:nvSpPr>
            <p:cNvPr id="346" name="Google Shape;34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9" name="Google Shape;34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51" name="Google Shape;351;p7"/>
          <p:cNvGrpSpPr/>
          <p:nvPr/>
        </p:nvGrpSpPr>
        <p:grpSpPr>
          <a:xfrm rot="10800000">
            <a:off x="499400" y="3940925"/>
            <a:ext cx="581800" cy="582350"/>
            <a:chOff x="8064275" y="887850"/>
            <a:chExt cx="581800" cy="582350"/>
          </a:xfrm>
        </p:grpSpPr>
        <p:sp>
          <p:nvSpPr>
            <p:cNvPr id="352" name="Google Shape;35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1819575" y="4586750"/>
            <a:ext cx="292025" cy="292575"/>
            <a:chOff x="7353050" y="316275"/>
            <a:chExt cx="292025" cy="292575"/>
          </a:xfrm>
        </p:grpSpPr>
        <p:sp>
          <p:nvSpPr>
            <p:cNvPr id="359" name="Google Shape;35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7"/>
          <p:cNvGrpSpPr/>
          <p:nvPr/>
        </p:nvGrpSpPr>
        <p:grpSpPr>
          <a:xfrm rot="10800000">
            <a:off x="212525" y="4645550"/>
            <a:ext cx="175000" cy="175000"/>
            <a:chOff x="8792300" y="321275"/>
            <a:chExt cx="175000" cy="175000"/>
          </a:xfrm>
        </p:grpSpPr>
        <p:sp>
          <p:nvSpPr>
            <p:cNvPr id="364" name="Google Shape;36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7"/>
          <p:cNvGrpSpPr/>
          <p:nvPr/>
        </p:nvGrpSpPr>
        <p:grpSpPr>
          <a:xfrm rot="10800000">
            <a:off x="480412" y="4852325"/>
            <a:ext cx="175013" cy="27000"/>
            <a:chOff x="5662375" y="212375"/>
            <a:chExt cx="175013" cy="27000"/>
          </a:xfrm>
        </p:grpSpPr>
        <p:sp>
          <p:nvSpPr>
            <p:cNvPr id="369" name="Google Shape;36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7"/>
          <p:cNvGrpSpPr/>
          <p:nvPr/>
        </p:nvGrpSpPr>
        <p:grpSpPr>
          <a:xfrm rot="10800000">
            <a:off x="1054112" y="3898600"/>
            <a:ext cx="175013" cy="27000"/>
            <a:chOff x="5662375" y="212375"/>
            <a:chExt cx="175013" cy="27000"/>
          </a:xfrm>
        </p:grpSpPr>
        <p:sp>
          <p:nvSpPr>
            <p:cNvPr id="373" name="Google Shape;37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6"/>
        <p:cNvGrpSpPr/>
        <p:nvPr/>
      </p:nvGrpSpPr>
      <p:grpSpPr>
        <a:xfrm>
          <a:off x="0" y="0"/>
          <a:ext cx="0" cy="0"/>
          <a:chOff x="0" y="0"/>
          <a:chExt cx="0" cy="0"/>
        </a:xfrm>
      </p:grpSpPr>
      <p:grpSp>
        <p:nvGrpSpPr>
          <p:cNvPr id="377" name="Google Shape;377;p8"/>
          <p:cNvGrpSpPr/>
          <p:nvPr/>
        </p:nvGrpSpPr>
        <p:grpSpPr>
          <a:xfrm>
            <a:off x="1349626" y="598417"/>
            <a:ext cx="6453730" cy="3631136"/>
            <a:chOff x="365750" y="1285025"/>
            <a:chExt cx="6934275" cy="3315500"/>
          </a:xfrm>
        </p:grpSpPr>
        <p:sp>
          <p:nvSpPr>
            <p:cNvPr id="378" name="Google Shape;37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81" name="Google Shape;381;p8"/>
          <p:cNvGrpSpPr/>
          <p:nvPr/>
        </p:nvGrpSpPr>
        <p:grpSpPr>
          <a:xfrm>
            <a:off x="-6867" y="-6625"/>
            <a:ext cx="9152342" cy="5102050"/>
            <a:chOff x="-6867" y="-6625"/>
            <a:chExt cx="9152342" cy="5102050"/>
          </a:xfrm>
        </p:grpSpPr>
        <p:cxnSp>
          <p:nvCxnSpPr>
            <p:cNvPr id="382" name="Google Shape;38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86" name="Google Shape;386;p8"/>
            <p:cNvGrpSpPr/>
            <p:nvPr/>
          </p:nvGrpSpPr>
          <p:grpSpPr>
            <a:xfrm flipH="1">
              <a:off x="1278333" y="4513075"/>
              <a:ext cx="581800" cy="582350"/>
              <a:chOff x="8064275" y="887850"/>
              <a:chExt cx="581800" cy="582350"/>
            </a:xfrm>
          </p:grpSpPr>
          <p:sp>
            <p:nvSpPr>
              <p:cNvPr id="387" name="Google Shape;38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flipH="1">
              <a:off x="2747608" y="4340463"/>
              <a:ext cx="292025" cy="292575"/>
              <a:chOff x="7353050" y="316275"/>
              <a:chExt cx="292025" cy="292575"/>
            </a:xfrm>
          </p:grpSpPr>
          <p:sp>
            <p:nvSpPr>
              <p:cNvPr id="394" name="Google Shape;39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8"/>
            <p:cNvGrpSpPr/>
            <p:nvPr/>
          </p:nvGrpSpPr>
          <p:grpSpPr>
            <a:xfrm flipH="1">
              <a:off x="171308" y="4315025"/>
              <a:ext cx="175000" cy="175000"/>
              <a:chOff x="8792300" y="321275"/>
              <a:chExt cx="175000" cy="175000"/>
            </a:xfrm>
          </p:grpSpPr>
          <p:sp>
            <p:nvSpPr>
              <p:cNvPr id="399" name="Google Shape;39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3873197" y="4657550"/>
              <a:ext cx="293111" cy="293388"/>
              <a:chOff x="3164039" y="430875"/>
              <a:chExt cx="293111" cy="293388"/>
            </a:xfrm>
          </p:grpSpPr>
          <p:sp>
            <p:nvSpPr>
              <p:cNvPr id="404" name="Google Shape;40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8"/>
            <p:cNvGrpSpPr/>
            <p:nvPr/>
          </p:nvGrpSpPr>
          <p:grpSpPr>
            <a:xfrm flipH="1">
              <a:off x="242270" y="4142425"/>
              <a:ext cx="175013" cy="27000"/>
              <a:chOff x="5662375" y="212375"/>
              <a:chExt cx="175013" cy="27000"/>
            </a:xfrm>
          </p:grpSpPr>
          <p:sp>
            <p:nvSpPr>
              <p:cNvPr id="411" name="Google Shape;41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4" name="Google Shape;41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15" name="Google Shape;41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17" name="Google Shape;417;p8"/>
            <p:cNvGrpSpPr/>
            <p:nvPr/>
          </p:nvGrpSpPr>
          <p:grpSpPr>
            <a:xfrm>
              <a:off x="8064275" y="1040250"/>
              <a:ext cx="581800" cy="582350"/>
              <a:chOff x="8064275" y="887850"/>
              <a:chExt cx="581800" cy="582350"/>
            </a:xfrm>
          </p:grpSpPr>
          <p:sp>
            <p:nvSpPr>
              <p:cNvPr id="418" name="Google Shape;41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8"/>
            <p:cNvGrpSpPr/>
            <p:nvPr/>
          </p:nvGrpSpPr>
          <p:grpSpPr>
            <a:xfrm>
              <a:off x="7353050" y="316275"/>
              <a:ext cx="292025" cy="292575"/>
              <a:chOff x="7353050" y="316275"/>
              <a:chExt cx="292025" cy="292575"/>
            </a:xfrm>
          </p:grpSpPr>
          <p:sp>
            <p:nvSpPr>
              <p:cNvPr id="425" name="Google Shape;42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8"/>
            <p:cNvGrpSpPr/>
            <p:nvPr/>
          </p:nvGrpSpPr>
          <p:grpSpPr>
            <a:xfrm>
              <a:off x="8792300" y="321275"/>
              <a:ext cx="175000" cy="175000"/>
              <a:chOff x="8792300" y="321275"/>
              <a:chExt cx="175000" cy="175000"/>
            </a:xfrm>
          </p:grpSpPr>
          <p:sp>
            <p:nvSpPr>
              <p:cNvPr id="430" name="Google Shape;43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8"/>
            <p:cNvGrpSpPr/>
            <p:nvPr/>
          </p:nvGrpSpPr>
          <p:grpSpPr>
            <a:xfrm>
              <a:off x="8490050" y="170875"/>
              <a:ext cx="175013" cy="27000"/>
              <a:chOff x="5662375" y="212375"/>
              <a:chExt cx="175013" cy="27000"/>
            </a:xfrm>
          </p:grpSpPr>
          <p:sp>
            <p:nvSpPr>
              <p:cNvPr id="441" name="Google Shape;44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8"/>
            <p:cNvGrpSpPr/>
            <p:nvPr/>
          </p:nvGrpSpPr>
          <p:grpSpPr>
            <a:xfrm>
              <a:off x="8678350" y="1658000"/>
              <a:ext cx="175013" cy="27000"/>
              <a:chOff x="5662375" y="212375"/>
              <a:chExt cx="175013" cy="27000"/>
            </a:xfrm>
          </p:grpSpPr>
          <p:sp>
            <p:nvSpPr>
              <p:cNvPr id="445" name="Google Shape;44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8"/>
        <p:cNvGrpSpPr/>
        <p:nvPr/>
      </p:nvGrpSpPr>
      <p:grpSpPr>
        <a:xfrm>
          <a:off x="0" y="0"/>
          <a:ext cx="0" cy="0"/>
          <a:chOff x="0" y="0"/>
          <a:chExt cx="0" cy="0"/>
        </a:xfrm>
      </p:grpSpPr>
      <p:sp>
        <p:nvSpPr>
          <p:cNvPr id="449" name="Google Shape;44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0" name="Google Shape;450;p9"/>
          <p:cNvSpPr txBox="1">
            <a:spLocks noGrp="1"/>
          </p:cNvSpPr>
          <p:nvPr>
            <p:ph type="body" idx="1"/>
          </p:nvPr>
        </p:nvSpPr>
        <p:spPr>
          <a:xfrm>
            <a:off x="4899150" y="821850"/>
            <a:ext cx="3096000" cy="3478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rtl="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51" name="Google Shape;45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54" name="Google Shape;454;p9"/>
          <p:cNvGrpSpPr/>
          <p:nvPr/>
        </p:nvGrpSpPr>
        <p:grpSpPr>
          <a:xfrm flipH="1">
            <a:off x="499400" y="959675"/>
            <a:ext cx="581800" cy="582350"/>
            <a:chOff x="8064275" y="887850"/>
            <a:chExt cx="581800" cy="582350"/>
          </a:xfrm>
        </p:grpSpPr>
        <p:sp>
          <p:nvSpPr>
            <p:cNvPr id="455" name="Google Shape;45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9"/>
          <p:cNvGrpSpPr/>
          <p:nvPr/>
        </p:nvGrpSpPr>
        <p:grpSpPr>
          <a:xfrm flipH="1">
            <a:off x="1500400" y="388100"/>
            <a:ext cx="292025" cy="292575"/>
            <a:chOff x="7353050" y="316275"/>
            <a:chExt cx="292025" cy="292575"/>
          </a:xfrm>
        </p:grpSpPr>
        <p:sp>
          <p:nvSpPr>
            <p:cNvPr id="462" name="Google Shape;46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9"/>
          <p:cNvGrpSpPr/>
          <p:nvPr/>
        </p:nvGrpSpPr>
        <p:grpSpPr>
          <a:xfrm flipH="1">
            <a:off x="3527112" y="361100"/>
            <a:ext cx="175013" cy="27000"/>
            <a:chOff x="5662375" y="212375"/>
            <a:chExt cx="175013" cy="27000"/>
          </a:xfrm>
        </p:grpSpPr>
        <p:sp>
          <p:nvSpPr>
            <p:cNvPr id="473" name="Google Shape;47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9"/>
          <p:cNvGrpSpPr/>
          <p:nvPr/>
        </p:nvGrpSpPr>
        <p:grpSpPr>
          <a:xfrm flipH="1">
            <a:off x="480412" y="242700"/>
            <a:ext cx="175013" cy="27000"/>
            <a:chOff x="5662375" y="212375"/>
            <a:chExt cx="175013" cy="27000"/>
          </a:xfrm>
        </p:grpSpPr>
        <p:sp>
          <p:nvSpPr>
            <p:cNvPr id="477" name="Google Shape;47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9"/>
          <p:cNvGrpSpPr/>
          <p:nvPr/>
        </p:nvGrpSpPr>
        <p:grpSpPr>
          <a:xfrm flipH="1">
            <a:off x="901712" y="1653625"/>
            <a:ext cx="175013" cy="27000"/>
            <a:chOff x="5662375" y="212375"/>
            <a:chExt cx="175013" cy="27000"/>
          </a:xfrm>
        </p:grpSpPr>
        <p:sp>
          <p:nvSpPr>
            <p:cNvPr id="481" name="Google Shape;48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4" name="Google Shape;48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86" name="Google Shape;486;p9"/>
          <p:cNvGrpSpPr/>
          <p:nvPr/>
        </p:nvGrpSpPr>
        <p:grpSpPr>
          <a:xfrm rot="10800000">
            <a:off x="499400" y="3940925"/>
            <a:ext cx="581800" cy="582350"/>
            <a:chOff x="8064275" y="887850"/>
            <a:chExt cx="581800" cy="582350"/>
          </a:xfrm>
        </p:grpSpPr>
        <p:sp>
          <p:nvSpPr>
            <p:cNvPr id="487" name="Google Shape;48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1819575" y="4586750"/>
            <a:ext cx="292025" cy="292575"/>
            <a:chOff x="7353050" y="316275"/>
            <a:chExt cx="292025" cy="292575"/>
          </a:xfrm>
        </p:grpSpPr>
        <p:sp>
          <p:nvSpPr>
            <p:cNvPr id="494" name="Google Shape;49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9"/>
          <p:cNvGrpSpPr/>
          <p:nvPr/>
        </p:nvGrpSpPr>
        <p:grpSpPr>
          <a:xfrm rot="10800000">
            <a:off x="212525" y="4645550"/>
            <a:ext cx="175000" cy="175000"/>
            <a:chOff x="8792300" y="321275"/>
            <a:chExt cx="175000" cy="175000"/>
          </a:xfrm>
        </p:grpSpPr>
        <p:sp>
          <p:nvSpPr>
            <p:cNvPr id="499" name="Google Shape;49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9"/>
          <p:cNvGrpSpPr/>
          <p:nvPr/>
        </p:nvGrpSpPr>
        <p:grpSpPr>
          <a:xfrm rot="10800000">
            <a:off x="480412" y="4852325"/>
            <a:ext cx="175013" cy="27000"/>
            <a:chOff x="5662375" y="212375"/>
            <a:chExt cx="175013" cy="27000"/>
          </a:xfrm>
        </p:grpSpPr>
        <p:sp>
          <p:nvSpPr>
            <p:cNvPr id="504" name="Google Shape;50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9"/>
          <p:cNvGrpSpPr/>
          <p:nvPr/>
        </p:nvGrpSpPr>
        <p:grpSpPr>
          <a:xfrm rot="10800000">
            <a:off x="1054112" y="3898600"/>
            <a:ext cx="175013" cy="27000"/>
            <a:chOff x="5662375" y="212375"/>
            <a:chExt cx="175013" cy="27000"/>
          </a:xfrm>
        </p:grpSpPr>
        <p:sp>
          <p:nvSpPr>
            <p:cNvPr id="508" name="Google Shape;50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1"/>
        <p:cNvGrpSpPr/>
        <p:nvPr/>
      </p:nvGrpSpPr>
      <p:grpSpPr>
        <a:xfrm>
          <a:off x="0" y="0"/>
          <a:ext cx="0" cy="0"/>
          <a:chOff x="0" y="0"/>
          <a:chExt cx="0" cy="0"/>
        </a:xfrm>
      </p:grpSpPr>
      <p:sp>
        <p:nvSpPr>
          <p:cNvPr id="512" name="Google Shape;512;p10"/>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00000"/>
              </a:lnSpc>
              <a:spcBef>
                <a:spcPts val="0"/>
              </a:spcBef>
              <a:spcAft>
                <a:spcPts val="0"/>
              </a:spcAft>
              <a:buSzPts val="1400"/>
              <a:buChar char="○"/>
              <a:defRPr sz="1600"/>
            </a:lvl2pPr>
            <a:lvl3pPr marL="1371600" lvl="2" indent="-317500" rtl="0">
              <a:lnSpc>
                <a:spcPct val="100000"/>
              </a:lnSpc>
              <a:spcBef>
                <a:spcPts val="0"/>
              </a:spcBef>
              <a:spcAft>
                <a:spcPts val="0"/>
              </a:spcAft>
              <a:buSzPts val="1400"/>
              <a:buChar char="■"/>
              <a:defRPr sz="1600"/>
            </a:lvl3pPr>
            <a:lvl4pPr marL="1828800" lvl="3" indent="-317500" rtl="0">
              <a:lnSpc>
                <a:spcPct val="100000"/>
              </a:lnSpc>
              <a:spcBef>
                <a:spcPts val="0"/>
              </a:spcBef>
              <a:spcAft>
                <a:spcPts val="0"/>
              </a:spcAft>
              <a:buSzPts val="1400"/>
              <a:buChar char="●"/>
              <a:defRPr sz="1600"/>
            </a:lvl4pPr>
            <a:lvl5pPr marL="2286000" lvl="4" indent="-317500" rtl="0">
              <a:lnSpc>
                <a:spcPct val="100000"/>
              </a:lnSpc>
              <a:spcBef>
                <a:spcPts val="0"/>
              </a:spcBef>
              <a:spcAft>
                <a:spcPts val="0"/>
              </a:spcAft>
              <a:buSzPts val="1400"/>
              <a:buChar char="○"/>
              <a:defRPr sz="1600"/>
            </a:lvl5pPr>
            <a:lvl6pPr marL="2743200" lvl="5" indent="-317500" rtl="0">
              <a:lnSpc>
                <a:spcPct val="100000"/>
              </a:lnSpc>
              <a:spcBef>
                <a:spcPts val="0"/>
              </a:spcBef>
              <a:spcAft>
                <a:spcPts val="0"/>
              </a:spcAft>
              <a:buSzPts val="1400"/>
              <a:buChar char="■"/>
              <a:defRPr sz="1600"/>
            </a:lvl6pPr>
            <a:lvl7pPr marL="3200400" lvl="6" indent="-317500" rtl="0">
              <a:lnSpc>
                <a:spcPct val="100000"/>
              </a:lnSpc>
              <a:spcBef>
                <a:spcPts val="0"/>
              </a:spcBef>
              <a:spcAft>
                <a:spcPts val="0"/>
              </a:spcAft>
              <a:buSzPts val="1400"/>
              <a:buChar char="●"/>
              <a:defRPr sz="1600"/>
            </a:lvl7pPr>
            <a:lvl8pPr marL="3657600" lvl="7" indent="-317500" rtl="0">
              <a:lnSpc>
                <a:spcPct val="100000"/>
              </a:lnSpc>
              <a:spcBef>
                <a:spcPts val="0"/>
              </a:spcBef>
              <a:spcAft>
                <a:spcPts val="0"/>
              </a:spcAft>
              <a:buSzPts val="1400"/>
              <a:buChar char="○"/>
              <a:defRPr sz="1600"/>
            </a:lvl8pPr>
            <a:lvl9pPr marL="4114800" lvl="8" indent="-317500" rtl="0">
              <a:lnSpc>
                <a:spcPct val="100000"/>
              </a:lnSpc>
              <a:spcBef>
                <a:spcPts val="0"/>
              </a:spcBef>
              <a:spcAft>
                <a:spcPts val="0"/>
              </a:spcAft>
              <a:buSzPts val="1400"/>
              <a:buChar char="■"/>
              <a:defRPr sz="1600"/>
            </a:lvl9pPr>
          </a:lstStyle>
          <a:p>
            <a:endParaRPr/>
          </a:p>
        </p:txBody>
      </p:sp>
      <p:sp>
        <p:nvSpPr>
          <p:cNvPr id="513" name="Google Shape;51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14" name="Google Shape;51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0"/>
          <p:cNvGrpSpPr/>
          <p:nvPr/>
        </p:nvGrpSpPr>
        <p:grpSpPr>
          <a:xfrm flipH="1">
            <a:off x="431725" y="4183775"/>
            <a:ext cx="292025" cy="292575"/>
            <a:chOff x="7353050" y="316275"/>
            <a:chExt cx="292025" cy="292575"/>
          </a:xfrm>
        </p:grpSpPr>
        <p:sp>
          <p:nvSpPr>
            <p:cNvPr id="517" name="Google Shape;51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10"/>
          <p:cNvGrpSpPr/>
          <p:nvPr/>
        </p:nvGrpSpPr>
        <p:grpSpPr>
          <a:xfrm>
            <a:off x="1646714" y="4616575"/>
            <a:ext cx="293111" cy="293388"/>
            <a:chOff x="3164039" y="430875"/>
            <a:chExt cx="293111" cy="293388"/>
          </a:xfrm>
        </p:grpSpPr>
        <p:sp>
          <p:nvSpPr>
            <p:cNvPr id="522" name="Google Shape;52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8" name="Google Shape;52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30" name="Google Shape;530;p10"/>
          <p:cNvGrpSpPr/>
          <p:nvPr/>
        </p:nvGrpSpPr>
        <p:grpSpPr>
          <a:xfrm>
            <a:off x="8064275" y="526925"/>
            <a:ext cx="581800" cy="582350"/>
            <a:chOff x="8064275" y="887850"/>
            <a:chExt cx="581800" cy="582350"/>
          </a:xfrm>
        </p:grpSpPr>
        <p:sp>
          <p:nvSpPr>
            <p:cNvPr id="531" name="Google Shape;53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7033875" y="170875"/>
            <a:ext cx="292025" cy="292575"/>
            <a:chOff x="7353050" y="316275"/>
            <a:chExt cx="292025" cy="292575"/>
          </a:xfrm>
        </p:grpSpPr>
        <p:sp>
          <p:nvSpPr>
            <p:cNvPr id="538" name="Google Shape;53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10"/>
          <p:cNvGrpSpPr/>
          <p:nvPr/>
        </p:nvGrpSpPr>
        <p:grpSpPr>
          <a:xfrm>
            <a:off x="8757950" y="229650"/>
            <a:ext cx="175000" cy="175000"/>
            <a:chOff x="8792300" y="321275"/>
            <a:chExt cx="175000" cy="175000"/>
          </a:xfrm>
        </p:grpSpPr>
        <p:sp>
          <p:nvSpPr>
            <p:cNvPr id="543" name="Google Shape;54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0"/>
          <p:cNvGrpSpPr/>
          <p:nvPr/>
        </p:nvGrpSpPr>
        <p:grpSpPr>
          <a:xfrm>
            <a:off x="8490050" y="170875"/>
            <a:ext cx="175013" cy="27000"/>
            <a:chOff x="5662375" y="212375"/>
            <a:chExt cx="175013" cy="27000"/>
          </a:xfrm>
        </p:grpSpPr>
        <p:sp>
          <p:nvSpPr>
            <p:cNvPr id="548" name="Google Shape;54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0"/>
          <p:cNvGrpSpPr/>
          <p:nvPr/>
        </p:nvGrpSpPr>
        <p:grpSpPr>
          <a:xfrm>
            <a:off x="7916350" y="1124600"/>
            <a:ext cx="175013" cy="27000"/>
            <a:chOff x="5662375" y="212375"/>
            <a:chExt cx="175013" cy="27000"/>
          </a:xfrm>
        </p:grpSpPr>
        <p:sp>
          <p:nvSpPr>
            <p:cNvPr id="552" name="Google Shape;55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61350"/>
            <a:ext cx="7717500" cy="33471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rtl="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unity3d.com/Manual/index.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17"/>
          <p:cNvSpPr txBox="1">
            <a:spLocks noGrp="1"/>
          </p:cNvSpPr>
          <p:nvPr>
            <p:ph type="ctrTitle"/>
          </p:nvPr>
        </p:nvSpPr>
        <p:spPr>
          <a:xfrm>
            <a:off x="1353015" y="289677"/>
            <a:ext cx="5962184" cy="7268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a:solidFill>
                  <a:schemeClr val="tx1">
                    <a:lumMod val="90000"/>
                    <a:lumOff val="10000"/>
                  </a:schemeClr>
                </a:solidFill>
                <a:latin typeface="Tisa Offc Serif Pro" panose="020B0604020202020204" pitchFamily="2" charset="0"/>
                <a:cs typeface="Times New Roman" panose="02020603050405020304" pitchFamily="18" charset="0"/>
              </a:rPr>
              <a:t>Presentation Of Projects Report</a:t>
            </a:r>
            <a:br>
              <a:rPr lang="en-IN" sz="1800" b="1" dirty="0">
                <a:solidFill>
                  <a:schemeClr val="tx1">
                    <a:lumMod val="90000"/>
                    <a:lumOff val="10000"/>
                  </a:schemeClr>
                </a:solidFill>
                <a:latin typeface="Tisa Offc Serif Pro" panose="020B0604020202020204" pitchFamily="2" charset="0"/>
                <a:cs typeface="Times New Roman" panose="02020603050405020304" pitchFamily="18" charset="0"/>
              </a:rPr>
            </a:br>
            <a:r>
              <a:rPr lang="en-US" sz="1400" b="1" dirty="0">
                <a:latin typeface="Tisa Offc Serif Pro" panose="02010504030101020102" pitchFamily="2" charset="0"/>
                <a:cs typeface="Times New Roman" panose="02020603050405020304" pitchFamily="18" charset="0"/>
              </a:rPr>
              <a:t>An Android-based Gaming Initiative: Plane Warrior</a:t>
            </a:r>
            <a:endParaRPr sz="1400" dirty="0">
              <a:solidFill>
                <a:schemeClr val="dk2"/>
              </a:solidFill>
              <a:latin typeface="Tisa Offc Serif Pro" panose="02010504030101020102" pitchFamily="2" charset="0"/>
            </a:endParaRPr>
          </a:p>
        </p:txBody>
      </p:sp>
      <p:sp>
        <p:nvSpPr>
          <p:cNvPr id="727" name="Google Shape;727;p17"/>
          <p:cNvSpPr txBox="1">
            <a:spLocks noGrp="1"/>
          </p:cNvSpPr>
          <p:nvPr>
            <p:ph type="subTitle" idx="1"/>
          </p:nvPr>
        </p:nvSpPr>
        <p:spPr>
          <a:xfrm>
            <a:off x="1944029" y="954367"/>
            <a:ext cx="4780155" cy="963644"/>
          </a:xfrm>
          <a:prstGeom prst="rect">
            <a:avLst/>
          </a:prstGeom>
        </p:spPr>
        <p:txBody>
          <a:bodyPr spcFirstLastPara="1" wrap="square" lIns="91425" tIns="91425" rIns="91425" bIns="91425" anchor="b" anchorCtr="0">
            <a:noAutofit/>
          </a:bodyPr>
          <a:lstStyle/>
          <a:p>
            <a:pPr algn="ctr"/>
            <a:r>
              <a:rPr lang="en-US" sz="1200" b="1" dirty="0">
                <a:solidFill>
                  <a:schemeClr val="tx2">
                    <a:lumMod val="10000"/>
                  </a:schemeClr>
                </a:solidFill>
                <a:latin typeface="Tisa Offc Serif Pro" panose="02010504030101020102" pitchFamily="2" charset="0"/>
                <a:cs typeface="Times New Roman" panose="02020603050405020304" pitchFamily="18" charset="0"/>
              </a:rPr>
              <a:t>In the partial fulfillment of the award of DIPLOMA OF ENGINEERING</a:t>
            </a:r>
          </a:p>
          <a:p>
            <a:pPr algn="ctr"/>
            <a:r>
              <a:rPr lang="en-US" sz="1200" b="1" dirty="0">
                <a:solidFill>
                  <a:schemeClr val="tx2">
                    <a:lumMod val="10000"/>
                  </a:schemeClr>
                </a:solidFill>
                <a:latin typeface="Tisa Offc Serif Pro" panose="02010504030101020102" pitchFamily="2" charset="0"/>
                <a:cs typeface="Times New Roman" panose="02020603050405020304" pitchFamily="18" charset="0"/>
              </a:rPr>
              <a:t> IN </a:t>
            </a:r>
          </a:p>
          <a:p>
            <a:pPr algn="ctr"/>
            <a:r>
              <a:rPr lang="en-US" sz="1200" b="1" dirty="0">
                <a:solidFill>
                  <a:schemeClr val="tx2">
                    <a:lumMod val="10000"/>
                  </a:schemeClr>
                </a:solidFill>
                <a:latin typeface="Tisa Offc Serif Pro" panose="02010504030101020102" pitchFamily="2" charset="0"/>
                <a:cs typeface="Times New Roman" panose="02020603050405020304" pitchFamily="18" charset="0"/>
              </a:rPr>
              <a:t>COMPUTER SCIENCE &amp; ENGINEERING</a:t>
            </a:r>
            <a:endParaRPr lang="en-IN" sz="1200" b="1" dirty="0">
              <a:solidFill>
                <a:schemeClr val="tx2">
                  <a:lumMod val="10000"/>
                </a:schemeClr>
              </a:solidFill>
              <a:latin typeface="Tisa Offc Serif Pro" panose="02010504030101020102" pitchFamily="2"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200" b="1" dirty="0">
              <a:latin typeface="Barlow Semi Condensed"/>
              <a:ea typeface="Barlow Semi Condensed"/>
              <a:cs typeface="Barlow Semi Condensed"/>
              <a:sym typeface="Barlow Semi Condensed"/>
            </a:endParaRPr>
          </a:p>
        </p:txBody>
      </p:sp>
      <p:pic>
        <p:nvPicPr>
          <p:cNvPr id="2" name="Picture 1" descr="Graphical user interface, calendar&#10;&#10;Description automatically generated">
            <a:extLst>
              <a:ext uri="{FF2B5EF4-FFF2-40B4-BE49-F238E27FC236}">
                <a16:creationId xmlns:a16="http://schemas.microsoft.com/office/drawing/2014/main" id="{A0FB5631-BA6F-4AC3-53C5-811AE6F9D213}"/>
              </a:ext>
            </a:extLst>
          </p:cNvPr>
          <p:cNvPicPr>
            <a:picLocks noChangeAspect="1"/>
          </p:cNvPicPr>
          <p:nvPr/>
        </p:nvPicPr>
        <p:blipFill>
          <a:blip r:embed="rId3"/>
          <a:stretch>
            <a:fillRect/>
          </a:stretch>
        </p:blipFill>
        <p:spPr>
          <a:xfrm>
            <a:off x="4082382" y="1735831"/>
            <a:ext cx="979232" cy="977274"/>
          </a:xfrm>
          <a:prstGeom prst="rect">
            <a:avLst/>
          </a:prstGeom>
        </p:spPr>
      </p:pic>
      <p:sp>
        <p:nvSpPr>
          <p:cNvPr id="4" name="TextBox 3">
            <a:extLst>
              <a:ext uri="{FF2B5EF4-FFF2-40B4-BE49-F238E27FC236}">
                <a16:creationId xmlns:a16="http://schemas.microsoft.com/office/drawing/2014/main" id="{E67E76A4-7CA4-79F3-C59F-4E6F22A81371}"/>
              </a:ext>
            </a:extLst>
          </p:cNvPr>
          <p:cNvSpPr txBox="1"/>
          <p:nvPr/>
        </p:nvSpPr>
        <p:spPr>
          <a:xfrm>
            <a:off x="3963437" y="2646976"/>
            <a:ext cx="4612888"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Presented By:-</a:t>
            </a:r>
          </a:p>
        </p:txBody>
      </p:sp>
      <p:sp>
        <p:nvSpPr>
          <p:cNvPr id="6" name="TextBox 5">
            <a:extLst>
              <a:ext uri="{FF2B5EF4-FFF2-40B4-BE49-F238E27FC236}">
                <a16:creationId xmlns:a16="http://schemas.microsoft.com/office/drawing/2014/main" id="{04A3FBED-BEC2-7B87-60A1-4A79411BE138}"/>
              </a:ext>
            </a:extLst>
          </p:cNvPr>
          <p:cNvSpPr txBox="1"/>
          <p:nvPr/>
        </p:nvSpPr>
        <p:spPr>
          <a:xfrm>
            <a:off x="1590906" y="2888066"/>
            <a:ext cx="5962185" cy="523220"/>
          </a:xfrm>
          <a:prstGeom prst="rect">
            <a:avLst/>
          </a:prstGeom>
          <a:noFill/>
        </p:spPr>
        <p:txBody>
          <a:bodyPr wrap="square">
            <a:spAutoFit/>
          </a:bodyPr>
          <a:lstStyle/>
          <a:p>
            <a:r>
              <a:rPr lang="en-IN" dirty="0">
                <a:latin typeface="Century" panose="02040604050505020304" pitchFamily="18" charset="0"/>
                <a:cs typeface="Times New Roman" panose="02020603050405020304" pitchFamily="18" charset="0"/>
              </a:rPr>
              <a:t>SUSHIL KUMAR                                                       DCS-CDE/2010238 </a:t>
            </a:r>
          </a:p>
          <a:p>
            <a:r>
              <a:rPr lang="en-IN" dirty="0">
                <a:latin typeface="Century" panose="02040604050505020304" pitchFamily="18" charset="0"/>
                <a:cs typeface="Times New Roman" panose="02020603050405020304" pitchFamily="18" charset="0"/>
              </a:rPr>
              <a:t>SIDDHANT KUMAR                                                 DCS-CDE/2010229 </a:t>
            </a:r>
          </a:p>
        </p:txBody>
      </p:sp>
      <p:sp>
        <p:nvSpPr>
          <p:cNvPr id="8" name="TextBox 7">
            <a:extLst>
              <a:ext uri="{FF2B5EF4-FFF2-40B4-BE49-F238E27FC236}">
                <a16:creationId xmlns:a16="http://schemas.microsoft.com/office/drawing/2014/main" id="{1EE0FC57-A2B6-DA4B-103E-0287FCF5DCB6}"/>
              </a:ext>
            </a:extLst>
          </p:cNvPr>
          <p:cNvSpPr txBox="1"/>
          <p:nvPr/>
        </p:nvSpPr>
        <p:spPr>
          <a:xfrm>
            <a:off x="3614854" y="3359436"/>
            <a:ext cx="4612888"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Under the Guidance of:-</a:t>
            </a:r>
          </a:p>
        </p:txBody>
      </p:sp>
      <p:sp>
        <p:nvSpPr>
          <p:cNvPr id="10" name="TextBox 9">
            <a:extLst>
              <a:ext uri="{FF2B5EF4-FFF2-40B4-BE49-F238E27FC236}">
                <a16:creationId xmlns:a16="http://schemas.microsoft.com/office/drawing/2014/main" id="{DF9F3D94-2715-7E6A-1931-FFECD0FB6E78}"/>
              </a:ext>
            </a:extLst>
          </p:cNvPr>
          <p:cNvSpPr txBox="1"/>
          <p:nvPr/>
        </p:nvSpPr>
        <p:spPr>
          <a:xfrm>
            <a:off x="2265555" y="3609901"/>
            <a:ext cx="4612888" cy="738664"/>
          </a:xfrm>
          <a:prstGeom prst="rect">
            <a:avLst/>
          </a:prstGeom>
          <a:noFill/>
        </p:spPr>
        <p:txBody>
          <a:bodyPr wrap="square">
            <a:spAutoFit/>
          </a:bodyPr>
          <a:lstStyle/>
          <a:p>
            <a:pPr algn="ctr"/>
            <a:r>
              <a:rPr lang="en-IN" b="1" i="1" dirty="0" err="1">
                <a:latin typeface="Times New Roman" panose="02020603050405020304" pitchFamily="18" charset="0"/>
                <a:cs typeface="Times New Roman" panose="02020603050405020304" pitchFamily="18" charset="0"/>
              </a:rPr>
              <a:t>Dr.</a:t>
            </a:r>
            <a:r>
              <a:rPr lang="en-IN" b="1" i="1" dirty="0">
                <a:latin typeface="Times New Roman" panose="02020603050405020304" pitchFamily="18" charset="0"/>
                <a:cs typeface="Times New Roman" panose="02020603050405020304" pitchFamily="18" charset="0"/>
              </a:rPr>
              <a:t> Jaspal Singh</a:t>
            </a:r>
          </a:p>
          <a:p>
            <a:pPr algn="ctr"/>
            <a:r>
              <a:rPr lang="en-IN" b="1" dirty="0">
                <a:latin typeface="Times New Roman" panose="02020603050405020304" pitchFamily="18" charset="0"/>
                <a:cs typeface="Times New Roman" panose="02020603050405020304" pitchFamily="18" charset="0"/>
              </a:rPr>
              <a:t> Assistance Professor </a:t>
            </a:r>
          </a:p>
          <a:p>
            <a:pPr algn="ctr"/>
            <a:r>
              <a:rPr lang="en-IN" b="1" dirty="0">
                <a:latin typeface="Times New Roman" panose="02020603050405020304" pitchFamily="18" charset="0"/>
                <a:cs typeface="Times New Roman" panose="02020603050405020304" pitchFamily="18" charset="0"/>
              </a:rPr>
              <a:t>(CSE Department)</a:t>
            </a:r>
          </a:p>
        </p:txBody>
      </p:sp>
      <p:sp>
        <p:nvSpPr>
          <p:cNvPr id="12" name="TextBox 11">
            <a:extLst>
              <a:ext uri="{FF2B5EF4-FFF2-40B4-BE49-F238E27FC236}">
                <a16:creationId xmlns:a16="http://schemas.microsoft.com/office/drawing/2014/main" id="{9B6D577B-0C05-F9D0-98DA-501447C19026}"/>
              </a:ext>
            </a:extLst>
          </p:cNvPr>
          <p:cNvSpPr txBox="1"/>
          <p:nvPr/>
        </p:nvSpPr>
        <p:spPr>
          <a:xfrm>
            <a:off x="1590907" y="4338866"/>
            <a:ext cx="6101576" cy="738664"/>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Sant </a:t>
            </a:r>
            <a:r>
              <a:rPr lang="en-IN" b="1" dirty="0" err="1">
                <a:latin typeface="Times New Roman" panose="02020603050405020304" pitchFamily="18" charset="0"/>
                <a:cs typeface="Times New Roman" panose="02020603050405020304" pitchFamily="18" charset="0"/>
              </a:rPr>
              <a:t>Longowal</a:t>
            </a:r>
            <a:r>
              <a:rPr lang="en-IN" b="1" dirty="0">
                <a:latin typeface="Times New Roman" panose="02020603050405020304" pitchFamily="18" charset="0"/>
                <a:cs typeface="Times New Roman" panose="02020603050405020304" pitchFamily="18" charset="0"/>
              </a:rPr>
              <a:t> Institute of Engineering &amp; Technology, </a:t>
            </a:r>
            <a:r>
              <a:rPr lang="en-IN" b="1" dirty="0" err="1">
                <a:latin typeface="Times New Roman" panose="02020603050405020304" pitchFamily="18" charset="0"/>
                <a:cs typeface="Times New Roman" panose="02020603050405020304" pitchFamily="18" charset="0"/>
              </a:rPr>
              <a:t>Longowal</a:t>
            </a:r>
            <a:r>
              <a:rPr lang="en-IN" b="1" dirty="0">
                <a:latin typeface="Times New Roman" panose="02020603050405020304" pitchFamily="18" charset="0"/>
                <a:cs typeface="Times New Roman" panose="02020603050405020304" pitchFamily="18" charset="0"/>
              </a:rPr>
              <a:t> – 148106</a:t>
            </a:r>
          </a:p>
          <a:p>
            <a:pPr algn="ctr"/>
            <a:r>
              <a:rPr lang="en-IN" b="1" dirty="0">
                <a:latin typeface="Times New Roman" panose="02020603050405020304" pitchFamily="18" charset="0"/>
                <a:cs typeface="Times New Roman" panose="02020603050405020304" pitchFamily="18" charset="0"/>
              </a:rPr>
              <a:t> District – Sangrur, Punjab</a:t>
            </a:r>
          </a:p>
          <a:p>
            <a:pPr algn="ctr"/>
            <a:r>
              <a:rPr lang="en-IN" b="1" dirty="0">
                <a:latin typeface="Times New Roman" panose="02020603050405020304" pitchFamily="18" charset="0"/>
                <a:cs typeface="Times New Roman" panose="02020603050405020304" pitchFamily="18" charset="0"/>
              </a:rPr>
              <a:t> May 2023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BABF-E314-CE98-2F0A-125FF690D7B2}"/>
              </a:ext>
            </a:extLst>
          </p:cNvPr>
          <p:cNvSpPr>
            <a:spLocks noGrp="1"/>
          </p:cNvSpPr>
          <p:nvPr>
            <p:ph type="title"/>
          </p:nvPr>
        </p:nvSpPr>
        <p:spPr/>
        <p:txBody>
          <a:bodyPr/>
          <a:lstStyle/>
          <a:p>
            <a:r>
              <a:rPr lang="en-IN" sz="1800" b="1" dirty="0">
                <a:effectLst/>
                <a:latin typeface="Arial" panose="020B0604020202020204" pitchFamily="34" charset="0"/>
                <a:ea typeface="Calibri" panose="020F0502020204030204" pitchFamily="34" charset="0"/>
              </a:rPr>
              <a:t>Future Scope</a:t>
            </a:r>
            <a:endParaRPr lang="en-IN" b="1" dirty="0"/>
          </a:p>
        </p:txBody>
      </p:sp>
      <p:sp>
        <p:nvSpPr>
          <p:cNvPr id="3" name="TextBox 2">
            <a:extLst>
              <a:ext uri="{FF2B5EF4-FFF2-40B4-BE49-F238E27FC236}">
                <a16:creationId xmlns:a16="http://schemas.microsoft.com/office/drawing/2014/main" id="{03D42F0B-4D92-0604-76A9-98A05DF501E4}"/>
              </a:ext>
            </a:extLst>
          </p:cNvPr>
          <p:cNvSpPr txBox="1"/>
          <p:nvPr/>
        </p:nvSpPr>
        <p:spPr>
          <a:xfrm>
            <a:off x="1164492" y="1633415"/>
            <a:ext cx="7026031" cy="2893100"/>
          </a:xfrm>
          <a:prstGeom prst="rect">
            <a:avLst/>
          </a:prstGeom>
          <a:noFill/>
        </p:spPr>
        <p:txBody>
          <a:bodyPr wrap="square" rtlCol="0">
            <a:spAutoFit/>
          </a:bodyPr>
          <a:lstStyle/>
          <a:p>
            <a:r>
              <a:rPr lang="en-US" b="0" i="0" dirty="0">
                <a:solidFill>
                  <a:schemeClr val="tx2">
                    <a:lumMod val="10000"/>
                  </a:schemeClr>
                </a:solidFill>
                <a:effectLst/>
                <a:latin typeface="Söhne"/>
              </a:rPr>
              <a:t>Floppy Plane 2D game, also known as Flappy Bird, gained significant popularity in the past. While the game itself might not be as trendy as it once was, there is still potential for innovation and exploration in the 2D game space. Here are a few future scope ideas for a floppy plane 2D game:-</a:t>
            </a:r>
          </a:p>
          <a:p>
            <a:endParaRPr lang="en-US" dirty="0">
              <a:solidFill>
                <a:schemeClr val="tx2">
                  <a:lumMod val="10000"/>
                </a:schemeClr>
              </a:solidFill>
              <a:latin typeface="Söhne"/>
            </a:endParaRPr>
          </a:p>
          <a:p>
            <a:endParaRPr lang="en-US" dirty="0">
              <a:solidFill>
                <a:schemeClr val="tx2">
                  <a:lumMod val="10000"/>
                </a:schemeClr>
              </a:solidFill>
              <a:latin typeface="Söhne"/>
            </a:endParaRPr>
          </a:p>
          <a:p>
            <a:pPr marL="285750" indent="-285750">
              <a:buFont typeface="Wingdings" panose="05000000000000000000" pitchFamily="2" charset="2"/>
              <a:buChar char="§"/>
            </a:pPr>
            <a:r>
              <a:rPr lang="en-US" dirty="0">
                <a:solidFill>
                  <a:schemeClr val="tx2">
                    <a:lumMod val="10000"/>
                  </a:schemeClr>
                </a:solidFill>
                <a:latin typeface="Söhne"/>
              </a:rPr>
              <a:t>Level Upgrade</a:t>
            </a:r>
          </a:p>
          <a:p>
            <a:pPr marL="285750" indent="-285750">
              <a:buFont typeface="Wingdings" panose="05000000000000000000" pitchFamily="2" charset="2"/>
              <a:buChar char="§"/>
            </a:pPr>
            <a:r>
              <a:rPr lang="en-US" dirty="0">
                <a:solidFill>
                  <a:schemeClr val="tx2">
                    <a:lumMod val="10000"/>
                  </a:schemeClr>
                </a:solidFill>
                <a:latin typeface="Söhne"/>
              </a:rPr>
              <a:t>Online </a:t>
            </a:r>
            <a:r>
              <a:rPr lang="en-US" dirty="0" err="1">
                <a:solidFill>
                  <a:schemeClr val="tx2">
                    <a:lumMod val="10000"/>
                  </a:schemeClr>
                </a:solidFill>
                <a:latin typeface="Söhne"/>
              </a:rPr>
              <a:t>MultiPlayer</a:t>
            </a:r>
            <a:endParaRPr lang="en-US" dirty="0">
              <a:solidFill>
                <a:schemeClr val="tx2">
                  <a:lumMod val="10000"/>
                </a:schemeClr>
              </a:solidFill>
              <a:latin typeface="Söhne"/>
            </a:endParaRPr>
          </a:p>
          <a:p>
            <a:pPr marL="285750" indent="-285750">
              <a:buFont typeface="Wingdings" panose="05000000000000000000" pitchFamily="2" charset="2"/>
              <a:buChar char="§"/>
            </a:pPr>
            <a:r>
              <a:rPr lang="en-US" dirty="0" err="1">
                <a:solidFill>
                  <a:schemeClr val="tx2">
                    <a:lumMod val="10000"/>
                  </a:schemeClr>
                </a:solidFill>
                <a:latin typeface="Söhne"/>
              </a:rPr>
              <a:t>Ofline</a:t>
            </a:r>
            <a:r>
              <a:rPr lang="en-US" dirty="0">
                <a:solidFill>
                  <a:schemeClr val="tx2">
                    <a:lumMod val="10000"/>
                  </a:schemeClr>
                </a:solidFill>
                <a:latin typeface="Söhne"/>
              </a:rPr>
              <a:t> Multiplayer</a:t>
            </a:r>
          </a:p>
          <a:p>
            <a:pPr marL="285750" indent="-285750">
              <a:buFont typeface="Wingdings" panose="05000000000000000000" pitchFamily="2" charset="2"/>
              <a:buChar char="§"/>
            </a:pPr>
            <a:r>
              <a:rPr lang="en-US">
                <a:solidFill>
                  <a:schemeClr val="tx2">
                    <a:lumMod val="10000"/>
                  </a:schemeClr>
                </a:solidFill>
                <a:latin typeface="Söhne"/>
              </a:rPr>
              <a:t>Global Leader Board</a:t>
            </a:r>
            <a:endParaRPr lang="en-US" dirty="0">
              <a:solidFill>
                <a:schemeClr val="tx2">
                  <a:lumMod val="10000"/>
                </a:schemeClr>
              </a:solidFill>
              <a:latin typeface="Söhne"/>
            </a:endParaRPr>
          </a:p>
          <a:p>
            <a:pPr marL="285750" indent="-285750">
              <a:buFont typeface="Wingdings" panose="05000000000000000000" pitchFamily="2" charset="2"/>
              <a:buChar char="§"/>
            </a:pPr>
            <a:endParaRPr lang="en-US" dirty="0">
              <a:solidFill>
                <a:schemeClr val="tx2">
                  <a:lumMod val="10000"/>
                </a:schemeClr>
              </a:solidFill>
              <a:latin typeface="Söhne"/>
            </a:endParaRPr>
          </a:p>
          <a:p>
            <a:pPr marL="285750" indent="-285750">
              <a:buFont typeface="Wingdings" panose="05000000000000000000" pitchFamily="2" charset="2"/>
              <a:buChar char="§"/>
            </a:pPr>
            <a:endParaRPr lang="en-US" dirty="0">
              <a:solidFill>
                <a:schemeClr val="tx2">
                  <a:lumMod val="10000"/>
                </a:schemeClr>
              </a:solidFill>
              <a:latin typeface="Söhne"/>
            </a:endParaRPr>
          </a:p>
          <a:p>
            <a:pPr marL="285750" indent="-285750">
              <a:buFont typeface="Wingdings" panose="05000000000000000000" pitchFamily="2" charset="2"/>
              <a:buChar char="§"/>
            </a:pPr>
            <a:endParaRPr lang="en-IN" dirty="0">
              <a:solidFill>
                <a:schemeClr val="tx2">
                  <a:lumMod val="10000"/>
                </a:schemeClr>
              </a:solidFill>
            </a:endParaRPr>
          </a:p>
        </p:txBody>
      </p:sp>
    </p:spTree>
    <p:extLst>
      <p:ext uri="{BB962C8B-B14F-4D97-AF65-F5344CB8AC3E}">
        <p14:creationId xmlns:p14="http://schemas.microsoft.com/office/powerpoint/2010/main" val="353492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AFDE-5A4D-AECC-AAF7-372C16B5030F}"/>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0E79FB68-4B33-7EF7-80C3-9E1F3D9F3FB8}"/>
              </a:ext>
            </a:extLst>
          </p:cNvPr>
          <p:cNvSpPr txBox="1"/>
          <p:nvPr/>
        </p:nvSpPr>
        <p:spPr>
          <a:xfrm>
            <a:off x="2839845" y="2571750"/>
            <a:ext cx="3598126" cy="646331"/>
          </a:xfrm>
          <a:prstGeom prst="rect">
            <a:avLst/>
          </a:prstGeom>
          <a:solidFill>
            <a:srgbClr val="00B050"/>
          </a:solidFill>
        </p:spPr>
        <p:txBody>
          <a:bodyPr wrap="square" rtlCol="0">
            <a:spAutoFit/>
          </a:bodyPr>
          <a:lstStyle/>
          <a:p>
            <a:pPr algn="ctr"/>
            <a:r>
              <a:rPr lang="en-IN" sz="3600" dirty="0">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73846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8"/>
          <p:cNvSpPr txBox="1">
            <a:spLocks noGrp="1"/>
          </p:cNvSpPr>
          <p:nvPr>
            <p:ph type="subTitle" idx="1"/>
          </p:nvPr>
        </p:nvSpPr>
        <p:spPr>
          <a:xfrm>
            <a:off x="1287900" y="1398000"/>
            <a:ext cx="6568200" cy="3210600"/>
          </a:xfrm>
          <a:prstGeom prst="rect">
            <a:avLst/>
          </a:prstGeom>
        </p:spPr>
        <p:txBody>
          <a:bodyPr spcFirstLastPara="1" wrap="square" lIns="0" tIns="91425" rIns="91425" bIns="91425" anchor="t" anchorCtr="0">
            <a:noAutofit/>
          </a:bodyPr>
          <a:lstStyle/>
          <a:p>
            <a:pPr marL="425450" lvl="0" indent="-285750" algn="l" rtl="0">
              <a:spcBef>
                <a:spcPts val="0"/>
              </a:spcBef>
              <a:spcAft>
                <a:spcPts val="0"/>
              </a:spcAft>
              <a:buSzPts val="1400"/>
              <a:buFont typeface="Wingdings" panose="05000000000000000000" pitchFamily="2" charset="2"/>
              <a:buChar char="Ø"/>
            </a:pPr>
            <a:r>
              <a:rPr lang="en-US" sz="2400" dirty="0">
                <a:latin typeface="Fjalla One" panose="02000506040000020004" pitchFamily="2" charset="0"/>
                <a:cs typeface="Times New Roman" panose="02020603050405020304" pitchFamily="18" charset="0"/>
              </a:rPr>
              <a:t>Introduction.</a:t>
            </a:r>
          </a:p>
          <a:p>
            <a:pPr marL="425450" lvl="0" indent="-285750" algn="l" rtl="0">
              <a:spcBef>
                <a:spcPts val="0"/>
              </a:spcBef>
              <a:spcAft>
                <a:spcPts val="0"/>
              </a:spcAft>
              <a:buSzPts val="1400"/>
              <a:buFont typeface="Wingdings" panose="05000000000000000000" pitchFamily="2" charset="2"/>
              <a:buChar char="Ø"/>
            </a:pPr>
            <a:r>
              <a:rPr lang="en-US" sz="2400" dirty="0">
                <a:latin typeface="Fjalla One" panose="02000506040000020004" pitchFamily="2" charset="0"/>
                <a:cs typeface="Times New Roman" panose="02020603050405020304" pitchFamily="18" charset="0"/>
              </a:rPr>
              <a:t>Objectives.</a:t>
            </a:r>
          </a:p>
          <a:p>
            <a:pPr marL="425450" indent="-285750">
              <a:buFont typeface="Wingdings" panose="05000000000000000000" pitchFamily="2" charset="2"/>
              <a:buChar char="Ø"/>
            </a:pPr>
            <a:r>
              <a:rPr lang="en-US" sz="2400" dirty="0">
                <a:latin typeface="Fjalla One" panose="02000506040000020004" pitchFamily="2" charset="0"/>
                <a:cs typeface="Times New Roman" panose="02020603050405020304" pitchFamily="18" charset="0"/>
              </a:rPr>
              <a:t>Technology and specific tool to be used.</a:t>
            </a:r>
          </a:p>
          <a:p>
            <a:pPr marL="425450" indent="-285750">
              <a:buFont typeface="Wingdings" panose="05000000000000000000" pitchFamily="2" charset="2"/>
              <a:buChar char="Ø"/>
            </a:pPr>
            <a:r>
              <a:rPr lang="en-IN" sz="2400" kern="1200" dirty="0">
                <a:solidFill>
                  <a:srgbClr val="000000"/>
                </a:solidFill>
                <a:effectLst/>
                <a:latin typeface="Fjalla One" panose="02000506040000020004" pitchFamily="2" charset="0"/>
                <a:ea typeface="+mn-ea"/>
                <a:cs typeface="Times New Roman" panose="02020603050405020304" pitchFamily="18" charset="0"/>
              </a:rPr>
              <a:t>Hardware and Software requirements.</a:t>
            </a:r>
          </a:p>
          <a:p>
            <a:pPr marL="425450" indent="-285750">
              <a:buFont typeface="Wingdings" panose="05000000000000000000" pitchFamily="2" charset="2"/>
              <a:buChar char="Ø"/>
            </a:pPr>
            <a:r>
              <a:rPr lang="en-IN" sz="2400" dirty="0">
                <a:effectLst/>
                <a:latin typeface="Fjalla One" panose="02000506040000020004" pitchFamily="2" charset="0"/>
                <a:ea typeface="Calibri" panose="020F0502020204030204" pitchFamily="34" charset="0"/>
              </a:rPr>
              <a:t>Future Scope</a:t>
            </a:r>
            <a:endParaRPr lang="en-US" sz="2400" kern="1200" dirty="0">
              <a:solidFill>
                <a:srgbClr val="000000"/>
              </a:solidFill>
              <a:effectLst/>
              <a:latin typeface="Fjalla One" panose="02000506040000020004" pitchFamily="2" charset="0"/>
              <a:ea typeface="+mn-ea"/>
              <a:cs typeface="Times New Roman" panose="02020603050405020304" pitchFamily="18" charset="0"/>
            </a:endParaRPr>
          </a:p>
          <a:p>
            <a:pPr marL="425450" indent="-285750">
              <a:buFont typeface="Wingdings" panose="05000000000000000000" pitchFamily="2" charset="2"/>
              <a:buChar char="Ø"/>
            </a:pPr>
            <a:r>
              <a:rPr lang="en-IN" sz="2400" i="0" dirty="0">
                <a:solidFill>
                  <a:srgbClr val="191919"/>
                </a:solidFill>
                <a:effectLst/>
                <a:latin typeface="Fjalla One" panose="02000506040000020004" pitchFamily="2" charset="0"/>
                <a:ea typeface="DM Sans" pitchFamily="2" charset="0"/>
                <a:cs typeface="Times New Roman" panose="02020603050405020304" pitchFamily="18" charset="0"/>
              </a:rPr>
              <a:t>References</a:t>
            </a:r>
            <a:endParaRPr lang="en-IN" sz="2400" dirty="0">
              <a:effectLst/>
              <a:latin typeface="Fjalla One" panose="02000506040000020004" pitchFamily="2" charset="0"/>
            </a:endParaRPr>
          </a:p>
          <a:p>
            <a:pPr marL="139700" indent="0"/>
            <a:endParaRPr lang="en-US" sz="2400" dirty="0">
              <a:latin typeface="Fjalla One" panose="02000506040000020004" pitchFamily="2" charset="0"/>
              <a:cs typeface="Times New Roman" panose="02020603050405020304" pitchFamily="18" charset="0"/>
            </a:endParaRPr>
          </a:p>
          <a:p>
            <a:pPr marL="425450" indent="-285750">
              <a:buFont typeface="Wingdings" panose="05000000000000000000" pitchFamily="2" charset="2"/>
              <a:buChar char="Ø"/>
            </a:pPr>
            <a:endParaRPr lang="en-US" sz="2400" dirty="0">
              <a:latin typeface="Fjalla One" panose="02000506040000020004" pitchFamily="2"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Ø"/>
            </a:pPr>
            <a:endParaRPr lang="en-US" sz="2400" dirty="0">
              <a:latin typeface="Fjalla One" panose="02000506040000020004" pitchFamily="2"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Ø"/>
            </a:pPr>
            <a:endParaRPr sz="2400" dirty="0">
              <a:latin typeface="Fjalla One" panose="02000506040000020004" pitchFamily="2" charset="0"/>
            </a:endParaRPr>
          </a:p>
        </p:txBody>
      </p:sp>
      <p:sp>
        <p:nvSpPr>
          <p:cNvPr id="927" name="Google Shape;927;p18"/>
          <p:cNvSpPr txBox="1">
            <a:spLocks noGrp="1"/>
          </p:cNvSpPr>
          <p:nvPr>
            <p:ph type="title"/>
          </p:nvPr>
        </p:nvSpPr>
        <p:spPr>
          <a:xfrm>
            <a:off x="713225" y="539500"/>
            <a:ext cx="771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rPr>
              <a:t>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70EDB0-8B24-4D2F-64C6-5BCF779B9542}"/>
              </a:ext>
            </a:extLst>
          </p:cNvPr>
          <p:cNvSpPr>
            <a:spLocks noGrp="1"/>
          </p:cNvSpPr>
          <p:nvPr>
            <p:ph type="subTitle" idx="1"/>
          </p:nvPr>
        </p:nvSpPr>
        <p:spPr>
          <a:xfrm>
            <a:off x="1137424" y="1360826"/>
            <a:ext cx="7107043" cy="3121964"/>
          </a:xfrm>
        </p:spPr>
        <p:txBody>
          <a:bodyPr/>
          <a:lstStyle/>
          <a:p>
            <a:pPr algn="just"/>
            <a:r>
              <a:rPr lang="en-US" b="0" i="0" dirty="0">
                <a:solidFill>
                  <a:schemeClr val="tx2">
                    <a:lumMod val="10000"/>
                  </a:schemeClr>
                </a:solidFill>
                <a:effectLst/>
                <a:latin typeface="Söhne"/>
              </a:rPr>
              <a:t>Floppy Plane is an engaging 2D game designed to provide an addictive and </a:t>
            </a:r>
          </a:p>
          <a:p>
            <a:pPr algn="just"/>
            <a:r>
              <a:rPr lang="en-US" b="0" i="0" dirty="0">
                <a:solidFill>
                  <a:schemeClr val="tx2">
                    <a:lumMod val="10000"/>
                  </a:schemeClr>
                </a:solidFill>
                <a:effectLst/>
                <a:latin typeface="Söhne"/>
              </a:rPr>
              <a:t>entertaining experience for players. Inspired by the popular "Flappy Bird" concept,</a:t>
            </a:r>
          </a:p>
          <a:p>
            <a:pPr algn="just"/>
            <a:r>
              <a:rPr lang="en-US" b="0" i="0" dirty="0">
                <a:solidFill>
                  <a:schemeClr val="tx2">
                    <a:lumMod val="10000"/>
                  </a:schemeClr>
                </a:solidFill>
                <a:effectLst/>
                <a:latin typeface="Söhne"/>
              </a:rPr>
              <a:t> Floppy Plane introduces its unique twists and challenges. The game offers</a:t>
            </a:r>
          </a:p>
          <a:p>
            <a:pPr algn="just"/>
            <a:r>
              <a:rPr lang="en-US" b="0" i="0" dirty="0">
                <a:solidFill>
                  <a:schemeClr val="tx2">
                    <a:lumMod val="10000"/>
                  </a:schemeClr>
                </a:solidFill>
                <a:effectLst/>
                <a:latin typeface="Söhne"/>
              </a:rPr>
              <a:t> simple mechanics, colorful visuals, and a high level of </a:t>
            </a:r>
            <a:r>
              <a:rPr lang="en-US" b="0" i="0" dirty="0" err="1">
                <a:solidFill>
                  <a:schemeClr val="tx2">
                    <a:lumMod val="10000"/>
                  </a:schemeClr>
                </a:solidFill>
                <a:effectLst/>
                <a:latin typeface="Söhne"/>
              </a:rPr>
              <a:t>replayability</a:t>
            </a:r>
            <a:r>
              <a:rPr lang="en-US" b="0" i="0" dirty="0">
                <a:solidFill>
                  <a:schemeClr val="tx2">
                    <a:lumMod val="10000"/>
                  </a:schemeClr>
                </a:solidFill>
                <a:effectLst/>
                <a:latin typeface="Söhne"/>
              </a:rPr>
              <a:t>.</a:t>
            </a:r>
          </a:p>
          <a:p>
            <a:pPr algn="just"/>
            <a:endParaRPr lang="en-US" dirty="0">
              <a:solidFill>
                <a:srgbClr val="D1D5DB"/>
              </a:solidFill>
              <a:latin typeface="Söhne"/>
            </a:endParaRPr>
          </a:p>
          <a:p>
            <a:pPr algn="just"/>
            <a:endParaRPr lang="en-US" b="0" i="0" dirty="0">
              <a:solidFill>
                <a:srgbClr val="D1D5DB"/>
              </a:solidFill>
              <a:effectLst/>
              <a:latin typeface="Söhne"/>
            </a:endParaRPr>
          </a:p>
          <a:p>
            <a:pPr algn="just"/>
            <a:r>
              <a:rPr lang="en-US" b="0" i="0" dirty="0">
                <a:solidFill>
                  <a:srgbClr val="D1D5DB"/>
                </a:solidFill>
                <a:effectLst/>
                <a:latin typeface="Söhne"/>
              </a:rPr>
              <a:t> </a:t>
            </a:r>
            <a:r>
              <a:rPr lang="en-US" dirty="0">
                <a:latin typeface="Cambria" panose="02040503050406030204" pitchFamily="18" charset="0"/>
                <a:ea typeface="Cambria" panose="02040503050406030204" pitchFamily="18" charset="0"/>
              </a:rPr>
              <a:t>Incorporating coins as a game mechanic can be a great way to make the game more</a:t>
            </a:r>
          </a:p>
          <a:p>
            <a:pPr algn="just"/>
            <a:r>
              <a:rPr lang="en-US" dirty="0">
                <a:latin typeface="Cambria" panose="02040503050406030204" pitchFamily="18" charset="0"/>
                <a:ea typeface="Cambria" panose="02040503050406030204" pitchFamily="18" charset="0"/>
              </a:rPr>
              <a:t>Interesting and challenging for the players. Collecting Points can be a goal for the player,</a:t>
            </a:r>
          </a:p>
          <a:p>
            <a:pPr algn="just"/>
            <a:r>
              <a:rPr lang="en-US" dirty="0">
                <a:latin typeface="Cambria" panose="02040503050406030204" pitchFamily="18" charset="0"/>
                <a:ea typeface="Cambria" panose="02040503050406030204" pitchFamily="18" charset="0"/>
              </a:rPr>
              <a:t>as it can unlock new abilities, power-ups, or upgrades. </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21C731F-B8FA-91E3-0E95-3C80B8FF8100}"/>
              </a:ext>
            </a:extLst>
          </p:cNvPr>
          <p:cNvSpPr>
            <a:spLocks noGrp="1"/>
          </p:cNvSpPr>
          <p:nvPr>
            <p:ph type="title"/>
          </p:nvPr>
        </p:nvSpPr>
        <p:spPr/>
        <p:txBody>
          <a:bodyPr/>
          <a:lstStyle/>
          <a:p>
            <a:r>
              <a:rPr lang="en-US" sz="2800" dirty="0">
                <a:effectLst>
                  <a:outerShdw blurRad="38100" dist="38100" dir="2700000" algn="tl">
                    <a:srgbClr val="000000">
                      <a:alpha val="43137"/>
                    </a:srgbClr>
                  </a:outerShdw>
                </a:effectLst>
                <a:latin typeface="Fjalla One" panose="02000506040000020004" pitchFamily="2" charset="0"/>
                <a:cs typeface="Times New Roman" panose="02020603050405020304" pitchFamily="18" charset="0"/>
              </a:rPr>
              <a:t>Introduction</a:t>
            </a:r>
            <a:br>
              <a:rPr lang="en-US" sz="2800" dirty="0">
                <a:effectLst>
                  <a:outerShdw blurRad="38100" dist="38100" dir="2700000" algn="tl">
                    <a:srgbClr val="000000">
                      <a:alpha val="43137"/>
                    </a:srgbClr>
                  </a:outerShdw>
                </a:effectLst>
                <a:latin typeface="Fjalla One" panose="02000506040000020004" pitchFamily="2" charset="0"/>
                <a:cs typeface="Times New Roman" panose="02020603050405020304" pitchFamily="18" charset="0"/>
              </a:rPr>
            </a:b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969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8" name="Google Shape;938;p1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effectLst>
                  <a:outerShdw blurRad="38100" dist="38100" dir="2700000" algn="tl">
                    <a:srgbClr val="000000">
                      <a:alpha val="43137"/>
                    </a:srgbClr>
                  </a:outerShdw>
                </a:effectLst>
                <a:latin typeface="Fjalla One" panose="02000506040000020004" pitchFamily="2" charset="0"/>
                <a:cs typeface="Times New Roman" panose="02020603050405020304" pitchFamily="18" charset="0"/>
              </a:rPr>
              <a:t>Objectives</a:t>
            </a:r>
            <a:endParaRPr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15F9822-051E-F15F-3715-394E7A91917B}"/>
              </a:ext>
            </a:extLst>
          </p:cNvPr>
          <p:cNvSpPr txBox="1"/>
          <p:nvPr/>
        </p:nvSpPr>
        <p:spPr>
          <a:xfrm>
            <a:off x="1328073" y="1323278"/>
            <a:ext cx="6891455" cy="2677656"/>
          </a:xfrm>
          <a:prstGeom prst="rect">
            <a:avLst/>
          </a:prstGeom>
          <a:noFill/>
        </p:spPr>
        <p:txBody>
          <a:bodyPr wrap="square">
            <a:spAutoFit/>
          </a:bodyPr>
          <a:lstStyle/>
          <a:p>
            <a:pPr marL="0" lvl="0" indent="0" rtl="0">
              <a:spcBef>
                <a:spcPts val="0"/>
              </a:spcBef>
              <a:spcAft>
                <a:spcPts val="0"/>
              </a:spcAft>
              <a:buNone/>
            </a:pPr>
            <a:r>
              <a:rPr lang="en-US" dirty="0">
                <a:latin typeface="Cambria" panose="02040503050406030204" pitchFamily="18" charset="0"/>
                <a:ea typeface="Cambria" panose="02040503050406030204" pitchFamily="18" charset="0"/>
                <a:cs typeface="Times New Roman" panose="02020603050405020304" pitchFamily="18" charset="0"/>
              </a:rPr>
              <a:t>The Key Point Objective of a Floppy Plane Game (2D) </a:t>
            </a:r>
          </a:p>
          <a:p>
            <a:pPr marL="0" lvl="0" indent="0" rtl="0">
              <a:spcBef>
                <a:spcPts val="0"/>
              </a:spcBef>
              <a:spcAft>
                <a:spcPts val="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b="0" i="0" dirty="0">
                <a:solidFill>
                  <a:schemeClr val="tx2">
                    <a:lumMod val="10000"/>
                  </a:schemeClr>
                </a:solidFill>
                <a:effectLst/>
                <a:latin typeface="Söhne"/>
              </a:rPr>
              <a:t>Survive and Stay Airborne: The primary objective of Floppy Plane is to keep the paper airplane airborne for as long as possible. Players must navigate through a series of obstacles without colliding with them. The longer the plane stays in the air, the higher the score and the greater the accomplishment.</a:t>
            </a:r>
          </a:p>
          <a:p>
            <a:pPr algn="l"/>
            <a:endParaRPr lang="en-US" b="0" i="0" dirty="0">
              <a:solidFill>
                <a:schemeClr val="tx2">
                  <a:lumMod val="10000"/>
                </a:schemeClr>
              </a:solidFill>
              <a:effectLst/>
              <a:latin typeface="Söhne"/>
            </a:endParaRPr>
          </a:p>
          <a:p>
            <a:pPr algn="l">
              <a:buFont typeface="+mj-lt"/>
              <a:buAutoNum type="arabicPeriod"/>
            </a:pPr>
            <a:r>
              <a:rPr lang="en-US" b="0" i="0" dirty="0">
                <a:solidFill>
                  <a:schemeClr val="tx2">
                    <a:lumMod val="10000"/>
                  </a:schemeClr>
                </a:solidFill>
                <a:effectLst/>
                <a:latin typeface="Söhne"/>
              </a:rPr>
              <a:t>Avoid Obstacles: The game presents various obstacles, such as pipes, walls, or moving objects, that the player must maneuver the floppy plane around. The objective is to demonstrate precise control and timing to avoid collisions. Successfully passing through narrow gaps and avoiding </a:t>
            </a:r>
            <a:r>
              <a:rPr lang="en-US" b="0" i="0">
                <a:solidFill>
                  <a:schemeClr val="tx2">
                    <a:lumMod val="10000"/>
                  </a:schemeClr>
                </a:solidFill>
                <a:effectLst/>
                <a:latin typeface="Söhne"/>
              </a:rPr>
              <a:t>obstacles contribute </a:t>
            </a:r>
            <a:r>
              <a:rPr lang="en-US" b="0" i="0" dirty="0">
                <a:solidFill>
                  <a:schemeClr val="tx2">
                    <a:lumMod val="10000"/>
                  </a:schemeClr>
                </a:solidFill>
                <a:effectLst/>
                <a:latin typeface="Söhne"/>
              </a:rPr>
              <a:t>to the player's score and progress.</a:t>
            </a:r>
          </a:p>
          <a:p>
            <a:pPr marL="0" lvl="0" indent="0" rtl="0">
              <a:spcBef>
                <a:spcPts val="0"/>
              </a:spcBef>
              <a:spcAft>
                <a:spcPts val="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6C401E9-259E-F0EC-8A3E-FCFCB9A8DC85}"/>
              </a:ext>
            </a:extLst>
          </p:cNvPr>
          <p:cNvSpPr/>
          <p:nvPr/>
        </p:nvSpPr>
        <p:spPr>
          <a:xfrm>
            <a:off x="6663130" y="3107464"/>
            <a:ext cx="1175119" cy="35695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728A41D-F151-03D0-EEA5-1DD6EB45F16B}"/>
              </a:ext>
            </a:extLst>
          </p:cNvPr>
          <p:cNvSpPr/>
          <p:nvPr/>
        </p:nvSpPr>
        <p:spPr>
          <a:xfrm>
            <a:off x="4695843" y="3111212"/>
            <a:ext cx="1512199" cy="363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78F6E473-CB40-A1AA-DE33-EB37AEF8ACD2}"/>
              </a:ext>
            </a:extLst>
          </p:cNvPr>
          <p:cNvSpPr/>
          <p:nvPr/>
        </p:nvSpPr>
        <p:spPr>
          <a:xfrm>
            <a:off x="3384941" y="3108707"/>
            <a:ext cx="718338" cy="312499"/>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32" name="Google Shape;932;p19"/>
          <p:cNvCxnSpPr>
            <a:cxnSpLocks/>
          </p:cNvCxnSpPr>
          <p:nvPr/>
        </p:nvCxnSpPr>
        <p:spPr>
          <a:xfrm flipH="1">
            <a:off x="2032074" y="2566853"/>
            <a:ext cx="221" cy="381197"/>
          </a:xfrm>
          <a:prstGeom prst="straightConnector1">
            <a:avLst/>
          </a:prstGeom>
          <a:noFill/>
          <a:ln w="9525" cap="flat" cmpd="sng">
            <a:solidFill>
              <a:schemeClr val="dk1"/>
            </a:solidFill>
            <a:prstDash val="solid"/>
            <a:round/>
            <a:headEnd type="none" w="med" len="med"/>
            <a:tailEnd type="none" w="med" len="med"/>
          </a:ln>
        </p:spPr>
      </p:cxnSp>
      <p:cxnSp>
        <p:nvCxnSpPr>
          <p:cNvPr id="935" name="Google Shape;935;p19"/>
          <p:cNvCxnSpPr>
            <a:stCxn id="936" idx="4"/>
            <a:endCxn id="937" idx="0"/>
          </p:cNvCxnSpPr>
          <p:nvPr/>
        </p:nvCxnSpPr>
        <p:spPr>
          <a:xfrm>
            <a:off x="5386903" y="2574760"/>
            <a:ext cx="0" cy="293400"/>
          </a:xfrm>
          <a:prstGeom prst="straightConnector1">
            <a:avLst/>
          </a:prstGeom>
          <a:noFill/>
          <a:ln w="9525" cap="flat" cmpd="sng">
            <a:solidFill>
              <a:srgbClr val="494949"/>
            </a:solidFill>
            <a:prstDash val="solid"/>
            <a:round/>
            <a:headEnd type="none" w="med" len="med"/>
            <a:tailEnd type="none" w="med" len="med"/>
          </a:ln>
        </p:spPr>
      </p:cxnSp>
      <p:sp>
        <p:nvSpPr>
          <p:cNvPr id="938" name="Google Shape;938;p1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effectLst>
                  <a:outerShdw blurRad="38100" dist="38100" dir="2700000" algn="tl">
                    <a:srgbClr val="000000">
                      <a:alpha val="43137"/>
                    </a:srgbClr>
                  </a:outerShdw>
                </a:effectLst>
                <a:latin typeface="Fjalla One" panose="02000506040000020004" pitchFamily="2" charset="0"/>
                <a:cs typeface="Times New Roman" panose="02020603050405020304" pitchFamily="18" charset="0"/>
              </a:rPr>
              <a:t>Technology and specific tool to be used</a:t>
            </a:r>
            <a:endParaRPr dirty="0">
              <a:effectLst>
                <a:outerShdw blurRad="38100" dist="38100" dir="2700000" algn="tl">
                  <a:srgbClr val="000000">
                    <a:alpha val="43137"/>
                  </a:srgbClr>
                </a:outerShdw>
              </a:effectLst>
            </a:endParaRPr>
          </a:p>
        </p:txBody>
      </p:sp>
      <p:cxnSp>
        <p:nvCxnSpPr>
          <p:cNvPr id="939" name="Google Shape;939;p19"/>
          <p:cNvCxnSpPr>
            <a:stCxn id="940" idx="6"/>
            <a:endCxn id="941" idx="2"/>
          </p:cNvCxnSpPr>
          <p:nvPr/>
        </p:nvCxnSpPr>
        <p:spPr>
          <a:xfrm rot="10800000" flipH="1">
            <a:off x="4242512" y="2208698"/>
            <a:ext cx="652800" cy="300"/>
          </a:xfrm>
          <a:prstGeom prst="straightConnector1">
            <a:avLst/>
          </a:prstGeom>
          <a:noFill/>
          <a:ln w="9525" cap="flat" cmpd="sng">
            <a:solidFill>
              <a:schemeClr val="dk1"/>
            </a:solidFill>
            <a:prstDash val="solid"/>
            <a:round/>
            <a:headEnd type="none" w="med" len="med"/>
            <a:tailEnd type="none" w="med" len="med"/>
          </a:ln>
        </p:spPr>
      </p:cxnSp>
      <p:cxnSp>
        <p:nvCxnSpPr>
          <p:cNvPr id="942" name="Google Shape;942;p19"/>
          <p:cNvCxnSpPr>
            <a:stCxn id="941" idx="6"/>
            <a:endCxn id="943" idx="2"/>
          </p:cNvCxnSpPr>
          <p:nvPr/>
        </p:nvCxnSpPr>
        <p:spPr>
          <a:xfrm>
            <a:off x="5878492" y="2208710"/>
            <a:ext cx="813807" cy="8458"/>
          </a:xfrm>
          <a:prstGeom prst="straightConnector1">
            <a:avLst/>
          </a:prstGeom>
          <a:noFill/>
          <a:ln w="9525" cap="flat" cmpd="sng">
            <a:solidFill>
              <a:schemeClr val="dk1"/>
            </a:solidFill>
            <a:prstDash val="solid"/>
            <a:round/>
            <a:headEnd type="none" w="med" len="med"/>
            <a:tailEnd type="none" w="med" len="med"/>
          </a:ln>
        </p:spPr>
      </p:cxnSp>
      <p:cxnSp>
        <p:nvCxnSpPr>
          <p:cNvPr id="944" name="Google Shape;944;p19"/>
          <p:cNvCxnSpPr>
            <a:stCxn id="945" idx="6"/>
            <a:endCxn id="940" idx="2"/>
          </p:cNvCxnSpPr>
          <p:nvPr/>
        </p:nvCxnSpPr>
        <p:spPr>
          <a:xfrm flipV="1">
            <a:off x="2563723" y="2208998"/>
            <a:ext cx="695773" cy="8069"/>
          </a:xfrm>
          <a:prstGeom prst="straightConnector1">
            <a:avLst/>
          </a:prstGeom>
          <a:noFill/>
          <a:ln w="9525" cap="flat" cmpd="sng">
            <a:solidFill>
              <a:schemeClr val="dk1"/>
            </a:solidFill>
            <a:prstDash val="solid"/>
            <a:round/>
            <a:headEnd type="none" w="med" len="med"/>
            <a:tailEnd type="none" w="med" len="med"/>
          </a:ln>
        </p:spPr>
      </p:cxnSp>
      <p:cxnSp>
        <p:nvCxnSpPr>
          <p:cNvPr id="946" name="Google Shape;946;p19"/>
          <p:cNvCxnSpPr>
            <a:stCxn id="947" idx="4"/>
            <a:endCxn id="948" idx="0"/>
          </p:cNvCxnSpPr>
          <p:nvPr/>
        </p:nvCxnSpPr>
        <p:spPr>
          <a:xfrm flipH="1">
            <a:off x="3750906" y="2575477"/>
            <a:ext cx="300" cy="292800"/>
          </a:xfrm>
          <a:prstGeom prst="straightConnector1">
            <a:avLst/>
          </a:prstGeom>
          <a:noFill/>
          <a:ln w="9525" cap="flat" cmpd="sng">
            <a:solidFill>
              <a:srgbClr val="494949"/>
            </a:solidFill>
            <a:prstDash val="solid"/>
            <a:round/>
            <a:headEnd type="none" w="med" len="med"/>
            <a:tailEnd type="none" w="med" len="med"/>
          </a:ln>
        </p:spPr>
      </p:cxnSp>
      <p:grpSp>
        <p:nvGrpSpPr>
          <p:cNvPr id="949" name="Google Shape;949;p19"/>
          <p:cNvGrpSpPr/>
          <p:nvPr/>
        </p:nvGrpSpPr>
        <p:grpSpPr>
          <a:xfrm>
            <a:off x="3259496" y="1717490"/>
            <a:ext cx="983016" cy="983016"/>
            <a:chOff x="3347725" y="2480342"/>
            <a:chExt cx="810000" cy="810000"/>
          </a:xfrm>
          <a:solidFill>
            <a:schemeClr val="bg1">
              <a:lumMod val="95000"/>
            </a:schemeClr>
          </a:solidFill>
        </p:grpSpPr>
        <p:sp>
          <p:nvSpPr>
            <p:cNvPr id="940" name="Google Shape;940;p19"/>
            <p:cNvSpPr/>
            <p:nvPr/>
          </p:nvSpPr>
          <p:spPr>
            <a:xfrm>
              <a:off x="3347725" y="2480342"/>
              <a:ext cx="810000" cy="810000"/>
            </a:xfrm>
            <a:prstGeom prst="ellipse">
              <a:avLst/>
            </a:prstGeom>
            <a:solidFill>
              <a:srgbClr val="FFFF00"/>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3451091" y="2583719"/>
              <a:ext cx="603600" cy="603600"/>
            </a:xfrm>
            <a:prstGeom prst="ellipse">
              <a:avLst/>
            </a:prstGeom>
            <a:grp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19"/>
          <p:cNvGrpSpPr/>
          <p:nvPr/>
        </p:nvGrpSpPr>
        <p:grpSpPr>
          <a:xfrm>
            <a:off x="4895274" y="1717101"/>
            <a:ext cx="983218" cy="983218"/>
            <a:chOff x="4987056" y="2480342"/>
            <a:chExt cx="809100" cy="809100"/>
          </a:xfrm>
        </p:grpSpPr>
        <p:sp>
          <p:nvSpPr>
            <p:cNvPr id="941" name="Google Shape;941;p19"/>
            <p:cNvSpPr/>
            <p:nvPr/>
          </p:nvSpPr>
          <p:spPr>
            <a:xfrm>
              <a:off x="4987056" y="2480342"/>
              <a:ext cx="809100" cy="809100"/>
            </a:xfrm>
            <a:prstGeom prst="ellipse">
              <a:avLst/>
            </a:prstGeom>
            <a:solidFill>
              <a:srgbClr val="00B050"/>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9"/>
            <p:cNvSpPr/>
            <p:nvPr/>
          </p:nvSpPr>
          <p:spPr>
            <a:xfrm>
              <a:off x="5090423" y="2583719"/>
              <a:ext cx="602400" cy="602400"/>
            </a:xfrm>
            <a:prstGeom prst="ellipse">
              <a:avLst/>
            </a:prstGeom>
            <a:solidFill>
              <a:schemeClr val="lt1"/>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51" name="Google Shape;951;p19"/>
          <p:cNvCxnSpPr>
            <a:stCxn id="952" idx="4"/>
            <a:endCxn id="953" idx="0"/>
          </p:cNvCxnSpPr>
          <p:nvPr/>
        </p:nvCxnSpPr>
        <p:spPr>
          <a:xfrm flipH="1">
            <a:off x="7029341" y="2583219"/>
            <a:ext cx="154586" cy="285031"/>
          </a:xfrm>
          <a:prstGeom prst="straightConnector1">
            <a:avLst/>
          </a:prstGeom>
          <a:noFill/>
          <a:ln w="9525" cap="flat" cmpd="sng">
            <a:solidFill>
              <a:schemeClr val="dk1"/>
            </a:solidFill>
            <a:prstDash val="solid"/>
            <a:round/>
            <a:headEnd type="none" w="med" len="med"/>
            <a:tailEnd type="none" w="med" len="med"/>
          </a:ln>
        </p:spPr>
      </p:cxnSp>
      <p:grpSp>
        <p:nvGrpSpPr>
          <p:cNvPr id="954" name="Google Shape;954;p19"/>
          <p:cNvGrpSpPr/>
          <p:nvPr/>
        </p:nvGrpSpPr>
        <p:grpSpPr>
          <a:xfrm>
            <a:off x="6692299" y="1725559"/>
            <a:ext cx="983218" cy="983218"/>
            <a:chOff x="6626363" y="2480342"/>
            <a:chExt cx="809100" cy="809100"/>
          </a:xfrm>
        </p:grpSpPr>
        <p:sp>
          <p:nvSpPr>
            <p:cNvPr id="943" name="Google Shape;943;p19"/>
            <p:cNvSpPr/>
            <p:nvPr/>
          </p:nvSpPr>
          <p:spPr>
            <a:xfrm>
              <a:off x="6626363" y="2480342"/>
              <a:ext cx="809100" cy="809100"/>
            </a:xfrm>
            <a:prstGeom prst="ellipse">
              <a:avLst/>
            </a:prstGeom>
            <a:solidFill>
              <a:srgbClr val="FF0000"/>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6729729" y="2583719"/>
              <a:ext cx="602400" cy="6024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19"/>
          <p:cNvGrpSpPr/>
          <p:nvPr/>
        </p:nvGrpSpPr>
        <p:grpSpPr>
          <a:xfrm>
            <a:off x="1580667" y="1725356"/>
            <a:ext cx="983056" cy="983421"/>
            <a:chOff x="1708681" y="2480698"/>
            <a:chExt cx="809100" cy="809400"/>
          </a:xfrm>
        </p:grpSpPr>
        <p:sp>
          <p:nvSpPr>
            <p:cNvPr id="945" name="Google Shape;945;p19"/>
            <p:cNvSpPr/>
            <p:nvPr/>
          </p:nvSpPr>
          <p:spPr>
            <a:xfrm>
              <a:off x="1708681" y="2480698"/>
              <a:ext cx="809100" cy="809400"/>
            </a:xfrm>
            <a:prstGeom prst="ellipse">
              <a:avLst/>
            </a:prstGeom>
            <a:solidFill>
              <a:srgbClr val="FF0000"/>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1812063" y="2584091"/>
              <a:ext cx="602700" cy="602700"/>
            </a:xfrm>
            <a:prstGeom prst="ellipse">
              <a:avLst/>
            </a:prstGeom>
            <a:solidFill>
              <a:schemeClr val="lt1"/>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19"/>
          <p:cNvSpPr/>
          <p:nvPr/>
        </p:nvSpPr>
        <p:spPr>
          <a:xfrm>
            <a:off x="3711104" y="2868250"/>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6989441" y="2868250"/>
            <a:ext cx="79800" cy="79800"/>
          </a:xfrm>
          <a:prstGeom prst="ellipse">
            <a:avLst/>
          </a:prstGeom>
          <a:solidFill>
            <a:srgbClr val="FFFFFF"/>
          </a:solidFill>
          <a:ln w="9525"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1992395" y="2924556"/>
            <a:ext cx="79800" cy="79800"/>
          </a:xfrm>
          <a:prstGeom prst="ellipse">
            <a:avLst/>
          </a:prstGeom>
          <a:solidFill>
            <a:schemeClr val="accent1"/>
          </a:solidFill>
          <a:ln w="9525"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5346983" y="2868250"/>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19"/>
          <p:cNvGrpSpPr/>
          <p:nvPr/>
        </p:nvGrpSpPr>
        <p:grpSpPr>
          <a:xfrm>
            <a:off x="6332291" y="1968672"/>
            <a:ext cx="2125750" cy="2998633"/>
            <a:chOff x="6332291" y="1968672"/>
            <a:chExt cx="2125750" cy="2998633"/>
          </a:xfrm>
        </p:grpSpPr>
        <p:sp>
          <p:nvSpPr>
            <p:cNvPr id="957" name="Google Shape;957;p19"/>
            <p:cNvSpPr txBox="1"/>
            <p:nvPr/>
          </p:nvSpPr>
          <p:spPr>
            <a:xfrm>
              <a:off x="6842911" y="1968672"/>
              <a:ext cx="7044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rPr>
                <a:t>P</a:t>
              </a:r>
              <a:endParaRPr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endParaRPr>
            </a:p>
          </p:txBody>
        </p:sp>
        <p:sp>
          <p:nvSpPr>
            <p:cNvPr id="958" name="Google Shape;958;p19"/>
            <p:cNvSpPr txBox="1"/>
            <p:nvPr/>
          </p:nvSpPr>
          <p:spPr>
            <a:xfrm>
              <a:off x="6498850" y="3043711"/>
              <a:ext cx="1463100" cy="461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rgbClr val="00B050"/>
                  </a:solidFill>
                  <a:latin typeface="Barlow Semi Condensed Medium"/>
                  <a:ea typeface="Barlow Semi Condensed Medium"/>
                  <a:cs typeface="Barlow Semi Condensed Medium"/>
                  <a:sym typeface="Barlow Semi Condensed Medium"/>
                </a:rPr>
                <a:t>Photoshop</a:t>
              </a:r>
              <a:endParaRPr sz="1800" dirty="0">
                <a:solidFill>
                  <a:srgbClr val="00B050"/>
                </a:solidFill>
                <a:latin typeface="Barlow Semi Condensed Medium"/>
                <a:ea typeface="Barlow Semi Condensed Medium"/>
                <a:cs typeface="Barlow Semi Condensed Medium"/>
                <a:sym typeface="Barlow Semi Condensed Medium"/>
              </a:endParaRPr>
            </a:p>
          </p:txBody>
        </p:sp>
        <p:sp>
          <p:nvSpPr>
            <p:cNvPr id="959" name="Google Shape;959;p19"/>
            <p:cNvSpPr txBox="1"/>
            <p:nvPr/>
          </p:nvSpPr>
          <p:spPr>
            <a:xfrm>
              <a:off x="6332291" y="3718314"/>
              <a:ext cx="2125750" cy="124899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i="0" dirty="0">
                  <a:solidFill>
                    <a:schemeClr val="bg2">
                      <a:lumMod val="50000"/>
                    </a:schemeClr>
                  </a:solidFill>
                  <a:effectLst/>
                  <a:latin typeface="Vani" panose="02040502050405020303" pitchFamily="18" charset="0"/>
                  <a:cs typeface="Vani" panose="02040502050405020303" pitchFamily="18" charset="0"/>
                </a:rPr>
                <a:t>Adobe Photoshop is a raster graphics editor developed and published by Adobe Inc. for Windows and macOS. It was created in 1987 by Thomas</a:t>
              </a:r>
              <a:endParaRPr sz="1200" dirty="0">
                <a:solidFill>
                  <a:schemeClr val="bg2">
                    <a:lumMod val="50000"/>
                  </a:schemeClr>
                </a:solidFill>
                <a:latin typeface="Vani" panose="02040502050405020303" pitchFamily="18" charset="0"/>
                <a:ea typeface="Barlow Semi Condensed"/>
                <a:cs typeface="Vani" panose="02040502050405020303" pitchFamily="18" charset="0"/>
                <a:sym typeface="Barlow Semi Condensed"/>
              </a:endParaRPr>
            </a:p>
          </p:txBody>
        </p:sp>
      </p:grpSp>
      <p:grpSp>
        <p:nvGrpSpPr>
          <p:cNvPr id="960" name="Google Shape;960;p19"/>
          <p:cNvGrpSpPr/>
          <p:nvPr/>
        </p:nvGrpSpPr>
        <p:grpSpPr>
          <a:xfrm>
            <a:off x="3020642" y="1947125"/>
            <a:ext cx="1551208" cy="2818922"/>
            <a:chOff x="3020567" y="1947125"/>
            <a:chExt cx="1551208" cy="2818922"/>
          </a:xfrm>
        </p:grpSpPr>
        <p:sp>
          <p:nvSpPr>
            <p:cNvPr id="961" name="Google Shape;961;p19"/>
            <p:cNvSpPr txBox="1"/>
            <p:nvPr/>
          </p:nvSpPr>
          <p:spPr>
            <a:xfrm>
              <a:off x="3398804" y="1947125"/>
              <a:ext cx="7044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rPr>
                <a:t>U</a:t>
              </a:r>
              <a:endParaRPr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endParaRPr>
            </a:p>
          </p:txBody>
        </p:sp>
        <p:sp>
          <p:nvSpPr>
            <p:cNvPr id="962" name="Google Shape;962;p19"/>
            <p:cNvSpPr txBox="1"/>
            <p:nvPr/>
          </p:nvSpPr>
          <p:spPr>
            <a:xfrm>
              <a:off x="3020567" y="3017413"/>
              <a:ext cx="1463100" cy="461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rgbClr val="C00000"/>
                  </a:solidFill>
                  <a:latin typeface="Barlow Semi Condensed Medium"/>
                  <a:ea typeface="Barlow Semi Condensed Medium"/>
                  <a:cs typeface="Barlow Semi Condensed Medium"/>
                  <a:sym typeface="Barlow Semi Condensed Medium"/>
                </a:rPr>
                <a:t>Unity</a:t>
              </a:r>
              <a:endParaRPr sz="1800" dirty="0">
                <a:solidFill>
                  <a:srgbClr val="C00000"/>
                </a:solidFill>
                <a:latin typeface="Barlow Semi Condensed Medium"/>
                <a:ea typeface="Barlow Semi Condensed Medium"/>
                <a:cs typeface="Barlow Semi Condensed Medium"/>
                <a:sym typeface="Barlow Semi Condensed Medium"/>
              </a:endParaRPr>
            </a:p>
          </p:txBody>
        </p:sp>
        <p:sp>
          <p:nvSpPr>
            <p:cNvPr id="963" name="Google Shape;963;p19"/>
            <p:cNvSpPr txBox="1"/>
            <p:nvPr/>
          </p:nvSpPr>
          <p:spPr>
            <a:xfrm>
              <a:off x="3020567" y="3628898"/>
              <a:ext cx="1551208" cy="1137149"/>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US" sz="1200" i="0" dirty="0">
                  <a:solidFill>
                    <a:schemeClr val="bg2">
                      <a:lumMod val="50000"/>
                    </a:schemeClr>
                  </a:solidFill>
                  <a:effectLst/>
                  <a:latin typeface="Vani" panose="02040502050405020303" pitchFamily="18" charset="0"/>
                  <a:cs typeface="Vani" panose="02040502050405020303" pitchFamily="18" charset="0"/>
                </a:rPr>
                <a:t>Unity is a cross-platform game engine developed by Unity Technologies</a:t>
              </a:r>
              <a:endParaRPr sz="1200" dirty="0">
                <a:solidFill>
                  <a:schemeClr val="bg2">
                    <a:lumMod val="50000"/>
                  </a:schemeClr>
                </a:solidFill>
                <a:latin typeface="Vani" panose="02040502050405020303" pitchFamily="18" charset="0"/>
                <a:ea typeface="Barlow Semi Condensed"/>
                <a:cs typeface="Vani" panose="02040502050405020303" pitchFamily="18" charset="0"/>
                <a:sym typeface="Barlow Semi Condensed"/>
              </a:endParaRPr>
            </a:p>
          </p:txBody>
        </p:sp>
      </p:grpSp>
      <p:grpSp>
        <p:nvGrpSpPr>
          <p:cNvPr id="964" name="Google Shape;964;p19"/>
          <p:cNvGrpSpPr/>
          <p:nvPr/>
        </p:nvGrpSpPr>
        <p:grpSpPr>
          <a:xfrm>
            <a:off x="4580206" y="1942984"/>
            <a:ext cx="1810533" cy="2989554"/>
            <a:chOff x="4557968" y="1597053"/>
            <a:chExt cx="1810533" cy="2989554"/>
          </a:xfrm>
        </p:grpSpPr>
        <p:sp>
          <p:nvSpPr>
            <p:cNvPr id="965" name="Google Shape;965;p19"/>
            <p:cNvSpPr txBox="1"/>
            <p:nvPr/>
          </p:nvSpPr>
          <p:spPr>
            <a:xfrm>
              <a:off x="5014767" y="1597053"/>
              <a:ext cx="7044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rPr>
                <a:t>vs</a:t>
              </a:r>
              <a:endParaRPr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endParaRPr>
            </a:p>
          </p:txBody>
        </p:sp>
        <p:sp>
          <p:nvSpPr>
            <p:cNvPr id="966" name="Google Shape;966;p19"/>
            <p:cNvSpPr txBox="1"/>
            <p:nvPr/>
          </p:nvSpPr>
          <p:spPr>
            <a:xfrm>
              <a:off x="4691027" y="2779211"/>
              <a:ext cx="1449683" cy="363132"/>
            </a:xfrm>
            <a:prstGeom prst="rect">
              <a:avLst/>
            </a:prstGeom>
            <a:solidFill>
              <a:schemeClr val="bg2">
                <a:lumMod val="5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rgbClr val="FFC000"/>
                  </a:solidFill>
                  <a:latin typeface="Barlow Semi Condensed Medium"/>
                  <a:ea typeface="Barlow Semi Condensed Medium"/>
                  <a:cs typeface="Barlow Semi Condensed Medium"/>
                  <a:sym typeface="Barlow Semi Condensed Medium"/>
                </a:rPr>
                <a:t>Visual Studio</a:t>
              </a:r>
              <a:endParaRPr sz="1800" dirty="0">
                <a:solidFill>
                  <a:srgbClr val="FFC000"/>
                </a:solidFill>
                <a:latin typeface="Barlow Semi Condensed Medium"/>
                <a:ea typeface="Barlow Semi Condensed Medium"/>
                <a:cs typeface="Barlow Semi Condensed Medium"/>
                <a:sym typeface="Barlow Semi Condensed Medium"/>
              </a:endParaRPr>
            </a:p>
          </p:txBody>
        </p:sp>
        <p:sp>
          <p:nvSpPr>
            <p:cNvPr id="967" name="Google Shape;967;p19"/>
            <p:cNvSpPr txBox="1"/>
            <p:nvPr/>
          </p:nvSpPr>
          <p:spPr>
            <a:xfrm>
              <a:off x="4557968" y="3337615"/>
              <a:ext cx="1810533" cy="124899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i="0" dirty="0">
                  <a:solidFill>
                    <a:schemeClr val="bg2">
                      <a:lumMod val="50000"/>
                    </a:schemeClr>
                  </a:solidFill>
                  <a:effectLst/>
                  <a:latin typeface="Vani" panose="02040502050405020303" pitchFamily="18" charset="0"/>
                  <a:cs typeface="Vani" panose="02040502050405020303" pitchFamily="18" charset="0"/>
                </a:rPr>
                <a:t>Visual Studio Code is a code editor redefined and optimized for building and debugging modern web and cloud applications</a:t>
              </a:r>
              <a:r>
                <a:rPr lang="en-US" sz="1200" b="0" i="0" dirty="0">
                  <a:solidFill>
                    <a:srgbClr val="BDC1C6"/>
                  </a:solidFill>
                  <a:effectLst/>
                  <a:latin typeface="Vani" panose="02040502050405020303" pitchFamily="18" charset="0"/>
                  <a:cs typeface="Vani" panose="02040502050405020303" pitchFamily="18" charset="0"/>
                </a:rPr>
                <a:t>.</a:t>
              </a:r>
              <a:endParaRPr sz="1200" dirty="0">
                <a:solidFill>
                  <a:schemeClr val="dk1"/>
                </a:solidFill>
                <a:latin typeface="Vani" panose="02040502050405020303" pitchFamily="18" charset="0"/>
                <a:ea typeface="Barlow Semi Condensed"/>
                <a:cs typeface="Vani" panose="02040502050405020303" pitchFamily="18" charset="0"/>
                <a:sym typeface="Barlow Semi Condensed"/>
              </a:endParaRPr>
            </a:p>
          </p:txBody>
        </p:sp>
      </p:grpSp>
      <p:sp>
        <p:nvSpPr>
          <p:cNvPr id="2" name="Rectangle: Rounded Corners 1">
            <a:extLst>
              <a:ext uri="{FF2B5EF4-FFF2-40B4-BE49-F238E27FC236}">
                <a16:creationId xmlns:a16="http://schemas.microsoft.com/office/drawing/2014/main" id="{123C840A-CD35-87DF-2EAA-96D16118F8A3}"/>
              </a:ext>
            </a:extLst>
          </p:cNvPr>
          <p:cNvSpPr/>
          <p:nvPr/>
        </p:nvSpPr>
        <p:spPr>
          <a:xfrm>
            <a:off x="1450665" y="3066334"/>
            <a:ext cx="1271909" cy="412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68" name="Google Shape;968;p19"/>
          <p:cNvGrpSpPr/>
          <p:nvPr/>
        </p:nvGrpSpPr>
        <p:grpSpPr>
          <a:xfrm>
            <a:off x="1377138" y="1939352"/>
            <a:ext cx="1636591" cy="2676921"/>
            <a:chOff x="1377138" y="1939352"/>
            <a:chExt cx="1636591" cy="2676921"/>
          </a:xfrm>
        </p:grpSpPr>
        <p:sp>
          <p:nvSpPr>
            <p:cNvPr id="970" name="Google Shape;970;p19"/>
            <p:cNvSpPr txBox="1"/>
            <p:nvPr/>
          </p:nvSpPr>
          <p:spPr>
            <a:xfrm>
              <a:off x="1475080" y="3090697"/>
              <a:ext cx="1223077" cy="363763"/>
            </a:xfrm>
            <a:prstGeom prst="rect">
              <a:avLst/>
            </a:prstGeom>
            <a:solidFill>
              <a:schemeClr val="accent3">
                <a:lumMod val="10000"/>
              </a:schemeClr>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rgbClr val="00B050"/>
                  </a:solidFill>
                  <a:latin typeface="Barlow Semi Condensed Medium"/>
                  <a:ea typeface="Barlow Semi Condensed Medium"/>
                  <a:cs typeface="Barlow Semi Condensed Medium"/>
                  <a:sym typeface="Barlow Semi Condensed Medium"/>
                </a:rPr>
                <a:t>C# (sharp)</a:t>
              </a:r>
              <a:endParaRPr sz="1800" dirty="0">
                <a:solidFill>
                  <a:srgbClr val="00B050"/>
                </a:solidFill>
                <a:latin typeface="Barlow Semi Condensed Medium"/>
                <a:ea typeface="Barlow Semi Condensed Medium"/>
                <a:cs typeface="Barlow Semi Condensed Medium"/>
                <a:sym typeface="Barlow Semi Condensed Medium"/>
              </a:endParaRPr>
            </a:p>
          </p:txBody>
        </p:sp>
        <p:sp>
          <p:nvSpPr>
            <p:cNvPr id="969" name="Google Shape;969;p19"/>
            <p:cNvSpPr txBox="1"/>
            <p:nvPr/>
          </p:nvSpPr>
          <p:spPr>
            <a:xfrm>
              <a:off x="1708324" y="1939352"/>
              <a:ext cx="7044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rPr>
                <a:t>c</a:t>
              </a:r>
              <a:endParaRPr sz="4000" dirty="0">
                <a:solidFill>
                  <a:schemeClr val="accent1"/>
                </a:solidFill>
                <a:effectLst>
                  <a:outerShdw blurRad="38100" dist="38100" dir="2700000" algn="tl">
                    <a:srgbClr val="000000">
                      <a:alpha val="43137"/>
                    </a:srgbClr>
                  </a:outerShdw>
                </a:effectLst>
                <a:latin typeface="Fjalla One"/>
                <a:ea typeface="Fjalla One"/>
                <a:cs typeface="Fjalla One"/>
                <a:sym typeface="Fjalla One"/>
              </a:endParaRPr>
            </a:p>
          </p:txBody>
        </p:sp>
        <p:sp>
          <p:nvSpPr>
            <p:cNvPr id="971" name="Google Shape;971;p19"/>
            <p:cNvSpPr txBox="1"/>
            <p:nvPr/>
          </p:nvSpPr>
          <p:spPr>
            <a:xfrm>
              <a:off x="1377138" y="3602780"/>
              <a:ext cx="1636591" cy="1013493"/>
            </a:xfrm>
            <a:prstGeom prst="rect">
              <a:avLst/>
            </a:prstGeom>
            <a:noFill/>
            <a:ln>
              <a:noFill/>
            </a:ln>
          </p:spPr>
          <p:txBody>
            <a:bodyPr spcFirstLastPara="1" wrap="square" lIns="91425" tIns="91425" rIns="91425" bIns="91425" anchor="t" anchorCtr="0">
              <a:noAutofit/>
            </a:bodyPr>
            <a:lstStyle/>
            <a:p>
              <a:r>
                <a:rPr lang="en-US" sz="1200" b="0" i="0" dirty="0">
                  <a:solidFill>
                    <a:srgbClr val="000000"/>
                  </a:solidFill>
                  <a:effectLst/>
                  <a:latin typeface="Vani" panose="02040502050405020303" pitchFamily="18" charset="0"/>
                  <a:cs typeface="Vani" panose="02040502050405020303" pitchFamily="18" charset="0"/>
                </a:rPr>
                <a:t>C# (C-Sharp) is a programming language developed by Microsoft that runs on the .NET Framework.</a:t>
              </a:r>
            </a:p>
            <a:p>
              <a:pPr algn="l"/>
              <a:endParaRPr sz="800" dirty="0">
                <a:solidFill>
                  <a:schemeClr val="dk1"/>
                </a:solidFill>
                <a:latin typeface="Barlow Semi Condensed"/>
                <a:ea typeface="Barlow Semi Condensed"/>
                <a:cs typeface="Barlow Semi Condensed"/>
                <a:sym typeface="Barlow Semi Condensed"/>
              </a:endParaRPr>
            </a:p>
          </p:txBody>
        </p:sp>
      </p:grpSp>
    </p:spTree>
    <p:extLst>
      <p:ext uri="{BB962C8B-B14F-4D97-AF65-F5344CB8AC3E}">
        <p14:creationId xmlns:p14="http://schemas.microsoft.com/office/powerpoint/2010/main" val="31596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22"/>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R="0" rtl="0">
              <a:spcBef>
                <a:spcPts val="0"/>
              </a:spcBef>
              <a:spcAft>
                <a:spcPts val="0"/>
              </a:spcAft>
              <a:buClr>
                <a:srgbClr val="000000"/>
              </a:buClr>
              <a:buSzPts val="2000"/>
            </a:pPr>
            <a:r>
              <a:rPr lang="en-IN" sz="2000" b="1" i="0" dirty="0">
                <a:solidFill>
                  <a:srgbClr val="191919"/>
                </a:solidFill>
                <a:effectLst>
                  <a:outerShdw blurRad="38100" dist="38100" dir="2700000" algn="tl">
                    <a:srgbClr val="000000">
                      <a:alpha val="43137"/>
                    </a:srgbClr>
                  </a:outerShdw>
                </a:effectLst>
                <a:latin typeface="Times New Roman" panose="02020603050405020304" pitchFamily="18" charset="0"/>
                <a:ea typeface="DM Sans" pitchFamily="2" charset="0"/>
                <a:cs typeface="Times New Roman" panose="02020603050405020304" pitchFamily="18" charset="0"/>
              </a:rPr>
              <a:t>References</a:t>
            </a:r>
            <a:endParaRPr lang="en-IN" sz="2000" dirty="0">
              <a:effectLst>
                <a:outerShdw blurRad="38100" dist="38100" dir="2700000" algn="tl">
                  <a:srgbClr val="000000">
                    <a:alpha val="43137"/>
                  </a:srgbClr>
                </a:outerShdw>
              </a:effectLst>
            </a:endParaRPr>
          </a:p>
        </p:txBody>
      </p:sp>
      <p:grpSp>
        <p:nvGrpSpPr>
          <p:cNvPr id="1029" name="Google Shape;1029;p22"/>
          <p:cNvGrpSpPr/>
          <p:nvPr/>
        </p:nvGrpSpPr>
        <p:grpSpPr>
          <a:xfrm>
            <a:off x="2899820" y="1264708"/>
            <a:ext cx="3344400" cy="3343868"/>
            <a:chOff x="2900070" y="1264708"/>
            <a:chExt cx="3344400" cy="3343868"/>
          </a:xfrm>
        </p:grpSpPr>
        <p:sp>
          <p:nvSpPr>
            <p:cNvPr id="1030" name="Google Shape;1030;p22"/>
            <p:cNvSpPr/>
            <p:nvPr/>
          </p:nvSpPr>
          <p:spPr>
            <a:xfrm>
              <a:off x="2900070" y="1264708"/>
              <a:ext cx="3344400" cy="33438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2"/>
            <p:cNvSpPr/>
            <p:nvPr/>
          </p:nvSpPr>
          <p:spPr>
            <a:xfrm>
              <a:off x="3297023" y="2057924"/>
              <a:ext cx="2550900" cy="2550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2"/>
            <p:cNvSpPr/>
            <p:nvPr/>
          </p:nvSpPr>
          <p:spPr>
            <a:xfrm>
              <a:off x="3799311" y="3062376"/>
              <a:ext cx="1546200" cy="1546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22"/>
          <p:cNvSpPr txBox="1"/>
          <p:nvPr/>
        </p:nvSpPr>
        <p:spPr>
          <a:xfrm>
            <a:off x="4219797" y="3690246"/>
            <a:ext cx="704400" cy="2937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03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1034" name="Google Shape;1034;p22"/>
          <p:cNvSpPr txBox="1"/>
          <p:nvPr/>
        </p:nvSpPr>
        <p:spPr>
          <a:xfrm>
            <a:off x="4219547" y="2505047"/>
            <a:ext cx="704400" cy="2937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02</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1035" name="Google Shape;1035;p22"/>
          <p:cNvSpPr txBox="1"/>
          <p:nvPr/>
        </p:nvSpPr>
        <p:spPr>
          <a:xfrm>
            <a:off x="4219547" y="1532199"/>
            <a:ext cx="704400" cy="2937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None/>
            </a:pPr>
            <a:r>
              <a:rPr lang="en" sz="1800" dirty="0">
                <a:solidFill>
                  <a:schemeClr val="lt1"/>
                </a:solidFill>
                <a:latin typeface="Barlow Semi Condensed Medium"/>
                <a:ea typeface="Barlow Semi Condensed Medium"/>
                <a:cs typeface="Barlow Semi Condensed Medium"/>
                <a:sym typeface="Barlow Semi Condensed Medium"/>
              </a:rPr>
              <a:t>01</a:t>
            </a:r>
            <a:endParaRPr lang="en-IN" sz="1800" dirty="0">
              <a:solidFill>
                <a:schemeClr val="lt1"/>
              </a:solidFill>
              <a:latin typeface="Barlow Semi Condensed Medium"/>
              <a:ea typeface="Barlow Semi Condensed Medium"/>
              <a:cs typeface="Barlow Semi Condensed Medium"/>
              <a:sym typeface="Barlow Semi Condensed Medium"/>
            </a:endParaRPr>
          </a:p>
        </p:txBody>
      </p:sp>
      <p:grpSp>
        <p:nvGrpSpPr>
          <p:cNvPr id="1036" name="Google Shape;1036;p22"/>
          <p:cNvGrpSpPr/>
          <p:nvPr/>
        </p:nvGrpSpPr>
        <p:grpSpPr>
          <a:xfrm>
            <a:off x="601276" y="1732627"/>
            <a:ext cx="2298544" cy="1896666"/>
            <a:chOff x="598322" y="1468763"/>
            <a:chExt cx="2165814" cy="2118963"/>
          </a:xfrm>
        </p:grpSpPr>
        <p:sp>
          <p:nvSpPr>
            <p:cNvPr id="1037" name="Google Shape;1037;p22"/>
            <p:cNvSpPr txBox="1"/>
            <p:nvPr/>
          </p:nvSpPr>
          <p:spPr>
            <a:xfrm>
              <a:off x="822701" y="1468763"/>
              <a:ext cx="1941435" cy="1059480"/>
            </a:xfrm>
            <a:prstGeom prst="rect">
              <a:avLst/>
            </a:prstGeom>
            <a:noFill/>
            <a:ln>
              <a:noFill/>
            </a:ln>
          </p:spPr>
          <p:txBody>
            <a:bodyPr spcFirstLastPara="1" wrap="square" lIns="91425" tIns="91425" rIns="91425" bIns="91425" anchor="b" anchorCtr="0">
              <a:noAutofit/>
            </a:bodyPr>
            <a:lstStyle/>
            <a:p>
              <a:pPr marL="0" marR="0" indent="0" algn="ctr" rtl="0">
                <a:spcBef>
                  <a:spcPts val="0"/>
                </a:spcBef>
                <a:spcAft>
                  <a:spcPts val="0"/>
                </a:spcAft>
              </a:pPr>
              <a:r>
                <a:rPr lang="en-IN" sz="1800" b="1" i="0" dirty="0">
                  <a:solidFill>
                    <a:srgbClr val="ABCB3B"/>
                  </a:solidFill>
                  <a:effectLst>
                    <a:outerShdw blurRad="38100" dist="38100" dir="2700000" algn="tl">
                      <a:srgbClr val="000000">
                        <a:alpha val="43137"/>
                      </a:srgbClr>
                    </a:outerShdw>
                  </a:effectLst>
                  <a:latin typeface="Nunito" pitchFamily="2" charset="0"/>
                  <a:ea typeface="Nunito" pitchFamily="2" charset="0"/>
                  <a:cs typeface="Nunito" pitchFamily="2" charset="0"/>
                </a:rPr>
                <a:t>YouTube</a:t>
              </a:r>
              <a:endParaRPr lang="en-IN" sz="2400" dirty="0">
                <a:effectLst>
                  <a:outerShdw blurRad="38100" dist="38100" dir="2700000" algn="tl">
                    <a:srgbClr val="000000">
                      <a:alpha val="43137"/>
                    </a:srgbClr>
                  </a:outerShdw>
                </a:effectLst>
              </a:endParaRPr>
            </a:p>
          </p:txBody>
        </p:sp>
        <p:sp>
          <p:nvSpPr>
            <p:cNvPr id="1038" name="Google Shape;1038;p22"/>
            <p:cNvSpPr txBox="1"/>
            <p:nvPr/>
          </p:nvSpPr>
          <p:spPr>
            <a:xfrm>
              <a:off x="598322" y="2528243"/>
              <a:ext cx="2068098" cy="1059483"/>
            </a:xfrm>
            <a:prstGeom prst="rect">
              <a:avLst/>
            </a:prstGeom>
            <a:noFill/>
            <a:ln>
              <a:noFill/>
            </a:ln>
          </p:spPr>
          <p:txBody>
            <a:bodyPr spcFirstLastPara="1" wrap="square" lIns="91425" tIns="91425" rIns="91425" bIns="91425" anchor="t" anchorCtr="0">
              <a:noAutofit/>
            </a:bodyPr>
            <a:lstStyle/>
            <a:p>
              <a:pPr algn="ctr"/>
              <a:r>
                <a:rPr lang="en-US" sz="1000" b="0" i="0" dirty="0">
                  <a:solidFill>
                    <a:srgbClr val="191919"/>
                  </a:solidFill>
                  <a:effectLst/>
                  <a:latin typeface="Vani" panose="02040502050405020303" pitchFamily="18" charset="0"/>
                  <a:ea typeface="DM Sans" pitchFamily="2" charset="0"/>
                  <a:cs typeface="Vani" panose="02040502050405020303" pitchFamily="18" charset="0"/>
                </a:rPr>
                <a:t>YouTube has emerged as one of the best ways for game developers to share how their games are made. And more importantly, how you can make them too.</a:t>
              </a:r>
              <a:endParaRPr lang="en-IN" sz="1000" dirty="0">
                <a:effectLst/>
                <a:latin typeface="Vani" panose="02040502050405020303" pitchFamily="18" charset="0"/>
                <a:cs typeface="Vani" panose="02040502050405020303" pitchFamily="18" charset="0"/>
              </a:endParaRPr>
            </a:p>
            <a:p>
              <a:pPr marL="0" lvl="0" indent="0" algn="ctr" rtl="0">
                <a:spcBef>
                  <a:spcPts val="0"/>
                </a:spcBef>
                <a:spcAft>
                  <a:spcPts val="0"/>
                </a:spcAft>
                <a:buNone/>
              </a:pPr>
              <a:endParaRPr sz="1000" dirty="0">
                <a:solidFill>
                  <a:schemeClr val="dk1"/>
                </a:solidFill>
                <a:latin typeface="Vani" panose="02040502050405020303" pitchFamily="18" charset="0"/>
                <a:ea typeface="Barlow Semi Condensed"/>
                <a:cs typeface="Vani" panose="02040502050405020303" pitchFamily="18" charset="0"/>
                <a:sym typeface="Barlow Semi Condensed"/>
              </a:endParaRPr>
            </a:p>
          </p:txBody>
        </p:sp>
      </p:grpSp>
      <p:grpSp>
        <p:nvGrpSpPr>
          <p:cNvPr id="1039" name="Google Shape;1039;p22"/>
          <p:cNvGrpSpPr/>
          <p:nvPr/>
        </p:nvGrpSpPr>
        <p:grpSpPr>
          <a:xfrm>
            <a:off x="6518249" y="1099625"/>
            <a:ext cx="2060755" cy="1448824"/>
            <a:chOff x="6518249" y="1099625"/>
            <a:chExt cx="2060755" cy="1448824"/>
          </a:xfrm>
        </p:grpSpPr>
        <p:sp>
          <p:nvSpPr>
            <p:cNvPr id="1040" name="Google Shape;1040;p22"/>
            <p:cNvSpPr txBox="1"/>
            <p:nvPr/>
          </p:nvSpPr>
          <p:spPr>
            <a:xfrm>
              <a:off x="6518249" y="1099625"/>
              <a:ext cx="2060755" cy="572700"/>
            </a:xfrm>
            <a:prstGeom prst="rect">
              <a:avLst/>
            </a:prstGeom>
            <a:noFill/>
            <a:ln>
              <a:noFill/>
            </a:ln>
          </p:spPr>
          <p:txBody>
            <a:bodyPr spcFirstLastPara="1" wrap="square" lIns="91425" tIns="91425" rIns="91425" bIns="91425" anchor="b" anchorCtr="0">
              <a:noAutofit/>
            </a:bodyPr>
            <a:lstStyle/>
            <a:p>
              <a:pPr marL="0" lvl="0" indent="0"/>
              <a:r>
                <a:rPr lang="en-IN" b="1" u="sng" dirty="0">
                  <a:solidFill>
                    <a:srgbClr val="00B050"/>
                  </a:solidFill>
                  <a:effectLst>
                    <a:outerShdw blurRad="38100" dist="38100" dir="2700000" algn="tl">
                      <a:srgbClr val="000000">
                        <a:alpha val="43137"/>
                      </a:srgbClr>
                    </a:outerShdw>
                  </a:effectLst>
                </a:rPr>
                <a:t>Unity  Documentation</a:t>
              </a:r>
            </a:p>
            <a:p>
              <a:pPr marL="0" lvl="0" indent="0" algn="ctr" rtl="0">
                <a:spcBef>
                  <a:spcPts val="0"/>
                </a:spcBef>
                <a:spcAft>
                  <a:spcPts val="0"/>
                </a:spcAft>
                <a:buNone/>
              </a:pPr>
              <a:endParaRPr dirty="0">
                <a:solidFill>
                  <a:schemeClr val="bg2">
                    <a:lumMod val="50000"/>
                  </a:schemeClr>
                </a:solidFill>
                <a:latin typeface="Barlow Semi Condensed Medium"/>
                <a:ea typeface="Barlow Semi Condensed Medium"/>
                <a:cs typeface="Barlow Semi Condensed Medium"/>
                <a:sym typeface="Barlow Semi Condensed Medium"/>
              </a:endParaRPr>
            </a:p>
          </p:txBody>
        </p:sp>
        <p:sp>
          <p:nvSpPr>
            <p:cNvPr id="1041" name="Google Shape;1041;p22"/>
            <p:cNvSpPr txBox="1"/>
            <p:nvPr/>
          </p:nvSpPr>
          <p:spPr>
            <a:xfrm>
              <a:off x="6518250" y="1521468"/>
              <a:ext cx="1902000" cy="1026981"/>
            </a:xfrm>
            <a:prstGeom prst="rect">
              <a:avLst/>
            </a:prstGeom>
            <a:noFill/>
            <a:ln>
              <a:noFill/>
            </a:ln>
          </p:spPr>
          <p:txBody>
            <a:bodyPr spcFirstLastPara="1" wrap="square" lIns="91425" tIns="91425" rIns="91425" bIns="91425" anchor="t" anchorCtr="0">
              <a:noAutofit/>
            </a:bodyPr>
            <a:lstStyle/>
            <a:p>
              <a:pPr algn="ctr"/>
              <a:r>
                <a:rPr lang="en-US" sz="1200" dirty="0">
                  <a:latin typeface="Vani" panose="02040502050405020303" pitchFamily="18" charset="0"/>
                  <a:cs typeface="Vani" panose="02040502050405020303" pitchFamily="18" charset="0"/>
                </a:rPr>
                <a:t>Unity documentation is a comprehensive reference guide for Unity, a popular game development platform. </a:t>
              </a:r>
            </a:p>
            <a:p>
              <a:pPr algn="ctr"/>
              <a:r>
                <a:rPr lang="en-IN" sz="800" i="1" dirty="0">
                  <a:solidFill>
                    <a:srgbClr val="00B050"/>
                  </a:solidFill>
                  <a:effectLst>
                    <a:outerShdw blurRad="38100" dist="38100" dir="2700000" algn="tl">
                      <a:srgbClr val="000000">
                        <a:alpha val="43137"/>
                      </a:srgbClr>
                    </a:outerShdw>
                  </a:effectLst>
                  <a:latin typeface="Candara Light" panose="020E050203030302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Link:- https://docs.unity3d.com/Manual/index.</a:t>
              </a:r>
              <a:endParaRPr lang="en-IN" sz="800" i="1" dirty="0">
                <a:solidFill>
                  <a:srgbClr val="00B050"/>
                </a:solidFill>
                <a:effectLst>
                  <a:outerShdw blurRad="38100" dist="38100" dir="2700000" algn="tl">
                    <a:srgbClr val="000000">
                      <a:alpha val="43137"/>
                    </a:srgbClr>
                  </a:outerShdw>
                </a:effectLst>
                <a:latin typeface="Candara Light" panose="020E0502030303020204" pitchFamily="34" charset="0"/>
                <a:ea typeface="Calibri" panose="020F0502020204030204" pitchFamily="34" charset="0"/>
                <a:cs typeface="Calibri" panose="020F0502020204030204" pitchFamily="34" charset="0"/>
              </a:endParaRPr>
            </a:p>
            <a:p>
              <a:pPr marL="0" lvl="0" indent="0" algn="ctr" rtl="0">
                <a:spcBef>
                  <a:spcPts val="0"/>
                </a:spcBef>
                <a:spcAft>
                  <a:spcPts val="0"/>
                </a:spcAft>
                <a:buNone/>
              </a:pPr>
              <a:endParaRPr sz="1200" dirty="0">
                <a:solidFill>
                  <a:schemeClr val="dk1"/>
                </a:solidFill>
                <a:latin typeface="Vani" panose="02040502050405020303" pitchFamily="18" charset="0"/>
                <a:ea typeface="Barlow Semi Condensed"/>
                <a:cs typeface="Vani" panose="02040502050405020303" pitchFamily="18" charset="0"/>
                <a:sym typeface="Barlow Semi Condensed"/>
              </a:endParaRPr>
            </a:p>
          </p:txBody>
        </p:sp>
      </p:grpSp>
      <p:grpSp>
        <p:nvGrpSpPr>
          <p:cNvPr id="1042" name="Google Shape;1042;p22"/>
          <p:cNvGrpSpPr/>
          <p:nvPr/>
        </p:nvGrpSpPr>
        <p:grpSpPr>
          <a:xfrm>
            <a:off x="6525768" y="3255619"/>
            <a:ext cx="2186549" cy="1517170"/>
            <a:chOff x="6525768" y="3255619"/>
            <a:chExt cx="2186549" cy="1517170"/>
          </a:xfrm>
        </p:grpSpPr>
        <p:sp>
          <p:nvSpPr>
            <p:cNvPr id="1043" name="Google Shape;1043;p22"/>
            <p:cNvSpPr txBox="1"/>
            <p:nvPr/>
          </p:nvSpPr>
          <p:spPr>
            <a:xfrm>
              <a:off x="6525769" y="3255619"/>
              <a:ext cx="1905000" cy="457200"/>
            </a:xfrm>
            <a:prstGeom prst="rect">
              <a:avLst/>
            </a:prstGeom>
            <a:noFill/>
            <a:ln>
              <a:noFill/>
            </a:ln>
          </p:spPr>
          <p:txBody>
            <a:bodyPr spcFirstLastPara="1" wrap="square" lIns="91425" tIns="91425" rIns="91425" bIns="91425" anchor="b" anchorCtr="0">
              <a:noAutofit/>
            </a:bodyPr>
            <a:lstStyle/>
            <a:p>
              <a:pPr marR="0" algn="l" rtl="0">
                <a:spcBef>
                  <a:spcPts val="0"/>
                </a:spcBef>
                <a:spcAft>
                  <a:spcPts val="0"/>
                </a:spcAft>
              </a:pPr>
              <a:r>
                <a:rPr lang="en-IN" sz="1800" b="1" i="0" dirty="0">
                  <a:solidFill>
                    <a:srgbClr val="0070C0"/>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Google</a:t>
              </a:r>
              <a:endParaRPr lang="en-IN" sz="2400" dirty="0">
                <a:effectLst>
                  <a:outerShdw blurRad="38100" dist="38100" dir="2700000" algn="tl">
                    <a:srgbClr val="000000">
                      <a:alpha val="43137"/>
                    </a:srgbClr>
                  </a:outerShdw>
                </a:effectLst>
              </a:endParaRPr>
            </a:p>
          </p:txBody>
        </p:sp>
        <p:sp>
          <p:nvSpPr>
            <p:cNvPr id="1044" name="Google Shape;1044;p22"/>
            <p:cNvSpPr txBox="1"/>
            <p:nvPr/>
          </p:nvSpPr>
          <p:spPr>
            <a:xfrm>
              <a:off x="6525768" y="3712825"/>
              <a:ext cx="2186549" cy="1059964"/>
            </a:xfrm>
            <a:prstGeom prst="rect">
              <a:avLst/>
            </a:prstGeom>
            <a:noFill/>
            <a:ln>
              <a:noFill/>
            </a:ln>
          </p:spPr>
          <p:txBody>
            <a:bodyPr spcFirstLastPara="1" wrap="square" lIns="91425" tIns="91425" rIns="91425" bIns="91425" anchor="t" anchorCtr="0">
              <a:noAutofit/>
            </a:bodyPr>
            <a:lstStyle/>
            <a:p>
              <a:pPr marR="0" algn="ctr" rtl="0">
                <a:spcBef>
                  <a:spcPts val="0"/>
                </a:spcBef>
                <a:spcAft>
                  <a:spcPts val="0"/>
                </a:spcAft>
              </a:pPr>
              <a:r>
                <a:rPr lang="en-US" sz="1050" b="0" i="0" dirty="0">
                  <a:solidFill>
                    <a:srgbClr val="303030"/>
                  </a:solidFill>
                  <a:effectLst/>
                  <a:latin typeface="Times New Roman" panose="02020603050405020304" pitchFamily="18" charset="0"/>
                  <a:ea typeface="Arial" panose="020B0604020202020204" pitchFamily="34" charset="0"/>
                  <a:cs typeface="Times New Roman" panose="02020603050405020304" pitchFamily="18" charset="0"/>
                </a:rPr>
                <a:t>Develop Android games and deploy them to multiple device types on Android, Chrome OS, and Windows by using the Android Game Development Kit and Google Play</a:t>
              </a:r>
              <a:endParaRPr lang="en-IN" sz="1050" dirty="0">
                <a:effectLst/>
              </a:endParaRPr>
            </a:p>
          </p:txBody>
        </p:sp>
      </p:grpSp>
      <p:cxnSp>
        <p:nvCxnSpPr>
          <p:cNvPr id="1045" name="Google Shape;1045;p22"/>
          <p:cNvCxnSpPr>
            <a:cxnSpLocks/>
            <a:endCxn id="1034" idx="1"/>
          </p:cNvCxnSpPr>
          <p:nvPr/>
        </p:nvCxnSpPr>
        <p:spPr>
          <a:xfrm>
            <a:off x="2408663" y="2496374"/>
            <a:ext cx="1810884" cy="155523"/>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1046" name="Google Shape;1046;p22"/>
          <p:cNvCxnSpPr>
            <a:cxnSpLocks/>
            <a:stCxn id="1040" idx="1"/>
            <a:endCxn id="1035" idx="3"/>
          </p:cNvCxnSpPr>
          <p:nvPr/>
        </p:nvCxnSpPr>
        <p:spPr>
          <a:xfrm rot="10800000" flipV="1">
            <a:off x="4923947" y="1385975"/>
            <a:ext cx="1594302" cy="293074"/>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1047" name="Google Shape;1047;p22"/>
          <p:cNvCxnSpPr>
            <a:stCxn id="1043" idx="1"/>
            <a:endCxn id="1033" idx="3"/>
          </p:cNvCxnSpPr>
          <p:nvPr/>
        </p:nvCxnSpPr>
        <p:spPr>
          <a:xfrm flipH="1">
            <a:off x="4924069" y="3484219"/>
            <a:ext cx="1601700" cy="352800"/>
          </a:xfrm>
          <a:prstGeom prst="bentConnector3">
            <a:avLst>
              <a:gd name="adj1" fmla="val 49996"/>
            </a:avLst>
          </a:prstGeom>
          <a:noFill/>
          <a:ln w="9525" cap="flat" cmpd="sng">
            <a:solidFill>
              <a:schemeClr val="dk2"/>
            </a:solidFill>
            <a:prstDash val="solid"/>
            <a:round/>
            <a:headEnd type="none" w="med" len="med"/>
            <a:tailEnd type="oval" w="med" len="med"/>
          </a:ln>
        </p:spPr>
      </p:cxnSp>
      <p:sp>
        <p:nvSpPr>
          <p:cNvPr id="6" name="TextBox 5">
            <a:extLst>
              <a:ext uri="{FF2B5EF4-FFF2-40B4-BE49-F238E27FC236}">
                <a16:creationId xmlns:a16="http://schemas.microsoft.com/office/drawing/2014/main" id="{E5B382A8-E6DF-65B5-108D-8DC4AA07C62C}"/>
              </a:ext>
            </a:extLst>
          </p:cNvPr>
          <p:cNvSpPr txBox="1"/>
          <p:nvPr/>
        </p:nvSpPr>
        <p:spPr>
          <a:xfrm>
            <a:off x="1036273" y="3645392"/>
            <a:ext cx="1366080" cy="338554"/>
          </a:xfrm>
          <a:prstGeom prst="rect">
            <a:avLst/>
          </a:prstGeom>
          <a:noFill/>
        </p:spPr>
        <p:txBody>
          <a:bodyPr wrap="none" rtlCol="0">
            <a:spAutoFit/>
          </a:bodyPr>
          <a:lstStyle/>
          <a:p>
            <a:r>
              <a:rPr lang="en-IN" sz="800" b="0" i="0" dirty="0">
                <a:solidFill>
                  <a:srgbClr val="92D050"/>
                </a:solidFill>
                <a:effectLst/>
                <a:latin typeface="Arial" panose="020B0604020202020204" pitchFamily="34" charset="0"/>
                <a:ea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https://www.youtube.com/</a:t>
            </a:r>
            <a:endParaRPr lang="en-IN" sz="800" dirty="0">
              <a:solidFill>
                <a:srgbClr val="92D050"/>
              </a:solidFill>
              <a:effectLst/>
            </a:endParaRPr>
          </a:p>
          <a:p>
            <a:endParaRPr lang="en-IN" sz="800" dirty="0">
              <a:solidFill>
                <a:srgbClr val="92D050"/>
              </a:solidFill>
            </a:endParaRPr>
          </a:p>
        </p:txBody>
      </p:sp>
      <p:grpSp>
        <p:nvGrpSpPr>
          <p:cNvPr id="2" name="Google Shape;1029;p22">
            <a:extLst>
              <a:ext uri="{FF2B5EF4-FFF2-40B4-BE49-F238E27FC236}">
                <a16:creationId xmlns:a16="http://schemas.microsoft.com/office/drawing/2014/main" id="{1A2D1659-8C9E-6B9E-115C-650DBB299F75}"/>
              </a:ext>
            </a:extLst>
          </p:cNvPr>
          <p:cNvGrpSpPr/>
          <p:nvPr/>
        </p:nvGrpSpPr>
        <p:grpSpPr>
          <a:xfrm>
            <a:off x="3052220" y="1417108"/>
            <a:ext cx="3344400" cy="3343868"/>
            <a:chOff x="2900070" y="1264708"/>
            <a:chExt cx="3344400" cy="3343868"/>
          </a:xfrm>
        </p:grpSpPr>
        <p:sp>
          <p:nvSpPr>
            <p:cNvPr id="3" name="Google Shape;1030;p22">
              <a:extLst>
                <a:ext uri="{FF2B5EF4-FFF2-40B4-BE49-F238E27FC236}">
                  <a16:creationId xmlns:a16="http://schemas.microsoft.com/office/drawing/2014/main" id="{4F0C50C3-38B7-1FEC-ABF2-D688D63A21F8}"/>
                </a:ext>
              </a:extLst>
            </p:cNvPr>
            <p:cNvSpPr/>
            <p:nvPr/>
          </p:nvSpPr>
          <p:spPr>
            <a:xfrm>
              <a:off x="2900070" y="1264708"/>
              <a:ext cx="3344400" cy="33438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31;p22">
              <a:extLst>
                <a:ext uri="{FF2B5EF4-FFF2-40B4-BE49-F238E27FC236}">
                  <a16:creationId xmlns:a16="http://schemas.microsoft.com/office/drawing/2014/main" id="{CCDA27CA-EF84-A4E4-7505-75523633A120}"/>
                </a:ext>
              </a:extLst>
            </p:cNvPr>
            <p:cNvSpPr/>
            <p:nvPr/>
          </p:nvSpPr>
          <p:spPr>
            <a:xfrm>
              <a:off x="3297023" y="2057924"/>
              <a:ext cx="2550900" cy="2550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32;p22">
              <a:extLst>
                <a:ext uri="{FF2B5EF4-FFF2-40B4-BE49-F238E27FC236}">
                  <a16:creationId xmlns:a16="http://schemas.microsoft.com/office/drawing/2014/main" id="{68909253-5084-DDD1-9507-77F6AF62BC9B}"/>
                </a:ext>
              </a:extLst>
            </p:cNvPr>
            <p:cNvSpPr/>
            <p:nvPr/>
          </p:nvSpPr>
          <p:spPr>
            <a:xfrm>
              <a:off x="3799311" y="3062376"/>
              <a:ext cx="1546200" cy="15462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pic>
        <p:nvPicPr>
          <p:cNvPr id="4" name="Picture 3">
            <a:extLst>
              <a:ext uri="{FF2B5EF4-FFF2-40B4-BE49-F238E27FC236}">
                <a16:creationId xmlns:a16="http://schemas.microsoft.com/office/drawing/2014/main" id="{7B9137B9-620A-57C0-6BB3-243A7059C6D7}"/>
              </a:ext>
            </a:extLst>
          </p:cNvPr>
          <p:cNvPicPr>
            <a:picLocks noChangeAspect="1"/>
          </p:cNvPicPr>
          <p:nvPr/>
        </p:nvPicPr>
        <p:blipFill>
          <a:blip r:embed="rId3"/>
          <a:stretch>
            <a:fillRect/>
          </a:stretch>
        </p:blipFill>
        <p:spPr>
          <a:xfrm>
            <a:off x="2301155" y="1528119"/>
            <a:ext cx="4450191" cy="2259514"/>
          </a:xfrm>
          <a:prstGeom prst="rect">
            <a:avLst/>
          </a:prstGeom>
        </p:spPr>
      </p:pic>
      <p:sp>
        <p:nvSpPr>
          <p:cNvPr id="1028" name="Google Shape;1028;p22"/>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R="0" rtl="0">
              <a:spcBef>
                <a:spcPts val="0"/>
              </a:spcBef>
              <a:spcAft>
                <a:spcPts val="0"/>
              </a:spcAft>
              <a:buClr>
                <a:srgbClr val="000000"/>
              </a:buClr>
              <a:buSzPts val="2000"/>
            </a:pPr>
            <a:r>
              <a:rPr lang="en-IN" sz="2000" b="1" i="0" dirty="0">
                <a:solidFill>
                  <a:srgbClr val="191919"/>
                </a:solidFill>
                <a:effectLst/>
                <a:latin typeface="Times New Roman" panose="02020603050405020304" pitchFamily="18" charset="0"/>
                <a:ea typeface="DM Sans" pitchFamily="2" charset="0"/>
                <a:cs typeface="Times New Roman" panose="02020603050405020304" pitchFamily="18" charset="0"/>
              </a:rPr>
              <a:t>References</a:t>
            </a:r>
            <a:endParaRPr lang="en-IN" sz="2000" dirty="0">
              <a:effectLst/>
            </a:endParaRPr>
          </a:p>
        </p:txBody>
      </p:sp>
      <p:sp>
        <p:nvSpPr>
          <p:cNvPr id="1043" name="Google Shape;1043;p22"/>
          <p:cNvSpPr txBox="1"/>
          <p:nvPr/>
        </p:nvSpPr>
        <p:spPr>
          <a:xfrm>
            <a:off x="6525769" y="3255619"/>
            <a:ext cx="1905000" cy="457200"/>
          </a:xfrm>
          <a:prstGeom prst="rect">
            <a:avLst/>
          </a:prstGeom>
          <a:noFill/>
          <a:ln>
            <a:noFill/>
          </a:ln>
        </p:spPr>
        <p:txBody>
          <a:bodyPr spcFirstLastPara="1" wrap="square" lIns="91425" tIns="91425" rIns="91425" bIns="91425" anchor="b" anchorCtr="0">
            <a:noAutofit/>
          </a:bodyPr>
          <a:lstStyle/>
          <a:p>
            <a:pPr marR="0" algn="l" rtl="0">
              <a:spcBef>
                <a:spcPts val="0"/>
              </a:spcBef>
              <a:spcAft>
                <a:spcPts val="0"/>
              </a:spcAft>
            </a:pPr>
            <a:endParaRPr lang="en-IN" sz="2400" dirty="0">
              <a:effectLst>
                <a:outerShdw blurRad="38100" dist="38100" dir="2700000" algn="tl">
                  <a:srgbClr val="000000">
                    <a:alpha val="43137"/>
                  </a:srgbClr>
                </a:outerShdw>
              </a:effectLst>
            </a:endParaRPr>
          </a:p>
        </p:txBody>
      </p:sp>
      <p:cxnSp>
        <p:nvCxnSpPr>
          <p:cNvPr id="1045" name="Google Shape;1045;p22"/>
          <p:cNvCxnSpPr>
            <a:cxnSpLocks/>
          </p:cNvCxnSpPr>
          <p:nvPr/>
        </p:nvCxnSpPr>
        <p:spPr>
          <a:xfrm flipV="1">
            <a:off x="734639" y="1527265"/>
            <a:ext cx="1649890" cy="536084"/>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5" name="TextBox 4">
            <a:extLst>
              <a:ext uri="{FF2B5EF4-FFF2-40B4-BE49-F238E27FC236}">
                <a16:creationId xmlns:a16="http://schemas.microsoft.com/office/drawing/2014/main" id="{4CAD31DB-89AE-FE0C-EEF8-D57B0D1A9D8F}"/>
              </a:ext>
            </a:extLst>
          </p:cNvPr>
          <p:cNvSpPr txBox="1"/>
          <p:nvPr/>
        </p:nvSpPr>
        <p:spPr>
          <a:xfrm>
            <a:off x="510490" y="1998401"/>
            <a:ext cx="819455" cy="307777"/>
          </a:xfrm>
          <a:prstGeom prst="rect">
            <a:avLst/>
          </a:prstGeom>
          <a:noFill/>
        </p:spPr>
        <p:txBody>
          <a:bodyPr wrap="none" rtlCol="0">
            <a:spAutoFit/>
          </a:bodyPr>
          <a:lstStyle/>
          <a:p>
            <a:r>
              <a:rPr lang="en-IN" dirty="0">
                <a:latin typeface="Aharoni" panose="02010803020104030203" pitchFamily="2" charset="-79"/>
                <a:cs typeface="Aharoni" panose="02010803020104030203" pitchFamily="2" charset="-79"/>
              </a:rPr>
              <a:t>Aircraft</a:t>
            </a:r>
          </a:p>
        </p:txBody>
      </p:sp>
      <p:cxnSp>
        <p:nvCxnSpPr>
          <p:cNvPr id="11" name="Google Shape;1047;p22">
            <a:extLst>
              <a:ext uri="{FF2B5EF4-FFF2-40B4-BE49-F238E27FC236}">
                <a16:creationId xmlns:a16="http://schemas.microsoft.com/office/drawing/2014/main" id="{FDE4C410-40F2-9BFE-6573-19E33A0E0F5E}"/>
              </a:ext>
            </a:extLst>
          </p:cNvPr>
          <p:cNvCxnSpPr>
            <a:cxnSpLocks/>
          </p:cNvCxnSpPr>
          <p:nvPr/>
        </p:nvCxnSpPr>
        <p:spPr>
          <a:xfrm flipV="1">
            <a:off x="517633" y="3156271"/>
            <a:ext cx="1850504" cy="169338"/>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20" name="Google Shape;1047;p22">
            <a:extLst>
              <a:ext uri="{FF2B5EF4-FFF2-40B4-BE49-F238E27FC236}">
                <a16:creationId xmlns:a16="http://schemas.microsoft.com/office/drawing/2014/main" id="{07AC05F5-43CA-FE0B-CBE3-B59DA3446A5C}"/>
              </a:ext>
            </a:extLst>
          </p:cNvPr>
          <p:cNvCxnSpPr>
            <a:cxnSpLocks/>
          </p:cNvCxnSpPr>
          <p:nvPr/>
        </p:nvCxnSpPr>
        <p:spPr>
          <a:xfrm rot="10800000">
            <a:off x="6751346" y="2490989"/>
            <a:ext cx="1745554" cy="689816"/>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28" name="TextBox 27">
            <a:extLst>
              <a:ext uri="{FF2B5EF4-FFF2-40B4-BE49-F238E27FC236}">
                <a16:creationId xmlns:a16="http://schemas.microsoft.com/office/drawing/2014/main" id="{B55F2EC5-1209-6B93-22EC-8E2C781AB145}"/>
              </a:ext>
            </a:extLst>
          </p:cNvPr>
          <p:cNvSpPr txBox="1"/>
          <p:nvPr/>
        </p:nvSpPr>
        <p:spPr>
          <a:xfrm>
            <a:off x="7372866" y="3064324"/>
            <a:ext cx="1771639" cy="307777"/>
          </a:xfrm>
          <a:prstGeom prst="rect">
            <a:avLst/>
          </a:prstGeom>
          <a:noFill/>
        </p:spPr>
        <p:txBody>
          <a:bodyPr wrap="none" rtlCol="0">
            <a:spAutoFit/>
          </a:bodyPr>
          <a:lstStyle/>
          <a:p>
            <a:r>
              <a:rPr lang="en-IN" dirty="0">
                <a:latin typeface="Aharoni" panose="02010803020104030203" pitchFamily="2" charset="-79"/>
                <a:cs typeface="Aharoni" panose="02010803020104030203" pitchFamily="2" charset="-79"/>
              </a:rPr>
              <a:t>Game Background</a:t>
            </a:r>
          </a:p>
        </p:txBody>
      </p:sp>
      <p:sp>
        <p:nvSpPr>
          <p:cNvPr id="6" name="TextBox 5">
            <a:extLst>
              <a:ext uri="{FF2B5EF4-FFF2-40B4-BE49-F238E27FC236}">
                <a16:creationId xmlns:a16="http://schemas.microsoft.com/office/drawing/2014/main" id="{2CF44577-4C67-742C-2C82-8491C8CF9A33}"/>
              </a:ext>
            </a:extLst>
          </p:cNvPr>
          <p:cNvSpPr txBox="1"/>
          <p:nvPr/>
        </p:nvSpPr>
        <p:spPr>
          <a:xfrm>
            <a:off x="592645" y="3484219"/>
            <a:ext cx="1251786" cy="307777"/>
          </a:xfrm>
          <a:prstGeom prst="rect">
            <a:avLst/>
          </a:prstGeom>
          <a:noFill/>
        </p:spPr>
        <p:txBody>
          <a:bodyPr wrap="square" rtlCol="0">
            <a:spAutoFit/>
          </a:bodyPr>
          <a:lstStyle/>
          <a:p>
            <a:r>
              <a:rPr lang="en-US" dirty="0"/>
              <a:t>UI</a:t>
            </a:r>
            <a:endParaRPr lang="en-IN" dirty="0"/>
          </a:p>
        </p:txBody>
      </p:sp>
    </p:spTree>
    <p:extLst>
      <p:ext uri="{BB962C8B-B14F-4D97-AF65-F5344CB8AC3E}">
        <p14:creationId xmlns:p14="http://schemas.microsoft.com/office/powerpoint/2010/main" val="356722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244F-5286-4237-2ACB-3DF25ED303BE}"/>
              </a:ext>
            </a:extLst>
          </p:cNvPr>
          <p:cNvSpPr>
            <a:spLocks noGrp="1"/>
          </p:cNvSpPr>
          <p:nvPr>
            <p:ph type="title"/>
          </p:nvPr>
        </p:nvSpPr>
        <p:spPr>
          <a:xfrm>
            <a:off x="627106" y="364589"/>
            <a:ext cx="7696500" cy="572700"/>
          </a:xfrm>
        </p:spPr>
        <p:txBody>
          <a:bodyPr/>
          <a:lstStyle/>
          <a:p>
            <a:r>
              <a:rPr lang="en-IN" dirty="0"/>
              <a:t>Some Images Are</a:t>
            </a:r>
          </a:p>
        </p:txBody>
      </p:sp>
      <p:pic>
        <p:nvPicPr>
          <p:cNvPr id="5" name="Picture 4">
            <a:extLst>
              <a:ext uri="{FF2B5EF4-FFF2-40B4-BE49-F238E27FC236}">
                <a16:creationId xmlns:a16="http://schemas.microsoft.com/office/drawing/2014/main" id="{CC661B49-77FD-E4B1-8089-7C743B01B23B}"/>
              </a:ext>
            </a:extLst>
          </p:cNvPr>
          <p:cNvPicPr>
            <a:picLocks noChangeAspect="1"/>
          </p:cNvPicPr>
          <p:nvPr/>
        </p:nvPicPr>
        <p:blipFill>
          <a:blip r:embed="rId2"/>
          <a:stretch>
            <a:fillRect/>
          </a:stretch>
        </p:blipFill>
        <p:spPr>
          <a:xfrm>
            <a:off x="2040005" y="1294179"/>
            <a:ext cx="5311605" cy="3202234"/>
          </a:xfrm>
          <a:prstGeom prst="rect">
            <a:avLst/>
          </a:prstGeom>
        </p:spPr>
      </p:pic>
    </p:spTree>
    <p:extLst>
      <p:ext uri="{BB962C8B-B14F-4D97-AF65-F5344CB8AC3E}">
        <p14:creationId xmlns:p14="http://schemas.microsoft.com/office/powerpoint/2010/main" val="96324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pic>
        <p:nvPicPr>
          <p:cNvPr id="10" name="Picture 9" descr="A screenshot of a video game&#10;&#10;Description automatically generated">
            <a:extLst>
              <a:ext uri="{FF2B5EF4-FFF2-40B4-BE49-F238E27FC236}">
                <a16:creationId xmlns:a16="http://schemas.microsoft.com/office/drawing/2014/main" id="{8B3E80C3-6F97-86E6-75D4-239C29A5503D}"/>
              </a:ext>
            </a:extLst>
          </p:cNvPr>
          <p:cNvPicPr>
            <a:picLocks noChangeAspect="1"/>
          </p:cNvPicPr>
          <p:nvPr/>
        </p:nvPicPr>
        <p:blipFill>
          <a:blip r:embed="rId3"/>
          <a:stretch>
            <a:fillRect/>
          </a:stretch>
        </p:blipFill>
        <p:spPr>
          <a:xfrm>
            <a:off x="1558295" y="991837"/>
            <a:ext cx="6027410" cy="3650480"/>
          </a:xfrm>
          <a:prstGeom prst="rect">
            <a:avLst/>
          </a:prstGeom>
        </p:spPr>
      </p:pic>
    </p:spTree>
    <p:extLst>
      <p:ext uri="{BB962C8B-B14F-4D97-AF65-F5344CB8AC3E}">
        <p14:creationId xmlns:p14="http://schemas.microsoft.com/office/powerpoint/2010/main" val="85032103"/>
      </p:ext>
    </p:extLst>
  </p:cSld>
  <p:clrMapOvr>
    <a:masterClrMapping/>
  </p:clrMapOvr>
</p:sld>
</file>

<file path=ppt/theme/theme1.xml><?xml version="1.0" encoding="utf-8"?>
<a:theme xmlns:a="http://schemas.openxmlformats.org/drawingml/2006/main" name="Technology Consulting Infographics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7BCBCE43B6044993112D3503DA7A1F" ma:contentTypeVersion="6" ma:contentTypeDescription="Create a new document." ma:contentTypeScope="" ma:versionID="f44d1b475a6899deaca7cb0203f6d214">
  <xsd:schema xmlns:xsd="http://www.w3.org/2001/XMLSchema" xmlns:xs="http://www.w3.org/2001/XMLSchema" xmlns:p="http://schemas.microsoft.com/office/2006/metadata/properties" xmlns:ns3="688b5959-03f8-4d52-87f8-1a82b78c3ce4" targetNamespace="http://schemas.microsoft.com/office/2006/metadata/properties" ma:root="true" ma:fieldsID="527fe0cff6fadb7b892743864fc7788a" ns3:_="">
    <xsd:import namespace="688b5959-03f8-4d52-87f8-1a82b78c3ce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b5959-03f8-4d52-87f8-1a82b78c3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68338-FD01-4193-8FD0-AA90982F8A84}">
  <ds:schemaRefs>
    <ds:schemaRef ds:uri="http://schemas.microsoft.com/sharepoint/v3/contenttype/forms"/>
  </ds:schemaRefs>
</ds:datastoreItem>
</file>

<file path=customXml/itemProps2.xml><?xml version="1.0" encoding="utf-8"?>
<ds:datastoreItem xmlns:ds="http://schemas.openxmlformats.org/officeDocument/2006/customXml" ds:itemID="{FE50B9C5-8D03-4417-B29A-8CA5A66211ED}">
  <ds:schemaRefs>
    <ds:schemaRef ds:uri="http://www.w3.org/XML/1998/namespace"/>
    <ds:schemaRef ds:uri="688b5959-03f8-4d52-87f8-1a82b78c3ce4"/>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1C3CD62F-ED32-4D1C-8420-FA53AA300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b5959-03f8-4d52-87f8-1a82b78c3c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TotalTime>
  <Words>611</Words>
  <Application>Microsoft Office PowerPoint</Application>
  <PresentationFormat>On-screen Show (16:9)</PresentationFormat>
  <Paragraphs>79</Paragraphs>
  <Slides>11</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Aharoni</vt:lpstr>
      <vt:lpstr>Aldhabi</vt:lpstr>
      <vt:lpstr>Arial</vt:lpstr>
      <vt:lpstr>Barlow Semi Condensed</vt:lpstr>
      <vt:lpstr>Barlow Semi Condensed Medium</vt:lpstr>
      <vt:lpstr>Cambria</vt:lpstr>
      <vt:lpstr>Candara Light</vt:lpstr>
      <vt:lpstr>Century</vt:lpstr>
      <vt:lpstr>Fjalla One</vt:lpstr>
      <vt:lpstr>Nunito</vt:lpstr>
      <vt:lpstr>Söhne</vt:lpstr>
      <vt:lpstr>Times New Roman</vt:lpstr>
      <vt:lpstr>Tisa Offc Serif Pro</vt:lpstr>
      <vt:lpstr>Vani</vt:lpstr>
      <vt:lpstr>Wingdings</vt:lpstr>
      <vt:lpstr>Technology Consulting Infographics by Slidesgo</vt:lpstr>
      <vt:lpstr>Presentation Of Projects Report An Android-based Gaming Initiative: Plane Warrior</vt:lpstr>
      <vt:lpstr>Contents</vt:lpstr>
      <vt:lpstr>Introduction </vt:lpstr>
      <vt:lpstr>Objectives</vt:lpstr>
      <vt:lpstr>Technology and specific tool to be used</vt:lpstr>
      <vt:lpstr>References</vt:lpstr>
      <vt:lpstr>References</vt:lpstr>
      <vt:lpstr>Some Images Are</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 Infographics</dc:title>
  <dc:creator>SUSHIL KUMAR</dc:creator>
  <cp:lastModifiedBy>SUSHIL KUMAR</cp:lastModifiedBy>
  <cp:revision>5</cp:revision>
  <dcterms:modified xsi:type="dcterms:W3CDTF">2023-05-16T05:12:15Z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2023-03-15T18:28:54Z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e42bf191-1efd-40fc-9db1-fcf14cb4514c</vt:lpwstr>
  </property>
  <property fmtid="{D5CDD505-2E9C-101B-9397-08002B2CF9AE}" pid="7" name="MSIP_Label_defa4170-0d19-0005-0004-bc88714345d2_ActionId">
    <vt:lpwstr>23250783-fd83-48a7-a876-272883c49397</vt:lpwstr>
  </property>
  <property fmtid="{D5CDD505-2E9C-101B-9397-08002B2CF9AE}" pid="8" name="MSIP_Label_defa4170-0d19-0005-0004-bc88714345d2_ContentBits">
    <vt:lpwstr>0</vt:lpwstr>
  </property>
  <property fmtid="{D5CDD505-2E9C-101B-9397-08002B2CF9AE}" pid="9" name="ContentTypeId">
    <vt:lpwstr>0x010100AD7BCBCE43B6044993112D3503DA7A1F</vt:lpwstr>
  </property>
</Properties>
</file>