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8AF68-8F7A-4E14-89D9-1D1E6D6BA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5B1BAA-8D0E-4E86-A1FA-CF3D1FA18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572663-B68D-4D2F-BD95-43B3755B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FF19BC-02BA-4026-A048-F2CD8428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1FF322-2947-480A-8F7A-6A2DF458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77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79DFD-4F91-4733-BE01-4B7B457F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8898E1-F130-4D54-9684-44002D2B0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B92F8D-E960-41B7-A8BE-CCD67175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CB5AC5-D2D7-47E5-9A17-081E55E5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CEE30D-9DD6-4DF9-BC02-EF41C8AF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71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928991-8472-4041-A902-8BCB61264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E027CE-E9FA-4226-B14D-3DC030C8B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BCEA37-F9CD-4C69-B3CA-B78C2D70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4E5962-A3CA-4013-838D-A2ECDFAB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01D8D2-5D12-470F-BF57-2291E25A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90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C53B6-3451-4480-9B17-2F1C3153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909287-518E-45D4-9339-94746A8E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193F10-13FD-4C19-88BB-67626118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F24FB4-47CF-489C-903F-24224B44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6FA6F2-923C-4C9E-A7B0-5203FABD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87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E72AB3-A3DE-4777-9F30-E49CE3CF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3C7F48-422E-44D1-8DD2-85036775C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E40792-39D1-48C8-8893-46BDD913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DEE544-0BD7-4F44-B797-8D017AC3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ED6EBD-6835-42D5-8CA4-E5350066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74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6CD8F-1272-4C84-9BC5-34E0C713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77A60-837C-423D-92E1-2F4DD972E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5B9B95-F347-4906-90FD-74B131222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4A5FC4-0F9D-4E0E-8D12-A1742A31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EF8351-EFC4-4585-8752-72F069DF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990B10-6E92-4322-A749-8A019A93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3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ACA8D-08D0-46AB-99FF-AF9FD30B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13AFBB-286B-4C60-9603-618254D8E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AB5F93-440F-438E-9A8B-5480162C5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52B3A97-7183-4A4B-88BF-B67C35FA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245F77-87D6-4FE2-AEC3-D05188166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90DFDB-F0B6-42BE-A4A6-7E6B040A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F5CA6F7-F301-40B8-B058-ECDBCD48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9508E6-4CF5-486D-B439-FD348D46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51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575FC-2FB6-474D-9F44-24C5D50A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4D161B-726A-43DC-A12D-76B15076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A7DA31-5E11-4632-9587-408AA75F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C31740-AA47-47D4-8690-8FE81D2A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08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49953E-6148-490D-B694-E34FCF6A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49B7F2C-C92A-4446-9C90-7A841637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850073-14BC-452E-8ED8-844CB778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61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5A3859-6B1C-4610-8E59-7CCD5165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41A3E-551B-44AF-82C1-18F5713E0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BCF45D-EFBD-4FC0-8FC0-E0E6870A8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9C8686-C8B5-4FAA-9975-E38B8C9F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518510-2AD1-45E6-B3F2-3A1DEC3A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62E693-84DD-465F-AF9E-A9780E88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16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CBCAD-4BBA-45D3-AEF4-0E9527A7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6B1E28-25BB-47DE-AEC4-0FDCA8B37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62B005-9F1C-4C04-9B23-BC063D78B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B33683-0E82-4F40-8BB7-CD0F0F23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760EBA-E72D-4FA1-9A87-9737C21A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23C5DA-D047-447C-9CCA-27CEB1FF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41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1EB04D3-39CD-427A-B0D0-5A4015C6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4FD0D4-AB59-42DA-A983-F1E115D97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7937A5-4E58-4F9F-97AD-7F0A9B3A0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99282-6F1C-4833-8F1E-3361E45DFCD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98229C-F766-4678-B5E7-CCB5D52BD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8E3CCA-41D3-4DBF-971B-89E5D3915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07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beginner/dcgan_faces_tutorial.html" TargetMode="External"/><Relationship Id="rId2" Type="http://schemas.openxmlformats.org/officeDocument/2006/relationships/hyperlink" Target="https://www.kaggle.com/jessicali9530/celeba-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74B23-1BC9-4E12-BE73-B1C1EBC2A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TensorFlow 2.0 Tutorial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7F5278-447F-4AE0-9804-26DA8ECCC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Topic4: Custom Training Loop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008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85844-1477-451C-9BCC-02C9D79E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0139D-51ED-41D8-8793-44591414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Convolutional GAN (DCGAN)</a:t>
            </a:r>
          </a:p>
          <a:p>
            <a:endParaRPr lang="en-US" altLang="zh-TW" dirty="0"/>
          </a:p>
          <a:p>
            <a:r>
              <a:rPr lang="en-US" altLang="zh-TW" dirty="0"/>
              <a:t>Generate anime faces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945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EC150-D363-4AB6-8935-7F650E48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Exercises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D07FB8-2934-4A1D-961B-05101B7C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Image classification using CIFAR-10 dataset with custom training loop.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Image generation with Deep Convolutional GAN using </a:t>
            </a:r>
            <a:r>
              <a:rPr lang="en-US" altLang="zh-TW" dirty="0" err="1"/>
              <a:t>CelebA</a:t>
            </a:r>
            <a:r>
              <a:rPr lang="en-US" altLang="zh-TW" dirty="0"/>
              <a:t> Dataset: </a:t>
            </a:r>
            <a:r>
              <a:rPr lang="en-US" altLang="zh-TW" dirty="0">
                <a:hlinkClick r:id="rId2"/>
              </a:rPr>
              <a:t>https://www.kaggle.com/jessicali9530/celeba-dataset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/>
              <a:t>Reference </a:t>
            </a:r>
            <a:r>
              <a:rPr lang="en-US" altLang="zh-TW" dirty="0"/>
              <a:t>for </a:t>
            </a:r>
            <a:r>
              <a:rPr lang="en-US" altLang="zh-TW"/>
              <a:t>model architectures: </a:t>
            </a:r>
            <a:r>
              <a:rPr lang="en-US" altLang="zh-TW">
                <a:hlinkClick r:id="rId3"/>
              </a:rPr>
              <a:t>https://pytorch.org/tutorials/beginner/dcgan_faces_tutorial.html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425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482BE-89A5-4E7B-8CD6-7CC81E42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EEC631-B167-489F-A3B6-7BF14CAE4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we have learnt so far:</a:t>
            </a:r>
          </a:p>
          <a:p>
            <a:pPr lvl="1"/>
            <a:r>
              <a:rPr lang="en-US" altLang="zh-TW" dirty="0"/>
              <a:t>Build complex models using </a:t>
            </a:r>
            <a:r>
              <a:rPr lang="en-US" altLang="zh-TW" dirty="0" err="1"/>
              <a:t>tf.keras</a:t>
            </a:r>
            <a:r>
              <a:rPr lang="en-US" altLang="zh-TW" dirty="0"/>
              <a:t> functional API</a:t>
            </a:r>
          </a:p>
          <a:p>
            <a:pPr lvl="1"/>
            <a:r>
              <a:rPr lang="en-US" altLang="zh-TW" dirty="0"/>
              <a:t>Construct efficient data input pipeline</a:t>
            </a:r>
          </a:p>
          <a:p>
            <a:endParaRPr lang="en-US" altLang="zh-TW" dirty="0"/>
          </a:p>
          <a:p>
            <a:r>
              <a:rPr lang="en-US" altLang="zh-TW" dirty="0"/>
              <a:t>There are several levels of API in TensorFlow</a:t>
            </a:r>
          </a:p>
          <a:p>
            <a:pPr lvl="1"/>
            <a:r>
              <a:rPr lang="en-US" altLang="zh-TW" dirty="0"/>
              <a:t>Sequential model -&gt; </a:t>
            </a:r>
            <a:r>
              <a:rPr lang="en-US" altLang="zh-TW" dirty="0">
                <a:solidFill>
                  <a:srgbClr val="FF0000"/>
                </a:solidFill>
              </a:rPr>
              <a:t>functional API model</a:t>
            </a:r>
            <a:r>
              <a:rPr lang="en-US" altLang="zh-TW" dirty="0"/>
              <a:t> -&gt; model sub-classing</a:t>
            </a:r>
          </a:p>
          <a:p>
            <a:pPr lvl="1"/>
            <a:r>
              <a:rPr lang="en-US" altLang="zh-TW" dirty="0"/>
              <a:t>Load all data to memory -&gt; Python generator -&gt; </a:t>
            </a:r>
            <a:r>
              <a:rPr lang="en-US" altLang="zh-TW" dirty="0" err="1">
                <a:solidFill>
                  <a:srgbClr val="FF0000"/>
                </a:solidFill>
              </a:rPr>
              <a:t>tf.data.Dataset</a:t>
            </a:r>
            <a:r>
              <a:rPr lang="en-US" altLang="zh-TW" dirty="0"/>
              <a:t> -&gt; </a:t>
            </a:r>
            <a:r>
              <a:rPr lang="en-US" altLang="zh-TW" dirty="0" err="1"/>
              <a:t>tf.Record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model.fit</a:t>
            </a:r>
            <a:r>
              <a:rPr lang="en-US" altLang="zh-TW" dirty="0">
                <a:solidFill>
                  <a:srgbClr val="FF0000"/>
                </a:solidFill>
              </a:rPr>
              <a:t>() </a:t>
            </a:r>
            <a:r>
              <a:rPr lang="en-US" altLang="zh-TW" dirty="0"/>
              <a:t>-&gt; </a:t>
            </a:r>
            <a:r>
              <a:rPr lang="en-US" altLang="zh-TW" dirty="0">
                <a:solidFill>
                  <a:srgbClr val="00B050"/>
                </a:solidFill>
              </a:rPr>
              <a:t>custom training loop</a:t>
            </a:r>
          </a:p>
        </p:txBody>
      </p:sp>
    </p:spTree>
    <p:extLst>
      <p:ext uri="{BB962C8B-B14F-4D97-AF65-F5344CB8AC3E}">
        <p14:creationId xmlns:p14="http://schemas.microsoft.com/office/powerpoint/2010/main" val="338779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A8E38-A9F9-4430-B060-B1B80B09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Loop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259EB-B225-4CED-847A-B16A180A5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For epoch in range(10):</a:t>
            </a:r>
          </a:p>
          <a:p>
            <a:pPr marL="0" indent="0">
              <a:buNone/>
            </a:pPr>
            <a:r>
              <a:rPr lang="en-US" altLang="zh-TW" dirty="0"/>
              <a:t>	For X, </a:t>
            </a:r>
            <a:r>
              <a:rPr lang="en-US" altLang="zh-TW" dirty="0" err="1"/>
              <a:t>y_truth</a:t>
            </a:r>
            <a:r>
              <a:rPr lang="en-US" altLang="zh-TW" dirty="0"/>
              <a:t> in </a:t>
            </a:r>
            <a:r>
              <a:rPr lang="en-US" altLang="zh-TW" dirty="0">
                <a:solidFill>
                  <a:srgbClr val="00B050"/>
                </a:solidFill>
              </a:rPr>
              <a:t>training dataset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y_pred</a:t>
            </a:r>
            <a:r>
              <a:rPr lang="en-US" altLang="zh-TW" dirty="0"/>
              <a:t> = model(X)</a:t>
            </a:r>
          </a:p>
          <a:p>
            <a:pPr marL="0" indent="0">
              <a:buNone/>
            </a:pPr>
            <a:r>
              <a:rPr lang="en-US" altLang="zh-TW" dirty="0"/>
              <a:t>		loss = </a:t>
            </a:r>
            <a:r>
              <a:rPr lang="en-US" altLang="zh-TW" dirty="0" err="1"/>
              <a:t>loss_function</a:t>
            </a:r>
            <a:r>
              <a:rPr lang="en-US" altLang="zh-TW" dirty="0"/>
              <a:t>(</a:t>
            </a:r>
            <a:r>
              <a:rPr lang="en-US" altLang="zh-TW" dirty="0" err="1"/>
              <a:t>y_truth</a:t>
            </a:r>
            <a:r>
              <a:rPr lang="en-US" altLang="zh-TW" dirty="0"/>
              <a:t>, </a:t>
            </a:r>
            <a:r>
              <a:rPr lang="en-US" altLang="zh-TW" dirty="0" err="1"/>
              <a:t>y_pred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		gradient = get gradient from loss to </a:t>
            </a:r>
            <a:r>
              <a:rPr lang="en-US" altLang="zh-TW" dirty="0" err="1"/>
              <a:t>model.parameters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update model gradient according to optimizer</a:t>
            </a:r>
          </a:p>
          <a:p>
            <a:pPr marL="0" indent="0">
              <a:buNone/>
            </a:pPr>
            <a:r>
              <a:rPr lang="en-US" altLang="zh-TW" dirty="0"/>
              <a:t>	For X, </a:t>
            </a:r>
            <a:r>
              <a:rPr lang="en-US" altLang="zh-TW" dirty="0" err="1"/>
              <a:t>y_truth</a:t>
            </a:r>
            <a:r>
              <a:rPr lang="en-US" altLang="zh-TW" dirty="0"/>
              <a:t> in </a:t>
            </a:r>
            <a:r>
              <a:rPr lang="en-US" altLang="zh-TW" dirty="0">
                <a:solidFill>
                  <a:srgbClr val="00B050"/>
                </a:solidFill>
              </a:rPr>
              <a:t>validation dataset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	loss = </a:t>
            </a:r>
            <a:r>
              <a:rPr lang="en-US" altLang="zh-TW" dirty="0" err="1"/>
              <a:t>loss_function</a:t>
            </a:r>
            <a:r>
              <a:rPr lang="en-US" altLang="zh-TW" dirty="0"/>
              <a:t>(</a:t>
            </a:r>
            <a:r>
              <a:rPr lang="en-US" altLang="zh-TW" dirty="0" err="1"/>
              <a:t>y_truth</a:t>
            </a:r>
            <a:r>
              <a:rPr lang="en-US" altLang="zh-TW" dirty="0"/>
              <a:t>, model(X))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304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85844-1477-451C-9BCC-02C9D79E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0139D-51ED-41D8-8793-44591414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Image classification on MNIST</a:t>
            </a:r>
          </a:p>
          <a:p>
            <a:endParaRPr lang="en-US" altLang="zh-TW" dirty="0"/>
          </a:p>
          <a:p>
            <a:r>
              <a:rPr lang="en-US" altLang="zh-TW" dirty="0"/>
              <a:t>Custom training step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017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3C1A4D-5725-4E73-837A-FD43FE2D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 step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0EF21A-DBBC-4263-B4EF-B3FB03B98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 step is one optimization on the model (or called one iteration)</a:t>
            </a:r>
          </a:p>
          <a:p>
            <a:endParaRPr lang="en-US" altLang="zh-TW" dirty="0"/>
          </a:p>
          <a:p>
            <a:r>
              <a:rPr lang="en-US" altLang="zh-TW" dirty="0" err="1"/>
              <a:t>tf.GradientTape</a:t>
            </a:r>
            <a:r>
              <a:rPr lang="en-US" altLang="zh-TW" dirty="0"/>
              <a:t>() to keep track of all tensor operations</a:t>
            </a:r>
          </a:p>
          <a:p>
            <a:r>
              <a:rPr lang="en-US" altLang="zh-TW" dirty="0" err="1"/>
              <a:t>tape.gradient</a:t>
            </a:r>
            <a:r>
              <a:rPr lang="en-US" altLang="zh-TW" dirty="0"/>
              <a:t>() to get the gradient from A to B</a:t>
            </a:r>
          </a:p>
          <a:p>
            <a:endParaRPr lang="en-US" altLang="zh-TW" dirty="0"/>
          </a:p>
          <a:p>
            <a:r>
              <a:rPr lang="en-US" altLang="zh-TW" dirty="0"/>
              <a:t>Manually calculate the loss</a:t>
            </a:r>
          </a:p>
          <a:p>
            <a:r>
              <a:rPr lang="en-US" altLang="zh-TW" dirty="0"/>
              <a:t>Apply gradient descent using optimizer</a:t>
            </a:r>
          </a:p>
        </p:txBody>
      </p:sp>
    </p:spTree>
    <p:extLst>
      <p:ext uri="{BB962C8B-B14F-4D97-AF65-F5344CB8AC3E}">
        <p14:creationId xmlns:p14="http://schemas.microsoft.com/office/powerpoint/2010/main" val="80377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85844-1477-451C-9BCC-02C9D79E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0139D-51ED-41D8-8793-44591414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Image classification on MNIST</a:t>
            </a:r>
          </a:p>
          <a:p>
            <a:endParaRPr lang="en-US" altLang="zh-TW" dirty="0"/>
          </a:p>
          <a:p>
            <a:r>
              <a:rPr lang="en-US" altLang="zh-TW" dirty="0"/>
              <a:t>Custom validation step</a:t>
            </a:r>
          </a:p>
          <a:p>
            <a:r>
              <a:rPr lang="en-US" altLang="zh-TW" dirty="0"/>
              <a:t>Save training progress and checkpoint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686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3C1A4D-5725-4E73-837A-FD43FE2D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After each epoch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0EF21A-DBBC-4263-B4EF-B3FB03B98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want to iterate the entire validation dataset once after each epoch. (or 10 epochs, whatever you like)</a:t>
            </a:r>
          </a:p>
          <a:p>
            <a:r>
              <a:rPr lang="en-US" altLang="zh-TW" dirty="0"/>
              <a:t>Calculate metrics, loss ……</a:t>
            </a:r>
          </a:p>
          <a:p>
            <a:endParaRPr lang="en-US" altLang="zh-TW" dirty="0"/>
          </a:p>
          <a:p>
            <a:r>
              <a:rPr lang="en-US" altLang="zh-TW" dirty="0"/>
              <a:t>Save model weights</a:t>
            </a:r>
          </a:p>
          <a:p>
            <a:endParaRPr lang="en-US" altLang="zh-TW" dirty="0"/>
          </a:p>
          <a:p>
            <a:r>
              <a:rPr lang="en-US" altLang="zh-TW" dirty="0"/>
              <a:t>Store training history</a:t>
            </a:r>
          </a:p>
        </p:txBody>
      </p:sp>
    </p:spTree>
    <p:extLst>
      <p:ext uri="{BB962C8B-B14F-4D97-AF65-F5344CB8AC3E}">
        <p14:creationId xmlns:p14="http://schemas.microsoft.com/office/powerpoint/2010/main" val="349836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85844-1477-451C-9BCC-02C9D79E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0139D-51ED-41D8-8793-44591414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Image classification on MNIST</a:t>
            </a:r>
          </a:p>
          <a:p>
            <a:endParaRPr lang="en-US" altLang="zh-TW" dirty="0"/>
          </a:p>
          <a:p>
            <a:r>
              <a:rPr lang="en-US" altLang="zh-TW" dirty="0"/>
              <a:t>Use </a:t>
            </a:r>
            <a:r>
              <a:rPr lang="en-US" altLang="zh-TW" dirty="0">
                <a:solidFill>
                  <a:srgbClr val="0070C0"/>
                </a:solidFill>
              </a:rPr>
              <a:t>@</a:t>
            </a:r>
            <a:r>
              <a:rPr lang="en-US" altLang="zh-TW" dirty="0" err="1">
                <a:solidFill>
                  <a:srgbClr val="0070C0"/>
                </a:solidFill>
              </a:rPr>
              <a:t>tf.function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to use TensorFlow’s </a:t>
            </a:r>
            <a:r>
              <a:rPr lang="en-US" altLang="zh-TW" dirty="0" err="1"/>
              <a:t>AutoGraph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046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3C1A4D-5725-4E73-837A-FD43FE2D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AutoGraph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0EF21A-DBBC-4263-B4EF-B3FB03B98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function decorator @</a:t>
            </a:r>
            <a:r>
              <a:rPr lang="en-US" altLang="zh-TW" dirty="0" err="1"/>
              <a:t>tf.function</a:t>
            </a:r>
            <a:r>
              <a:rPr lang="en-US" altLang="zh-TW" dirty="0"/>
              <a:t> is to tell TensorFlow to compile the function into static graph.</a:t>
            </a:r>
          </a:p>
        </p:txBody>
      </p:sp>
    </p:spTree>
    <p:extLst>
      <p:ext uri="{BB962C8B-B14F-4D97-AF65-F5344CB8AC3E}">
        <p14:creationId xmlns:p14="http://schemas.microsoft.com/office/powerpoint/2010/main" val="177328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4152</TotalTime>
  <Words>370</Words>
  <Application>Microsoft Office PowerPoint</Application>
  <PresentationFormat>寬螢幕</PresentationFormat>
  <Paragraphs>60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TensorFlow 2.0 Tutorial</vt:lpstr>
      <vt:lpstr>Recap</vt:lpstr>
      <vt:lpstr>Training Loop</vt:lpstr>
      <vt:lpstr>Code</vt:lpstr>
      <vt:lpstr>Train step</vt:lpstr>
      <vt:lpstr>Code</vt:lpstr>
      <vt:lpstr>After each epoch</vt:lpstr>
      <vt:lpstr>Code</vt:lpstr>
      <vt:lpstr>AutoGraph</vt:lpstr>
      <vt:lpstr>Code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2.0 Tutorial</dc:title>
  <dc:creator>Tommy Shen</dc:creator>
  <cp:lastModifiedBy>Tommy Shen</cp:lastModifiedBy>
  <cp:revision>158</cp:revision>
  <dcterms:created xsi:type="dcterms:W3CDTF">2019-12-02T07:50:36Z</dcterms:created>
  <dcterms:modified xsi:type="dcterms:W3CDTF">2019-12-23T17:10:59Z</dcterms:modified>
</cp:coreProperties>
</file>