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8AF68-8F7A-4E14-89D9-1D1E6D6BA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5B1BAA-8D0E-4E86-A1FA-CF3D1FA18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72663-B68D-4D2F-BD95-43B3755B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F19BC-02BA-4026-A048-F2CD8428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1FF322-2947-480A-8F7A-6A2DF45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79DFD-4F91-4733-BE01-4B7B457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8898E1-F130-4D54-9684-44002D2B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92F8D-E960-41B7-A8BE-CCD67175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B5AC5-D2D7-47E5-9A17-081E55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EE30D-9DD6-4DF9-BC02-EF41C8A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1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928991-8472-4041-A902-8BCB61264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E027CE-E9FA-4226-B14D-3DC030C8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CEA37-F9CD-4C69-B3CA-B78C2D70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E5962-A3CA-4013-838D-A2ECDFAB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01D8D2-5D12-470F-BF57-2291E25A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C53B6-3451-4480-9B17-2F1C3153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09287-518E-45D4-9339-94746A8E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93F10-13FD-4C19-88BB-67626118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F24FB4-47CF-489C-903F-24224B44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6FA6F2-923C-4C9E-A7B0-5203FABD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8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72AB3-A3DE-4777-9F30-E49CE3CF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C7F48-422E-44D1-8DD2-85036775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E40792-39D1-48C8-8893-46BDD913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EE544-0BD7-4F44-B797-8D017AC3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D6EBD-6835-42D5-8CA4-E5350066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4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6CD8F-1272-4C84-9BC5-34E0C713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77A60-837C-423D-92E1-2F4DD972E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B9B95-F347-4906-90FD-74B13122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4A5FC4-0F9D-4E0E-8D12-A1742A31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EF8351-EFC4-4585-8752-72F069DF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90B10-6E92-4322-A749-8A019A93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ACA8D-08D0-46AB-99FF-AF9FD30B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13AFBB-286B-4C60-9603-618254D8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AB5F93-440F-438E-9A8B-5480162C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2B3A97-7183-4A4B-88BF-B67C35FA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245F77-87D6-4FE2-AEC3-D05188166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90DFDB-F0B6-42BE-A4A6-7E6B040A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5CA6F7-F301-40B8-B058-ECDBCD48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9508E6-4CF5-486D-B439-FD348D46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575FC-2FB6-474D-9F44-24C5D50A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4D161B-726A-43DC-A12D-76B1507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7DA31-5E11-4632-9587-408AA75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C31740-AA47-47D4-8690-8FE81D2A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0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49953E-6148-490D-B694-E34FCF6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9B7F2C-C92A-4446-9C90-7A841637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850073-14BC-452E-8ED8-844CB778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A3859-6B1C-4610-8E59-7CCD5165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41A3E-551B-44AF-82C1-18F5713E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BCF45D-EFBD-4FC0-8FC0-E0E6870A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9C8686-C8B5-4FAA-9975-E38B8C9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18510-2AD1-45E6-B3F2-3A1DEC3A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62E693-84DD-465F-AF9E-A9780E88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1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CBCAD-4BBA-45D3-AEF4-0E9527A7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6B1E28-25BB-47DE-AEC4-0FDCA8B37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62B005-9F1C-4C04-9B23-BC063D78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33683-0E82-4F40-8BB7-CD0F0F23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760EBA-E72D-4FA1-9A87-9737C21A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23C5DA-D047-447C-9CCA-27CEB1FF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EB04D3-39CD-427A-B0D0-5A4015C6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4FD0D4-AB59-42DA-A983-F1E115D9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37A5-4E58-4F9F-97AD-7F0A9B3A0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9282-6F1C-4833-8F1E-3361E45DFCDB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8229C-F766-4678-B5E7-CCB5D52BD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E3CCA-41D3-4DBF-971B-89E5D39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mEBOddY9MVPNYxmmzioHHcQPI2ej35IS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mgaug.readthedocs.io/en/late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74B23-1BC9-4E12-BE73-B1C1EBC2A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TensorFlow 2.0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F5278-447F-4AE0-9804-26DA8ECC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Topic3: Data Input Pipeline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08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07764-9029-48D3-BC60-12FE6236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6C04AD-2856-491C-8657-24CBE0D0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Load .mat file</a:t>
            </a:r>
          </a:p>
          <a:p>
            <a:endParaRPr lang="en-US" altLang="zh-TW" dirty="0"/>
          </a:p>
          <a:p>
            <a:r>
              <a:rPr lang="en-US" altLang="zh-TW" dirty="0"/>
              <a:t>Paired image augmentation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89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9A11D-F091-4A5F-B2FD-BC26E0F1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DF5CB-0BC5-47AA-B7BB-CA0169EB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Make the dataset from path: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Apply a function to each sample (load, augmentation)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tf.data.Dataset.map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Arbitrary Python function: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tf.py_function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Add Dataset settings:</a:t>
            </a:r>
          </a:p>
          <a:p>
            <a:pPr marL="457200" lvl="1" indent="0">
              <a:buNone/>
            </a:pPr>
            <a:r>
              <a:rPr lang="en-US" altLang="zh-TW" dirty="0"/>
              <a:t>	cache() -&gt; shuffle() -&gt; batch() -&gt; prefetch() -&gt; repeat()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Remember to unit test your data generator on small amount of data first!!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081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B3600-AFD2-47DB-87B7-B9DDA62B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A85D0-BFBA-4C0C-ACB2-E47879E8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Make a data generator for cell membrane segmentation (2D EM segmentation challenge). </a:t>
            </a:r>
            <a:r>
              <a:rPr lang="en-US" altLang="zh-TW" sz="1800" dirty="0">
                <a:hlinkClick r:id="rId2"/>
              </a:rPr>
              <a:t>https://drive.google.com/file/d/1mEBOddY9MVPNYxmmzioHHcQPI2ej35IS/view?usp=sharing</a:t>
            </a:r>
            <a:r>
              <a:rPr lang="en-US" altLang="zh-TW" sz="18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You can try different methods for image augmentation, e.g. </a:t>
            </a:r>
            <a:r>
              <a:rPr lang="en-US" altLang="zh-TW" dirty="0" err="1"/>
              <a:t>numpy</a:t>
            </a:r>
            <a:r>
              <a:rPr lang="en-US" altLang="zh-TW" dirty="0"/>
              <a:t>, cv2, </a:t>
            </a:r>
            <a:r>
              <a:rPr lang="en-US" altLang="zh-TW" dirty="0" err="1"/>
              <a:t>etc</a:t>
            </a:r>
            <a:r>
              <a:rPr lang="en-US" altLang="zh-TW" dirty="0"/>
              <a:t> … Elastic Transformation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4D3A81-44F5-46C0-8224-E89617971874}"/>
              </a:ext>
            </a:extLst>
          </p:cNvPr>
          <p:cNvGrpSpPr/>
          <p:nvPr/>
        </p:nvGrpSpPr>
        <p:grpSpPr>
          <a:xfrm>
            <a:off x="2304156" y="4651513"/>
            <a:ext cx="7583688" cy="1732032"/>
            <a:chOff x="1216022" y="3501331"/>
            <a:chExt cx="9939658" cy="2183374"/>
          </a:xfrm>
        </p:grpSpPr>
        <p:pic>
          <p:nvPicPr>
            <p:cNvPr id="5" name="圖片 4" descr="一張含有 地圖 的圖片&#10;&#10;自動產生的描述">
              <a:extLst>
                <a:ext uri="{FF2B5EF4-FFF2-40B4-BE49-F238E27FC236}">
                  <a16:creationId xmlns:a16="http://schemas.microsoft.com/office/drawing/2014/main" id="{5500013C-8DA4-4E87-9195-CFAA96C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122" y="3503026"/>
              <a:ext cx="2179985" cy="2179985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圖片 5" descr="一張含有 地衣, 真菌, 坐, 舊 的圖片&#10;&#10;自動產生的描述">
              <a:extLst>
                <a:ext uri="{FF2B5EF4-FFF2-40B4-BE49-F238E27FC236}">
                  <a16:creationId xmlns:a16="http://schemas.microsoft.com/office/drawing/2014/main" id="{36E67B1A-202A-49F1-B537-B3C89D77E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022" y="3504720"/>
              <a:ext cx="2179985" cy="2179985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7" name="圖片 6" descr="一張含有 地衣, 真菌 的圖片&#10;&#10;自動產生的描述">
              <a:extLst>
                <a:ext uri="{FF2B5EF4-FFF2-40B4-BE49-F238E27FC236}">
                  <a16:creationId xmlns:a16="http://schemas.microsoft.com/office/drawing/2014/main" id="{42E70454-8234-4111-8464-B26D8D7BA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596" y="3503025"/>
              <a:ext cx="2179986" cy="2179986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8" name="圖片 7" descr="一張含有 地圖, 文字 的圖片&#10;&#10;自動產生的描述">
              <a:extLst>
                <a:ext uri="{FF2B5EF4-FFF2-40B4-BE49-F238E27FC236}">
                  <a16:creationId xmlns:a16="http://schemas.microsoft.com/office/drawing/2014/main" id="{F8F97656-D8EA-436E-86A0-E478385A8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694" y="3501331"/>
              <a:ext cx="2179986" cy="2179986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74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482BE-89A5-4E7B-8CD6-7CC81E4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EC631-B167-489F-A3B6-7BF14CAE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load all the data on to CPU memory at once.</a:t>
            </a:r>
          </a:p>
          <a:p>
            <a:endParaRPr lang="en-US" altLang="zh-TW" dirty="0"/>
          </a:p>
          <a:p>
            <a:r>
              <a:rPr lang="en-US" altLang="zh-TW" dirty="0"/>
              <a:t>How about?</a:t>
            </a:r>
          </a:p>
          <a:p>
            <a:pPr lvl="1"/>
            <a:r>
              <a:rPr lang="en-US" altLang="zh-TW" dirty="0"/>
              <a:t>When data are too large to fit in memory.</a:t>
            </a:r>
          </a:p>
          <a:p>
            <a:pPr lvl="1"/>
            <a:r>
              <a:rPr lang="en-US" altLang="zh-TW" dirty="0"/>
              <a:t>Online data augmentation.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79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482BE-89A5-4E7B-8CD6-7CC81E4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Input 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EC631-B167-489F-A3B6-7BF14CAE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Therefore, we need a data generator that can:</a:t>
            </a:r>
          </a:p>
          <a:p>
            <a:pPr lvl="1"/>
            <a:r>
              <a:rPr lang="en-US" altLang="zh-TW" dirty="0"/>
              <a:t>Read data from disk to memory (in an online fashion)</a:t>
            </a:r>
          </a:p>
          <a:p>
            <a:pPr lvl="1"/>
            <a:r>
              <a:rPr lang="en-US" altLang="zh-TW" dirty="0"/>
              <a:t>Shuffle the data</a:t>
            </a:r>
          </a:p>
          <a:p>
            <a:pPr lvl="1"/>
            <a:r>
              <a:rPr lang="en-US" altLang="zh-TW" dirty="0"/>
              <a:t>Apply random augmentation to each sample</a:t>
            </a:r>
          </a:p>
          <a:p>
            <a:pPr lvl="1"/>
            <a:r>
              <a:rPr lang="en-US" altLang="zh-TW" dirty="0"/>
              <a:t>Batch the samples</a:t>
            </a:r>
          </a:p>
          <a:p>
            <a:endParaRPr lang="en-US" altLang="zh-TW" dirty="0"/>
          </a:p>
          <a:p>
            <a:r>
              <a:rPr lang="en-US" altLang="zh-TW" dirty="0"/>
              <a:t>ETL process (Extract Transform Load)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0997A7-A8F7-4CD5-A8BD-E5310CF0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35" y="3654524"/>
            <a:ext cx="492294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generator on cats vs. dogs dataset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8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E2F4F-4294-4890-9F86-25042F41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tf.data.Dataset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39AF1-5E50-4BFA-8BD0-9FDC1883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 the dataset: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Apply a function to each sample: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tf.data.Dataset.map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tf.data.experimental.AUTOTUNE</a:t>
            </a:r>
            <a:r>
              <a:rPr lang="en-US" altLang="zh-TW" dirty="0"/>
              <a:t> to let TensorFlow autotune the degree of parallelism.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60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generator on simulation dataset</a:t>
            </a:r>
          </a:p>
          <a:p>
            <a:endParaRPr lang="en-US" altLang="zh-TW" dirty="0"/>
          </a:p>
          <a:p>
            <a:r>
              <a:rPr lang="en-US" altLang="zh-TW" dirty="0"/>
              <a:t>Shuffling</a:t>
            </a:r>
          </a:p>
          <a:p>
            <a:r>
              <a:rPr lang="en-US" altLang="zh-TW" dirty="0"/>
              <a:t>Batching</a:t>
            </a:r>
          </a:p>
          <a:p>
            <a:r>
              <a:rPr lang="en-US" altLang="zh-TW" dirty="0"/>
              <a:t>Prefetching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69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generator on cats vs. dogs dataset</a:t>
            </a:r>
          </a:p>
          <a:p>
            <a:endParaRPr lang="en-US" altLang="zh-TW" dirty="0"/>
          </a:p>
          <a:p>
            <a:r>
              <a:rPr lang="en-US" altLang="zh-TW" dirty="0"/>
              <a:t>Online data augmentation</a:t>
            </a:r>
          </a:p>
          <a:p>
            <a:r>
              <a:rPr lang="en-US" altLang="zh-TW" dirty="0"/>
              <a:t>Apply arbitrary Python logic </a:t>
            </a:r>
            <a:r>
              <a:rPr lang="en-US" altLang="zh-TW" dirty="0">
                <a:hlinkClick r:id="rId2"/>
              </a:rPr>
              <a:t>https://imgaug.readthedocs.io/en/latest/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38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E2F4F-4294-4890-9F86-25042F41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tf.data.Dataset</a:t>
            </a:r>
            <a:r>
              <a:rPr lang="en-US" altLang="zh-TW" dirty="0"/>
              <a:t>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39AF1-5E50-4BFA-8BD0-9FDC1883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Shuffling: shuffle(), buffer size as big as possible</a:t>
            </a:r>
          </a:p>
          <a:p>
            <a:r>
              <a:rPr lang="en-US" altLang="zh-TW" dirty="0"/>
              <a:t>Batching: batch()</a:t>
            </a:r>
          </a:p>
          <a:p>
            <a:r>
              <a:rPr lang="en-US" altLang="zh-TW" dirty="0"/>
              <a:t>Prefetching: prefetch(), with AUTOTUNE</a:t>
            </a:r>
          </a:p>
          <a:p>
            <a:r>
              <a:rPr lang="en-US" altLang="zh-TW" dirty="0"/>
              <a:t>Perform function: map(), with AUTOTUNE</a:t>
            </a:r>
          </a:p>
          <a:p>
            <a:endParaRPr lang="en-US" altLang="zh-TW" dirty="0"/>
          </a:p>
          <a:p>
            <a:r>
              <a:rPr lang="en-US" altLang="zh-TW" dirty="0"/>
              <a:t>Arbitrary python function:</a:t>
            </a:r>
          </a:p>
          <a:p>
            <a:pPr lvl="1"/>
            <a:r>
              <a:rPr lang="en-US" altLang="zh-TW" dirty="0" err="1"/>
              <a:t>tf.py_function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, </a:t>
            </a:r>
            <a:r>
              <a:rPr lang="en-US" altLang="zh-TW" dirty="0" err="1"/>
              <a:t>inp</a:t>
            </a:r>
            <a:r>
              <a:rPr lang="en-US" altLang="zh-TW" dirty="0"/>
              <a:t>, Tout)</a:t>
            </a:r>
          </a:p>
          <a:p>
            <a:pPr lvl="1"/>
            <a:r>
              <a:rPr lang="en-US" altLang="zh-TW" dirty="0" err="1"/>
              <a:t>inp</a:t>
            </a:r>
            <a:r>
              <a:rPr lang="en-US" altLang="zh-TW" dirty="0"/>
              <a:t>: list of input tensors</a:t>
            </a:r>
          </a:p>
          <a:p>
            <a:pPr lvl="1"/>
            <a:r>
              <a:rPr lang="en-US" altLang="zh-TW" dirty="0"/>
              <a:t>Tout: TUPLE of types of output tensors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421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07764-9029-48D3-BC60-12FE6236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6C04AD-2856-491C-8657-24CBE0D0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Full example: cats vs. dogs</a:t>
            </a:r>
          </a:p>
          <a:p>
            <a:endParaRPr lang="en-US" altLang="zh-TW" dirty="0"/>
          </a:p>
          <a:p>
            <a:r>
              <a:rPr lang="en-US" altLang="zh-TW" dirty="0"/>
              <a:t>Manual train/validation split</a:t>
            </a:r>
          </a:p>
          <a:p>
            <a:endParaRPr lang="en-US" altLang="zh-TW" dirty="0"/>
          </a:p>
          <a:p>
            <a:r>
              <a:rPr lang="en-US" altLang="zh-TW" dirty="0"/>
              <a:t>Cache data onto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96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411</Words>
  <Application>Microsoft Office PowerPoint</Application>
  <PresentationFormat>寬螢幕</PresentationFormat>
  <Paragraphs>71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TensorFlow 2.0 Tutorial</vt:lpstr>
      <vt:lpstr>Recap</vt:lpstr>
      <vt:lpstr>Data Input Pipeline</vt:lpstr>
      <vt:lpstr>Code</vt:lpstr>
      <vt:lpstr>tf.data.Dataset</vt:lpstr>
      <vt:lpstr>Code</vt:lpstr>
      <vt:lpstr>Code</vt:lpstr>
      <vt:lpstr>tf.data.Dataset functions</vt:lpstr>
      <vt:lpstr>Code</vt:lpstr>
      <vt:lpstr>Code</vt:lpstr>
      <vt:lpstr>Summary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2.0 Tutorial</dc:title>
  <dc:creator>Tommy Shen</dc:creator>
  <cp:lastModifiedBy>Tommy Shen</cp:lastModifiedBy>
  <cp:revision>135</cp:revision>
  <dcterms:created xsi:type="dcterms:W3CDTF">2019-12-02T07:50:36Z</dcterms:created>
  <dcterms:modified xsi:type="dcterms:W3CDTF">2019-12-17T03:38:12Z</dcterms:modified>
</cp:coreProperties>
</file>