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3" r:id="rId3"/>
    <p:sldId id="271" r:id="rId4"/>
    <p:sldId id="273" r:id="rId5"/>
    <p:sldId id="286" r:id="rId6"/>
    <p:sldId id="287" r:id="rId7"/>
    <p:sldId id="289" r:id="rId8"/>
    <p:sldId id="284" r:id="rId9"/>
    <p:sldId id="277" r:id="rId10"/>
    <p:sldId id="260" r:id="rId11"/>
    <p:sldId id="281" r:id="rId12"/>
    <p:sldId id="280" r:id="rId13"/>
    <p:sldId id="282" r:id="rId14"/>
    <p:sldId id="274" r:id="rId15"/>
    <p:sldId id="276" r:id="rId16"/>
    <p:sldId id="275" r:id="rId17"/>
    <p:sldId id="267" r:id="rId18"/>
    <p:sldId id="285" r:id="rId19"/>
    <p:sldId id="26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31A"/>
    <a:srgbClr val="FFFFFF"/>
    <a:srgbClr val="8DA9DC"/>
    <a:srgbClr val="42FF42"/>
    <a:srgbClr val="4E4EFF"/>
    <a:srgbClr val="FECC35"/>
    <a:srgbClr val="FEFAF8"/>
    <a:srgbClr val="3C6CC2"/>
    <a:srgbClr val="8FAADC"/>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45012" autoAdjust="0"/>
  </p:normalViewPr>
  <p:slideViewPr>
    <p:cSldViewPr snapToGrid="0">
      <p:cViewPr varScale="1">
        <p:scale>
          <a:sx n="48" d="100"/>
          <a:sy n="48" d="100"/>
        </p:scale>
        <p:origin x="1410"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FEC03-369D-4815-8730-53C252C200D4}" type="datetimeFigureOut">
              <a:rPr lang="zh-CN" altLang="en-US" smtClean="0"/>
              <a:t>2020/12/21/Monday</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B23ED-C6BA-44A7-8B31-8536E45DA83F}" type="slidenum">
              <a:rPr lang="zh-CN" altLang="en-US" smtClean="0"/>
              <a:t>‹#›</a:t>
            </a:fld>
            <a:endParaRPr lang="zh-CN" altLang="en-US"/>
          </a:p>
        </p:txBody>
      </p:sp>
    </p:spTree>
    <p:extLst>
      <p:ext uri="{BB962C8B-B14F-4D97-AF65-F5344CB8AC3E}">
        <p14:creationId xmlns:p14="http://schemas.microsoft.com/office/powerpoint/2010/main" val="1463944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Times New Roman" panose="02020603050405020304" pitchFamily="18" charset="0"/>
                <a:ea typeface="等线" panose="02010600030101010101" pitchFamily="2" charset="-122"/>
              </a:rPr>
              <a:t>Hi, this is </a:t>
            </a:r>
            <a:r>
              <a:rPr lang="en-US" altLang="zh-CN" sz="1800" dirty="0" err="1">
                <a:effectLst/>
                <a:latin typeface="Times New Roman" panose="02020603050405020304" pitchFamily="18" charset="0"/>
                <a:ea typeface="等线" panose="02010600030101010101" pitchFamily="2" charset="-122"/>
              </a:rPr>
              <a:t>Yuehua</a:t>
            </a:r>
            <a:r>
              <a:rPr lang="en-US" altLang="zh-CN" sz="1800" dirty="0">
                <a:effectLst/>
                <a:latin typeface="Times New Roman" panose="02020603050405020304" pitchFamily="18" charset="0"/>
                <a:ea typeface="等线" panose="02010600030101010101" pitchFamily="2" charset="-122"/>
              </a:rPr>
              <a:t> Zhu from </a:t>
            </a:r>
            <a:r>
              <a:rPr lang="en-US" altLang="zh-CN" sz="1800" dirty="0" err="1">
                <a:effectLst/>
                <a:latin typeface="Times New Roman" panose="02020603050405020304" pitchFamily="18" charset="0"/>
                <a:ea typeface="等线" panose="02010600030101010101" pitchFamily="2" charset="-122"/>
              </a:rPr>
              <a:t>XiDian</a:t>
            </a:r>
            <a:r>
              <a:rPr lang="en-US" altLang="zh-CN" sz="1800" dirty="0">
                <a:effectLst/>
                <a:latin typeface="Times New Roman" panose="02020603050405020304" pitchFamily="18" charset="0"/>
                <a:ea typeface="等线" panose="02010600030101010101" pitchFamily="2" charset="-122"/>
              </a:rPr>
              <a:t> university in China. In this paper, we focus on a novel deep metric learning method.</a:t>
            </a:r>
            <a:endParaRPr lang="zh-CN" altLang="en-US" dirty="0"/>
          </a:p>
        </p:txBody>
      </p:sp>
      <p:sp>
        <p:nvSpPr>
          <p:cNvPr id="4" name="灯片编号占位符 3"/>
          <p:cNvSpPr>
            <a:spLocks noGrp="1"/>
          </p:cNvSpPr>
          <p:nvPr>
            <p:ph type="sldNum" sz="quarter" idx="5"/>
          </p:nvPr>
        </p:nvSpPr>
        <p:spPr/>
        <p:txBody>
          <a:bodyPr/>
          <a:lstStyle/>
          <a:p>
            <a:fld id="{959B23ED-C6BA-44A7-8B31-8536E45DA83F}" type="slidenum">
              <a:rPr lang="zh-CN" altLang="en-US" smtClean="0"/>
              <a:t>1</a:t>
            </a:fld>
            <a:endParaRPr lang="zh-CN" altLang="en-US"/>
          </a:p>
        </p:txBody>
      </p:sp>
    </p:spTree>
    <p:extLst>
      <p:ext uri="{BB962C8B-B14F-4D97-AF65-F5344CB8AC3E}">
        <p14:creationId xmlns:p14="http://schemas.microsoft.com/office/powerpoint/2010/main" val="4225141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kern="0" dirty="0">
                <a:effectLst/>
                <a:latin typeface="Times New Roman" panose="02020603050405020304" pitchFamily="18" charset="0"/>
                <a:ea typeface="等线" panose="02010600030101010101" pitchFamily="2" charset="-122"/>
              </a:rPr>
              <a:t>The following slides show the changes in manifold structure during the process of subgraph classification.</a:t>
            </a:r>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10</a:t>
            </a:fld>
            <a:endParaRPr lang="zh-CN" altLang="en-US"/>
          </a:p>
        </p:txBody>
      </p:sp>
    </p:spTree>
    <p:extLst>
      <p:ext uri="{BB962C8B-B14F-4D97-AF65-F5344CB8AC3E}">
        <p14:creationId xmlns:p14="http://schemas.microsoft.com/office/powerpoint/2010/main" val="178590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11</a:t>
            </a:fld>
            <a:endParaRPr lang="zh-CN" altLang="en-US"/>
          </a:p>
        </p:txBody>
      </p:sp>
    </p:spTree>
    <p:extLst>
      <p:ext uri="{BB962C8B-B14F-4D97-AF65-F5344CB8AC3E}">
        <p14:creationId xmlns:p14="http://schemas.microsoft.com/office/powerpoint/2010/main" val="3969900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12</a:t>
            </a:fld>
            <a:endParaRPr lang="zh-CN" altLang="en-US"/>
          </a:p>
        </p:txBody>
      </p:sp>
    </p:spTree>
    <p:extLst>
      <p:ext uri="{BB962C8B-B14F-4D97-AF65-F5344CB8AC3E}">
        <p14:creationId xmlns:p14="http://schemas.microsoft.com/office/powerpoint/2010/main" val="3126806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13</a:t>
            </a:fld>
            <a:endParaRPr lang="zh-CN" altLang="en-US"/>
          </a:p>
        </p:txBody>
      </p:sp>
    </p:spTree>
    <p:extLst>
      <p:ext uri="{BB962C8B-B14F-4D97-AF65-F5344CB8AC3E}">
        <p14:creationId xmlns:p14="http://schemas.microsoft.com/office/powerpoint/2010/main" val="239594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667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experiments demonstrate the superiority of our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ProxyGML</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over state-of-the-art methods in terms of both effectiveness and efficiency.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ProxyGML</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consists of three modules, including positive mask, mask SoftMax and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regularizer</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p>
          <a:p>
            <a:pPr indent="2667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Specifically, the positive mask can be regarded as a “soft” constraint on proxies, which makes similar proxies mutually close by encouraging proxies to be close to their relevant samples. </a:t>
            </a:r>
          </a:p>
          <a:p>
            <a:pPr indent="2667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mask SoftMax encodes the subgraph predictions more precisely.           </a:t>
            </a:r>
          </a:p>
          <a:p>
            <a:pPr indent="2667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regularizer</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is a “hard” constraint on the proxies to ensure that similar proxies are close to each other while dissimilar ones are far apart. As demonstrated in this Table, each proposed module contributes to the overall performance of our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ProxyGML</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14</a:t>
            </a:fld>
            <a:endParaRPr lang="zh-CN" altLang="en-US"/>
          </a:p>
        </p:txBody>
      </p:sp>
    </p:spTree>
    <p:extLst>
      <p:ext uri="{BB962C8B-B14F-4D97-AF65-F5344CB8AC3E}">
        <p14:creationId xmlns:p14="http://schemas.microsoft.com/office/powerpoint/2010/main" val="2389868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effectLst/>
                <a:latin typeface="Times New Roman" panose="02020603050405020304" pitchFamily="18" charset="0"/>
                <a:ea typeface="等线" panose="02010600030101010101" pitchFamily="2" charset="-122"/>
              </a:rPr>
              <a:t>We also investigate the impact of the number of selected proxies, which is actually controlled by </a:t>
            </a:r>
            <a:r>
              <a:rPr lang="en-US" altLang="zh-CN" sz="1800" b="1" i="1" dirty="0">
                <a:effectLst/>
                <a:latin typeface="Times New Roman" panose="02020603050405020304" pitchFamily="18" charset="0"/>
                <a:ea typeface="等线" panose="02010600030101010101" pitchFamily="2" charset="-122"/>
              </a:rPr>
              <a:t>N</a:t>
            </a:r>
            <a:r>
              <a:rPr lang="en-US" altLang="zh-CN" sz="1800" dirty="0">
                <a:effectLst/>
                <a:latin typeface="Times New Roman" panose="02020603050405020304" pitchFamily="18" charset="0"/>
                <a:ea typeface="等线" panose="02010600030101010101" pitchFamily="2" charset="-122"/>
              </a:rPr>
              <a:t> and </a:t>
            </a:r>
            <a:r>
              <a:rPr lang="en-US" altLang="zh-CN" sz="1800" b="1" i="1" dirty="0">
                <a:effectLst/>
                <a:latin typeface="Times New Roman" panose="02020603050405020304" pitchFamily="18" charset="0"/>
                <a:ea typeface="等线" panose="02010600030101010101" pitchFamily="2" charset="-122"/>
              </a:rPr>
              <a:t>r</a:t>
            </a:r>
            <a:r>
              <a:rPr lang="en-US" altLang="zh-CN" sz="1800" dirty="0">
                <a:effectLst/>
                <a:latin typeface="Times New Roman" panose="02020603050405020304" pitchFamily="18" charset="0"/>
                <a:ea typeface="等线" panose="02010600030101010101" pitchFamily="2" charset="-122"/>
              </a:rPr>
              <a:t>. Specifically, </a:t>
            </a:r>
            <a:r>
              <a:rPr lang="en-US" altLang="zh-CN" sz="1800" b="1" i="1" dirty="0">
                <a:effectLst/>
                <a:latin typeface="Times New Roman" panose="02020603050405020304" pitchFamily="18" charset="0"/>
                <a:ea typeface="等线" panose="02010600030101010101" pitchFamily="2" charset="-122"/>
              </a:rPr>
              <a:t>N</a:t>
            </a:r>
            <a:r>
              <a:rPr lang="en-US" altLang="zh-CN" sz="1800" dirty="0">
                <a:effectLst/>
                <a:latin typeface="Times New Roman" panose="02020603050405020304" pitchFamily="18" charset="0"/>
                <a:ea typeface="等线" panose="02010600030101010101" pitchFamily="2" charset="-122"/>
              </a:rPr>
              <a:t> means the number of proxies assigned to each class</a:t>
            </a:r>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15</a:t>
            </a:fld>
            <a:endParaRPr lang="zh-CN" altLang="en-US"/>
          </a:p>
        </p:txBody>
      </p:sp>
    </p:spTree>
    <p:extLst>
      <p:ext uri="{BB962C8B-B14F-4D97-AF65-F5344CB8AC3E}">
        <p14:creationId xmlns:p14="http://schemas.microsoft.com/office/powerpoint/2010/main" val="749480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ffectLst/>
                <a:latin typeface="Times New Roman" panose="02020603050405020304" pitchFamily="18" charset="0"/>
                <a:ea typeface="等线" panose="02010600030101010101" pitchFamily="2" charset="-122"/>
              </a:rPr>
              <a:t>and </a:t>
            </a:r>
            <a:r>
              <a:rPr lang="en-US" altLang="zh-CN" sz="1200" b="1" i="1" dirty="0">
                <a:effectLst/>
                <a:latin typeface="Times New Roman" panose="02020603050405020304" pitchFamily="18" charset="0"/>
                <a:ea typeface="等线" panose="02010600030101010101" pitchFamily="2" charset="-122"/>
              </a:rPr>
              <a:t>r</a:t>
            </a:r>
            <a:r>
              <a:rPr lang="en-US" altLang="zh-CN" sz="1200" dirty="0">
                <a:effectLst/>
                <a:latin typeface="Times New Roman" panose="02020603050405020304" pitchFamily="18" charset="0"/>
                <a:ea typeface="等线" panose="02010600030101010101" pitchFamily="2" charset="-122"/>
              </a:rPr>
              <a:t> means the scale of the graph.</a:t>
            </a:r>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16</a:t>
            </a:fld>
            <a:endParaRPr lang="zh-CN" altLang="en-US"/>
          </a:p>
        </p:txBody>
      </p:sp>
    </p:spTree>
    <p:extLst>
      <p:ext uri="{BB962C8B-B14F-4D97-AF65-F5344CB8AC3E}">
        <p14:creationId xmlns:p14="http://schemas.microsoft.com/office/powerpoint/2010/main" val="2976195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err="1">
                <a:effectLst/>
                <a:latin typeface="Times New Roman" panose="02020603050405020304" pitchFamily="18" charset="0"/>
                <a:ea typeface="等线" panose="02010600030101010101" pitchFamily="2" charset="-122"/>
              </a:rPr>
              <a:t>ProxyGML</a:t>
            </a:r>
            <a:r>
              <a:rPr lang="en-US" altLang="zh-CN" sz="1800" dirty="0">
                <a:effectLst/>
                <a:latin typeface="Times New Roman" panose="02020603050405020304" pitchFamily="18" charset="0"/>
                <a:ea typeface="等线" panose="02010600030101010101" pitchFamily="2" charset="-122"/>
              </a:rPr>
              <a:t> converges faster with better performance as shown in the training convergence curve. </a:t>
            </a:r>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17</a:t>
            </a:fld>
            <a:endParaRPr lang="zh-CN" altLang="en-US"/>
          </a:p>
        </p:txBody>
      </p:sp>
    </p:spTree>
    <p:extLst>
      <p:ext uri="{BB962C8B-B14F-4D97-AF65-F5344CB8AC3E}">
        <p14:creationId xmlns:p14="http://schemas.microsoft.com/office/powerpoint/2010/main" val="394967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And our method generally outperforms the state-of-the-art methods on three widely-used</a:t>
            </a:r>
            <a:r>
              <a:rPr lang="en-US" altLang="zh-CN" sz="18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benchmarks: CU</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B-200-2011, Cars196, and Stanford Online Products.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18</a:t>
            </a:fld>
            <a:endParaRPr lang="zh-CN" altLang="en-US"/>
          </a:p>
        </p:txBody>
      </p:sp>
    </p:spTree>
    <p:extLst>
      <p:ext uri="{BB962C8B-B14F-4D97-AF65-F5344CB8AC3E}">
        <p14:creationId xmlns:p14="http://schemas.microsoft.com/office/powerpoint/2010/main" val="2410444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effectLst/>
                <a:latin typeface="Times New Roman" panose="02020603050405020304" pitchFamily="18" charset="0"/>
                <a:ea typeface="等线" panose="02010600030101010101" pitchFamily="2" charset="-122"/>
              </a:rPr>
              <a:t>Fewer is more! That means in this work that fewer proxies yield more efficacy! </a:t>
            </a:r>
            <a:r>
              <a:rPr lang="en-US" altLang="zh-CN" sz="1800">
                <a:effectLst/>
                <a:latin typeface="Times New Roman" panose="02020603050405020304" pitchFamily="18" charset="0"/>
                <a:ea typeface="等线" panose="02010600030101010101" pitchFamily="2" charset="-122"/>
              </a:rPr>
              <a:t>Thank you for your watching!</a:t>
            </a:r>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19</a:t>
            </a:fld>
            <a:endParaRPr lang="zh-CN" altLang="en-US"/>
          </a:p>
        </p:txBody>
      </p:sp>
    </p:spTree>
    <p:extLst>
      <p:ext uri="{BB962C8B-B14F-4D97-AF65-F5344CB8AC3E}">
        <p14:creationId xmlns:p14="http://schemas.microsoft.com/office/powerpoint/2010/main" val="359145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effectLst/>
                <a:latin typeface="Times New Roman" panose="02020603050405020304" pitchFamily="18" charset="0"/>
                <a:ea typeface="等线" panose="02010600030101010101" pitchFamily="2" charset="-122"/>
              </a:rPr>
              <a:t>The core idea of deep metric learning is to learn an embedding space, where the embedded vectors of similar samples are close, while those of dissimilar ones are far away from each other. Considering that graphs are good at modeling global data affinity, we propose to characterize neighbor relationships among samples with graphs.</a:t>
            </a:r>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2</a:t>
            </a:fld>
            <a:endParaRPr lang="zh-CN" altLang="en-US"/>
          </a:p>
        </p:txBody>
      </p:sp>
    </p:spTree>
    <p:extLst>
      <p:ext uri="{BB962C8B-B14F-4D97-AF65-F5344CB8AC3E}">
        <p14:creationId xmlns:p14="http://schemas.microsoft.com/office/powerpoint/2010/main" val="3021211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effectLst/>
                <a:latin typeface="Times New Roman" panose="02020603050405020304" pitchFamily="18" charset="0"/>
                <a:ea typeface="等线" panose="02010600030101010101" pitchFamily="2" charset="-122"/>
              </a:rPr>
              <a:t>Recall that the idea behind graph-based label propagation in semi-supervised learning is to infer unknown labels with the help of neighbor relationships captured in graph or manifold structure. On the contrary,  we seek to leverage known labels to adjust the neighbor relationships with the proposed reverse label propagation algorithm. </a:t>
            </a:r>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3</a:t>
            </a:fld>
            <a:endParaRPr lang="zh-CN" altLang="en-US"/>
          </a:p>
        </p:txBody>
      </p:sp>
    </p:spTree>
    <p:extLst>
      <p:ext uri="{BB962C8B-B14F-4D97-AF65-F5344CB8AC3E}">
        <p14:creationId xmlns:p14="http://schemas.microsoft.com/office/powerpoint/2010/main" val="775597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solidFill>
                  <a:srgbClr val="000000"/>
                </a:solidFill>
                <a:effectLst/>
                <a:latin typeface="Times New Roman" panose="02020603050405020304" pitchFamily="18" charset="0"/>
                <a:ea typeface="等线" panose="02010600030101010101" pitchFamily="2" charset="-122"/>
              </a:rPr>
              <a:t>This algorithm</a:t>
            </a:r>
            <a:r>
              <a:rPr lang="en-US" altLang="zh-CN" sz="1800" dirty="0">
                <a:solidFill>
                  <a:srgbClr val="FF0000"/>
                </a:solidFill>
                <a:effectLst/>
                <a:latin typeface="Times New Roman" panose="02020603050405020304" pitchFamily="18" charset="0"/>
                <a:ea typeface="等线" panose="02010600030101010101" pitchFamily="2" charset="-122"/>
              </a:rPr>
              <a:t> </a:t>
            </a:r>
            <a:r>
              <a:rPr lang="en-US" altLang="zh-CN" sz="1800" dirty="0">
                <a:effectLst/>
                <a:latin typeface="Times New Roman" panose="02020603050405020304" pitchFamily="18" charset="0"/>
                <a:ea typeface="等线" panose="02010600030101010101" pitchFamily="2" charset="-122"/>
              </a:rPr>
              <a:t>forces the data points to satisfy the above-mentioned distance constraint in the embedding space.</a:t>
            </a:r>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4</a:t>
            </a:fld>
            <a:endParaRPr lang="zh-CN" altLang="en-US"/>
          </a:p>
        </p:txBody>
      </p:sp>
    </p:spTree>
    <p:extLst>
      <p:ext uri="{BB962C8B-B14F-4D97-AF65-F5344CB8AC3E}">
        <p14:creationId xmlns:p14="http://schemas.microsoft.com/office/powerpoint/2010/main" val="788100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effectLst/>
                <a:latin typeface="Times New Roman" panose="02020603050405020304" pitchFamily="18" charset="0"/>
                <a:ea typeface="等线" panose="02010600030101010101" pitchFamily="2" charset="-122"/>
              </a:rPr>
              <a:t>Learning such an embedding space is challenging due to large intra-class variations and subtle inter-class differences. Traditional methods such as contrastive loss and triplet loss, rely on pairs or triplets constructed from samples in a mini-batch, but they empirically suffer from the sampling issue. These methods often select hard samples from a subset (mini-batch) of the whole training dataset, failing to characterize the global geometry of the embedding space precisely. </a:t>
            </a:r>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5</a:t>
            </a:fld>
            <a:endParaRPr lang="zh-CN" altLang="en-US"/>
          </a:p>
        </p:txBody>
      </p:sp>
    </p:spTree>
    <p:extLst>
      <p:ext uri="{BB962C8B-B14F-4D97-AF65-F5344CB8AC3E}">
        <p14:creationId xmlns:p14="http://schemas.microsoft.com/office/powerpoint/2010/main" val="403995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667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Another type of proxy-based and classification-based methods address such a sampling issue with a global consideration. For instance,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ProxyNCA</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assigns a trainable reference point to each class, namely proxy, and enforces each raw data point to be close to its relevant positive proxy and far away from the other negative proxies. During training, all the proxies are kept in the memory, therefore avoiding the sampling issue over different mini-batches.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However, those proxy-based and classification-based methods equally treat each raw data point by calculating with either all reference points or class-specific parameters in classification layers, hence failing to capture the most discriminative relationships among raw data points. In addition, what follows is expensive computational consumption when many classes are involved.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6</a:t>
            </a:fld>
            <a:endParaRPr lang="zh-CN" altLang="en-US"/>
          </a:p>
        </p:txBody>
      </p:sp>
    </p:spTree>
    <p:extLst>
      <p:ext uri="{BB962C8B-B14F-4D97-AF65-F5344CB8AC3E}">
        <p14:creationId xmlns:p14="http://schemas.microsoft.com/office/powerpoint/2010/main" val="2403141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effectLst/>
                <a:latin typeface="Times New Roman" panose="02020603050405020304" pitchFamily="18" charset="0"/>
                <a:ea typeface="等线" panose="02010600030101010101" pitchFamily="2" charset="-122"/>
              </a:rPr>
              <a:t>In order to address the above challenges, our method </a:t>
            </a:r>
            <a:r>
              <a:rPr lang="en-US" altLang="zh-CN" sz="1800" b="1" i="1" dirty="0">
                <a:solidFill>
                  <a:srgbClr val="FF0000"/>
                </a:solidFill>
                <a:effectLst/>
                <a:latin typeface="Times New Roman" panose="02020603050405020304" pitchFamily="18" charset="0"/>
                <a:ea typeface="等线" panose="02010600030101010101" pitchFamily="2" charset="-122"/>
              </a:rPr>
              <a:t>adaptively</a:t>
            </a:r>
            <a:r>
              <a:rPr lang="en-US" altLang="zh-CN" sz="1800" dirty="0">
                <a:solidFill>
                  <a:srgbClr val="FF0000"/>
                </a:solidFill>
                <a:effectLst/>
                <a:latin typeface="Times New Roman" panose="02020603050405020304" pitchFamily="18" charset="0"/>
                <a:ea typeface="等线" panose="02010600030101010101" pitchFamily="2" charset="-122"/>
              </a:rPr>
              <a:t> </a:t>
            </a:r>
            <a:r>
              <a:rPr lang="en-US" altLang="zh-CN" sz="1800" dirty="0">
                <a:effectLst/>
                <a:latin typeface="Times New Roman" panose="02020603050405020304" pitchFamily="18" charset="0"/>
                <a:ea typeface="等线" panose="02010600030101010101" pitchFamily="2" charset="-122"/>
              </a:rPr>
              <a:t>compares each sample with the most informative proxies, and </a:t>
            </a:r>
            <a:r>
              <a:rPr lang="en-US" altLang="zh-CN" sz="1800" b="1" i="1" dirty="0">
                <a:effectLst/>
                <a:latin typeface="Times New Roman" panose="02020603050405020304" pitchFamily="18" charset="0"/>
                <a:ea typeface="等线" panose="02010600030101010101" pitchFamily="2" charset="-122"/>
              </a:rPr>
              <a:t>efficiently</a:t>
            </a:r>
            <a:r>
              <a:rPr lang="en-US" altLang="zh-CN" sz="1800" dirty="0">
                <a:effectLst/>
                <a:latin typeface="Times New Roman" panose="02020603050405020304" pitchFamily="18" charset="0"/>
                <a:ea typeface="等线" panose="02010600030101010101" pitchFamily="2" charset="-122"/>
              </a:rPr>
              <a:t> captures both global and local similarity relationships among raw samples.</a:t>
            </a:r>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7</a:t>
            </a:fld>
            <a:endParaRPr lang="zh-CN" altLang="en-US"/>
          </a:p>
        </p:txBody>
      </p:sp>
    </p:spTree>
    <p:extLst>
      <p:ext uri="{BB962C8B-B14F-4D97-AF65-F5344CB8AC3E}">
        <p14:creationId xmlns:p14="http://schemas.microsoft.com/office/powerpoint/2010/main" val="854249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effectLst/>
                <a:latin typeface="Times New Roman" panose="02020603050405020304" pitchFamily="18" charset="0"/>
                <a:ea typeface="等线" panose="02010600030101010101" pitchFamily="2" charset="-122"/>
              </a:rPr>
              <a:t>In general, we propose a proxy-based deep metric learning approach from the perspective of graph classification. It can also be regarded as a novel deep metric learning loss. </a:t>
            </a:r>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8</a:t>
            </a:fld>
            <a:endParaRPr lang="zh-CN" altLang="en-US"/>
          </a:p>
        </p:txBody>
      </p:sp>
    </p:spTree>
    <p:extLst>
      <p:ext uri="{BB962C8B-B14F-4D97-AF65-F5344CB8AC3E}">
        <p14:creationId xmlns:p14="http://schemas.microsoft.com/office/powerpoint/2010/main" val="136835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effectLst/>
                <a:latin typeface="Times New Roman" panose="02020603050405020304" pitchFamily="18" charset="0"/>
                <a:ea typeface="等线" panose="02010600030101010101" pitchFamily="2" charset="-122"/>
              </a:rPr>
              <a:t>     We first use multiple global proxies to collectively approximate original data points for each class and build a directed similarity graph between mini-batch samples and all proxies. </a:t>
            </a:r>
          </a:p>
          <a:p>
            <a:r>
              <a:rPr lang="en-US" altLang="zh-CN" sz="1800" dirty="0">
                <a:effectLst/>
                <a:latin typeface="Times New Roman" panose="02020603050405020304" pitchFamily="18" charset="0"/>
                <a:ea typeface="等线" panose="02010600030101010101" pitchFamily="2" charset="-122"/>
              </a:rPr>
              <a:t>    Second, we design an efficient positive mask to ensure that the positive proxies of each sample can be selected. </a:t>
            </a:r>
            <a:endParaRPr lang="en-US" altLang="zh-CN" sz="1800" dirty="0">
              <a:solidFill>
                <a:srgbClr val="FF0000"/>
              </a:solidFill>
              <a:effectLst/>
              <a:latin typeface="Times New Roman" panose="02020603050405020304" pitchFamily="18" charset="0"/>
              <a:ea typeface="等线" panose="02010600030101010101" pitchFamily="2" charset="-122"/>
            </a:endParaRPr>
          </a:p>
          <a:p>
            <a:r>
              <a:rPr lang="en-US" altLang="zh-CN" sz="1800" dirty="0">
                <a:effectLst/>
                <a:latin typeface="Times New Roman" panose="02020603050405020304" pitchFamily="18" charset="0"/>
                <a:ea typeface="等线" panose="02010600030101010101" pitchFamily="2" charset="-122"/>
              </a:rPr>
              <a:t>    Third, after constructing k-nearest neighbor (k-NN) sub-graphs, all positive proxies for each sample are selected under the guidance of the positive mask, and the remaining negative proxies in each sub-graph can be regarded as hard proxies for </a:t>
            </a:r>
            <a:r>
              <a:rPr lang="en-US" altLang="zh-CN" sz="1800" kern="0" dirty="0">
                <a:effectLst/>
                <a:latin typeface="Times New Roman" panose="02020603050405020304" pitchFamily="18" charset="0"/>
                <a:ea typeface="等线" panose="02010600030101010101" pitchFamily="2" charset="-122"/>
              </a:rPr>
              <a:t>each sample. </a:t>
            </a:r>
            <a:endParaRPr lang="en-US" altLang="zh-CN" sz="1800" dirty="0">
              <a:solidFill>
                <a:srgbClr val="FF0000"/>
              </a:solidFill>
              <a:effectLst/>
              <a:latin typeface="Times New Roman" panose="02020603050405020304" pitchFamily="18" charset="0"/>
              <a:ea typeface="等线" panose="02010600030101010101" pitchFamily="2" charset="-122"/>
            </a:endParaRPr>
          </a:p>
          <a:p>
            <a:r>
              <a:rPr lang="en-US" altLang="zh-CN" sz="1800" kern="0" dirty="0">
                <a:effectLst/>
                <a:latin typeface="Times New Roman" panose="02020603050405020304" pitchFamily="18" charset="0"/>
                <a:ea typeface="等线" panose="02010600030101010101" pitchFamily="2" charset="-122"/>
              </a:rPr>
              <a:t>    Fourth, these sub-graphs immediately serve for the proposed reverse label propagation, during which the label information of proxy nodes will be passed to sample nodes to encode each sample's predictive output. </a:t>
            </a:r>
            <a:endParaRPr lang="en-US" altLang="zh-CN" sz="1800" dirty="0">
              <a:solidFill>
                <a:srgbClr val="FF0000"/>
              </a:solidFill>
              <a:effectLst/>
              <a:latin typeface="Times New Roman" panose="02020603050405020304" pitchFamily="18" charset="0"/>
              <a:ea typeface="等线" panose="02010600030101010101" pitchFamily="2" charset="-122"/>
            </a:endParaRPr>
          </a:p>
          <a:p>
            <a:r>
              <a:rPr lang="en-US" altLang="zh-CN" sz="1800" kern="0" dirty="0">
                <a:effectLst/>
                <a:latin typeface="Times New Roman" panose="02020603050405020304" pitchFamily="18" charset="0"/>
                <a:ea typeface="等线" panose="02010600030101010101" pitchFamily="2" charset="-122"/>
              </a:rPr>
              <a:t>    Lastly, all samples will be classified under the supervision of their ground-truth labels.</a:t>
            </a:r>
            <a:endParaRPr lang="zh-CN" altLang="en-US" dirty="0"/>
          </a:p>
        </p:txBody>
      </p:sp>
      <p:sp>
        <p:nvSpPr>
          <p:cNvPr id="4" name="Slide Number Placeholder 3"/>
          <p:cNvSpPr>
            <a:spLocks noGrp="1"/>
          </p:cNvSpPr>
          <p:nvPr>
            <p:ph type="sldNum" sz="quarter" idx="5"/>
          </p:nvPr>
        </p:nvSpPr>
        <p:spPr/>
        <p:txBody>
          <a:bodyPr/>
          <a:lstStyle/>
          <a:p>
            <a:fld id="{959B23ED-C6BA-44A7-8B31-8536E45DA83F}" type="slidenum">
              <a:rPr lang="zh-CN" altLang="en-US" smtClean="0"/>
              <a:t>9</a:t>
            </a:fld>
            <a:endParaRPr lang="zh-CN" altLang="en-US"/>
          </a:p>
        </p:txBody>
      </p:sp>
    </p:spTree>
    <p:extLst>
      <p:ext uri="{BB962C8B-B14F-4D97-AF65-F5344CB8AC3E}">
        <p14:creationId xmlns:p14="http://schemas.microsoft.com/office/powerpoint/2010/main" val="3254261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D760-A5E2-4E56-B5F3-0B1341BB5D2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DB4165FA-B580-4B68-84AE-83EC49B00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4C015DE-D99B-4E8F-9EF0-4E6469497341}"/>
              </a:ext>
            </a:extLst>
          </p:cNvPr>
          <p:cNvSpPr>
            <a:spLocks noGrp="1"/>
          </p:cNvSpPr>
          <p:nvPr>
            <p:ph type="dt" sz="half" idx="10"/>
          </p:nvPr>
        </p:nvSpPr>
        <p:spPr/>
        <p:txBody>
          <a:bodyPr/>
          <a:lstStyle/>
          <a:p>
            <a:fld id="{1447865D-8E33-4DA4-BD32-AE0CA59F6F38}" type="datetimeFigureOut">
              <a:rPr lang="zh-CN" altLang="en-US" smtClean="0"/>
              <a:t>2020/12/21/Monday</a:t>
            </a:fld>
            <a:endParaRPr lang="zh-CN" altLang="en-US"/>
          </a:p>
        </p:txBody>
      </p:sp>
      <p:sp>
        <p:nvSpPr>
          <p:cNvPr id="5" name="Footer Placeholder 4">
            <a:extLst>
              <a:ext uri="{FF2B5EF4-FFF2-40B4-BE49-F238E27FC236}">
                <a16:creationId xmlns:a16="http://schemas.microsoft.com/office/drawing/2014/main" id="{82F445C6-B4C5-420C-A101-BFE03B1C3A9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5A9266A-A9D0-4696-906A-8B2C22945F4F}"/>
              </a:ext>
            </a:extLst>
          </p:cNvPr>
          <p:cNvSpPr>
            <a:spLocks noGrp="1"/>
          </p:cNvSpPr>
          <p:nvPr>
            <p:ph type="sldNum" sz="quarter" idx="12"/>
          </p:nvPr>
        </p:nvSpPr>
        <p:spPr/>
        <p:txBody>
          <a:bodyPr/>
          <a:lstStyle/>
          <a:p>
            <a:fld id="{C28D6686-EA80-4A30-B169-258EC4AAE322}" type="slidenum">
              <a:rPr lang="zh-CN" altLang="en-US" smtClean="0"/>
              <a:t>‹#›</a:t>
            </a:fld>
            <a:endParaRPr lang="zh-CN" altLang="en-US"/>
          </a:p>
        </p:txBody>
      </p:sp>
    </p:spTree>
    <p:extLst>
      <p:ext uri="{BB962C8B-B14F-4D97-AF65-F5344CB8AC3E}">
        <p14:creationId xmlns:p14="http://schemas.microsoft.com/office/powerpoint/2010/main" val="259591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799BF-959E-4CE3-87FE-5304E4DD05C7}"/>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4BEF3F2-AF33-469D-B9C6-8EF2CFE32595}"/>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726EA67-10C1-4EEF-ADB7-60A6F0BD07BF}"/>
              </a:ext>
            </a:extLst>
          </p:cNvPr>
          <p:cNvSpPr>
            <a:spLocks noGrp="1"/>
          </p:cNvSpPr>
          <p:nvPr>
            <p:ph type="dt" sz="half" idx="10"/>
          </p:nvPr>
        </p:nvSpPr>
        <p:spPr/>
        <p:txBody>
          <a:bodyPr/>
          <a:lstStyle/>
          <a:p>
            <a:fld id="{1447865D-8E33-4DA4-BD32-AE0CA59F6F38}" type="datetimeFigureOut">
              <a:rPr lang="zh-CN" altLang="en-US" smtClean="0"/>
              <a:t>2020/12/21/Monday</a:t>
            </a:fld>
            <a:endParaRPr lang="zh-CN" altLang="en-US"/>
          </a:p>
        </p:txBody>
      </p:sp>
      <p:sp>
        <p:nvSpPr>
          <p:cNvPr id="5" name="Footer Placeholder 4">
            <a:extLst>
              <a:ext uri="{FF2B5EF4-FFF2-40B4-BE49-F238E27FC236}">
                <a16:creationId xmlns:a16="http://schemas.microsoft.com/office/drawing/2014/main" id="{9B9D5345-3751-418F-875B-70F4E0C04B3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C2A1DDE-B2C2-4A91-94BB-8A606F2D6D39}"/>
              </a:ext>
            </a:extLst>
          </p:cNvPr>
          <p:cNvSpPr>
            <a:spLocks noGrp="1"/>
          </p:cNvSpPr>
          <p:nvPr>
            <p:ph type="sldNum" sz="quarter" idx="12"/>
          </p:nvPr>
        </p:nvSpPr>
        <p:spPr/>
        <p:txBody>
          <a:bodyPr/>
          <a:lstStyle/>
          <a:p>
            <a:fld id="{C28D6686-EA80-4A30-B169-258EC4AAE322}" type="slidenum">
              <a:rPr lang="zh-CN" altLang="en-US" smtClean="0"/>
              <a:t>‹#›</a:t>
            </a:fld>
            <a:endParaRPr lang="zh-CN" altLang="en-US"/>
          </a:p>
        </p:txBody>
      </p:sp>
    </p:spTree>
    <p:extLst>
      <p:ext uri="{BB962C8B-B14F-4D97-AF65-F5344CB8AC3E}">
        <p14:creationId xmlns:p14="http://schemas.microsoft.com/office/powerpoint/2010/main" val="195115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BAF65-4E34-4377-BC98-276D516F194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7860140-CA52-41A7-8DAF-81B3F1C163FC}"/>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6A0E096-AF59-4378-B8DD-1DC08AD7B1C7}"/>
              </a:ext>
            </a:extLst>
          </p:cNvPr>
          <p:cNvSpPr>
            <a:spLocks noGrp="1"/>
          </p:cNvSpPr>
          <p:nvPr>
            <p:ph type="dt" sz="half" idx="10"/>
          </p:nvPr>
        </p:nvSpPr>
        <p:spPr/>
        <p:txBody>
          <a:bodyPr/>
          <a:lstStyle/>
          <a:p>
            <a:fld id="{1447865D-8E33-4DA4-BD32-AE0CA59F6F38}" type="datetimeFigureOut">
              <a:rPr lang="zh-CN" altLang="en-US" smtClean="0"/>
              <a:t>2020/12/21/Monday</a:t>
            </a:fld>
            <a:endParaRPr lang="zh-CN" altLang="en-US"/>
          </a:p>
        </p:txBody>
      </p:sp>
      <p:sp>
        <p:nvSpPr>
          <p:cNvPr id="5" name="Footer Placeholder 4">
            <a:extLst>
              <a:ext uri="{FF2B5EF4-FFF2-40B4-BE49-F238E27FC236}">
                <a16:creationId xmlns:a16="http://schemas.microsoft.com/office/drawing/2014/main" id="{55B2198E-3FDF-4E7E-89FA-96051E3D3E6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9FA513F-06E5-4FFD-A3A2-F54A4CD0E0F4}"/>
              </a:ext>
            </a:extLst>
          </p:cNvPr>
          <p:cNvSpPr>
            <a:spLocks noGrp="1"/>
          </p:cNvSpPr>
          <p:nvPr>
            <p:ph type="sldNum" sz="quarter" idx="12"/>
          </p:nvPr>
        </p:nvSpPr>
        <p:spPr/>
        <p:txBody>
          <a:bodyPr/>
          <a:lstStyle/>
          <a:p>
            <a:fld id="{C28D6686-EA80-4A30-B169-258EC4AAE322}" type="slidenum">
              <a:rPr lang="zh-CN" altLang="en-US" smtClean="0"/>
              <a:t>‹#›</a:t>
            </a:fld>
            <a:endParaRPr lang="zh-CN" altLang="en-US"/>
          </a:p>
        </p:txBody>
      </p:sp>
    </p:spTree>
    <p:extLst>
      <p:ext uri="{BB962C8B-B14F-4D97-AF65-F5344CB8AC3E}">
        <p14:creationId xmlns:p14="http://schemas.microsoft.com/office/powerpoint/2010/main" val="371425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D5BF-1689-43AC-87E6-ADFA9DC4C8D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7F1D082-FF6A-4D5E-A2BB-506FCC8A149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8D7C4FD-DAF2-4150-B06A-C5EA2FC02C4C}"/>
              </a:ext>
            </a:extLst>
          </p:cNvPr>
          <p:cNvSpPr>
            <a:spLocks noGrp="1"/>
          </p:cNvSpPr>
          <p:nvPr>
            <p:ph type="dt" sz="half" idx="10"/>
          </p:nvPr>
        </p:nvSpPr>
        <p:spPr/>
        <p:txBody>
          <a:bodyPr/>
          <a:lstStyle/>
          <a:p>
            <a:fld id="{1447865D-8E33-4DA4-BD32-AE0CA59F6F38}" type="datetimeFigureOut">
              <a:rPr lang="zh-CN" altLang="en-US" smtClean="0"/>
              <a:t>2020/12/21/Monday</a:t>
            </a:fld>
            <a:endParaRPr lang="zh-CN" altLang="en-US"/>
          </a:p>
        </p:txBody>
      </p:sp>
      <p:sp>
        <p:nvSpPr>
          <p:cNvPr id="5" name="Footer Placeholder 4">
            <a:extLst>
              <a:ext uri="{FF2B5EF4-FFF2-40B4-BE49-F238E27FC236}">
                <a16:creationId xmlns:a16="http://schemas.microsoft.com/office/drawing/2014/main" id="{08427DC1-3FAF-417D-AA21-F5B64DEBD8D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82C5B4B-0544-4E34-B8A6-8380C82DDEF7}"/>
              </a:ext>
            </a:extLst>
          </p:cNvPr>
          <p:cNvSpPr>
            <a:spLocks noGrp="1"/>
          </p:cNvSpPr>
          <p:nvPr>
            <p:ph type="sldNum" sz="quarter" idx="12"/>
          </p:nvPr>
        </p:nvSpPr>
        <p:spPr/>
        <p:txBody>
          <a:bodyPr/>
          <a:lstStyle/>
          <a:p>
            <a:fld id="{C28D6686-EA80-4A30-B169-258EC4AAE322}" type="slidenum">
              <a:rPr lang="zh-CN" altLang="en-US" smtClean="0"/>
              <a:t>‹#›</a:t>
            </a:fld>
            <a:endParaRPr lang="zh-CN" altLang="en-US"/>
          </a:p>
        </p:txBody>
      </p:sp>
    </p:spTree>
    <p:extLst>
      <p:ext uri="{BB962C8B-B14F-4D97-AF65-F5344CB8AC3E}">
        <p14:creationId xmlns:p14="http://schemas.microsoft.com/office/powerpoint/2010/main" val="91400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6F54-5968-4B87-A0CB-AF8AA2E426EE}"/>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A0A3C05-55AF-492E-B79A-C9A79ED079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CAB5C90-8523-47F6-81F7-59FBE15F2DEF}"/>
              </a:ext>
            </a:extLst>
          </p:cNvPr>
          <p:cNvSpPr>
            <a:spLocks noGrp="1"/>
          </p:cNvSpPr>
          <p:nvPr>
            <p:ph type="dt" sz="half" idx="10"/>
          </p:nvPr>
        </p:nvSpPr>
        <p:spPr/>
        <p:txBody>
          <a:bodyPr/>
          <a:lstStyle/>
          <a:p>
            <a:fld id="{1447865D-8E33-4DA4-BD32-AE0CA59F6F38}" type="datetimeFigureOut">
              <a:rPr lang="zh-CN" altLang="en-US" smtClean="0"/>
              <a:t>2020/12/21/Monday</a:t>
            </a:fld>
            <a:endParaRPr lang="zh-CN" altLang="en-US"/>
          </a:p>
        </p:txBody>
      </p:sp>
      <p:sp>
        <p:nvSpPr>
          <p:cNvPr id="5" name="Footer Placeholder 4">
            <a:extLst>
              <a:ext uri="{FF2B5EF4-FFF2-40B4-BE49-F238E27FC236}">
                <a16:creationId xmlns:a16="http://schemas.microsoft.com/office/drawing/2014/main" id="{00FBD2F9-45C4-445B-A71A-6B256195222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460B12D-9598-4943-8944-7A12DB7C3FB1}"/>
              </a:ext>
            </a:extLst>
          </p:cNvPr>
          <p:cNvSpPr>
            <a:spLocks noGrp="1"/>
          </p:cNvSpPr>
          <p:nvPr>
            <p:ph type="sldNum" sz="quarter" idx="12"/>
          </p:nvPr>
        </p:nvSpPr>
        <p:spPr/>
        <p:txBody>
          <a:bodyPr/>
          <a:lstStyle/>
          <a:p>
            <a:fld id="{C28D6686-EA80-4A30-B169-258EC4AAE322}" type="slidenum">
              <a:rPr lang="zh-CN" altLang="en-US" smtClean="0"/>
              <a:t>‹#›</a:t>
            </a:fld>
            <a:endParaRPr lang="zh-CN" altLang="en-US"/>
          </a:p>
        </p:txBody>
      </p:sp>
    </p:spTree>
    <p:extLst>
      <p:ext uri="{BB962C8B-B14F-4D97-AF65-F5344CB8AC3E}">
        <p14:creationId xmlns:p14="http://schemas.microsoft.com/office/powerpoint/2010/main" val="373128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A412-573B-43B0-BDCA-347AD0A6383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9D57E3B-7E86-4257-BA88-8C4DED11D8D5}"/>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731FB88-B817-48F1-8416-2E3D33DEEC36}"/>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79F8E9BE-87AE-420E-BEED-55F1A1C8D8C4}"/>
              </a:ext>
            </a:extLst>
          </p:cNvPr>
          <p:cNvSpPr>
            <a:spLocks noGrp="1"/>
          </p:cNvSpPr>
          <p:nvPr>
            <p:ph type="dt" sz="half" idx="10"/>
          </p:nvPr>
        </p:nvSpPr>
        <p:spPr/>
        <p:txBody>
          <a:bodyPr/>
          <a:lstStyle/>
          <a:p>
            <a:fld id="{1447865D-8E33-4DA4-BD32-AE0CA59F6F38}" type="datetimeFigureOut">
              <a:rPr lang="zh-CN" altLang="en-US" smtClean="0"/>
              <a:t>2020/12/21/Monday</a:t>
            </a:fld>
            <a:endParaRPr lang="zh-CN" altLang="en-US"/>
          </a:p>
        </p:txBody>
      </p:sp>
      <p:sp>
        <p:nvSpPr>
          <p:cNvPr id="6" name="Footer Placeholder 5">
            <a:extLst>
              <a:ext uri="{FF2B5EF4-FFF2-40B4-BE49-F238E27FC236}">
                <a16:creationId xmlns:a16="http://schemas.microsoft.com/office/drawing/2014/main" id="{2E737BE0-F004-4ADE-BBAB-8B0D214B302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45DAF61-B780-4EC6-A3D8-2413D03C60EF}"/>
              </a:ext>
            </a:extLst>
          </p:cNvPr>
          <p:cNvSpPr>
            <a:spLocks noGrp="1"/>
          </p:cNvSpPr>
          <p:nvPr>
            <p:ph type="sldNum" sz="quarter" idx="12"/>
          </p:nvPr>
        </p:nvSpPr>
        <p:spPr/>
        <p:txBody>
          <a:bodyPr/>
          <a:lstStyle/>
          <a:p>
            <a:fld id="{C28D6686-EA80-4A30-B169-258EC4AAE322}" type="slidenum">
              <a:rPr lang="zh-CN" altLang="en-US" smtClean="0"/>
              <a:t>‹#›</a:t>
            </a:fld>
            <a:endParaRPr lang="zh-CN" altLang="en-US"/>
          </a:p>
        </p:txBody>
      </p:sp>
    </p:spTree>
    <p:extLst>
      <p:ext uri="{BB962C8B-B14F-4D97-AF65-F5344CB8AC3E}">
        <p14:creationId xmlns:p14="http://schemas.microsoft.com/office/powerpoint/2010/main" val="21034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C65F-16C7-423D-B5B0-C84F1F603F05}"/>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5C72F2C-06E5-486D-959D-39AAE1350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F271AAF3-324B-41B5-82BB-B8B0675FFB1C}"/>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FCCB5E0-CB6E-4231-8C05-CDF11426E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7BBFB68B-1F07-4B6F-A7DF-9529F5A1EB57}"/>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C713D021-3BD0-40EF-AD8F-12624B1D7BAD}"/>
              </a:ext>
            </a:extLst>
          </p:cNvPr>
          <p:cNvSpPr>
            <a:spLocks noGrp="1"/>
          </p:cNvSpPr>
          <p:nvPr>
            <p:ph type="dt" sz="half" idx="10"/>
          </p:nvPr>
        </p:nvSpPr>
        <p:spPr/>
        <p:txBody>
          <a:bodyPr/>
          <a:lstStyle/>
          <a:p>
            <a:fld id="{1447865D-8E33-4DA4-BD32-AE0CA59F6F38}" type="datetimeFigureOut">
              <a:rPr lang="zh-CN" altLang="en-US" smtClean="0"/>
              <a:t>2020/12/21/Monday</a:t>
            </a:fld>
            <a:endParaRPr lang="zh-CN" altLang="en-US"/>
          </a:p>
        </p:txBody>
      </p:sp>
      <p:sp>
        <p:nvSpPr>
          <p:cNvPr id="8" name="Footer Placeholder 7">
            <a:extLst>
              <a:ext uri="{FF2B5EF4-FFF2-40B4-BE49-F238E27FC236}">
                <a16:creationId xmlns:a16="http://schemas.microsoft.com/office/drawing/2014/main" id="{375AC74F-1B6A-43B5-9BB2-7EAC18AC8AA9}"/>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B5A2F743-7EE3-4F7D-9526-60BB46A8EAEC}"/>
              </a:ext>
            </a:extLst>
          </p:cNvPr>
          <p:cNvSpPr>
            <a:spLocks noGrp="1"/>
          </p:cNvSpPr>
          <p:nvPr>
            <p:ph type="sldNum" sz="quarter" idx="12"/>
          </p:nvPr>
        </p:nvSpPr>
        <p:spPr/>
        <p:txBody>
          <a:bodyPr/>
          <a:lstStyle/>
          <a:p>
            <a:fld id="{C28D6686-EA80-4A30-B169-258EC4AAE322}" type="slidenum">
              <a:rPr lang="zh-CN" altLang="en-US" smtClean="0"/>
              <a:t>‹#›</a:t>
            </a:fld>
            <a:endParaRPr lang="zh-CN" altLang="en-US"/>
          </a:p>
        </p:txBody>
      </p:sp>
    </p:spTree>
    <p:extLst>
      <p:ext uri="{BB962C8B-B14F-4D97-AF65-F5344CB8AC3E}">
        <p14:creationId xmlns:p14="http://schemas.microsoft.com/office/powerpoint/2010/main" val="374868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8825-2AB2-4A9F-9097-038DB4DE943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7A95D00-A33C-4726-9688-1E1B71E4045C}"/>
              </a:ext>
            </a:extLst>
          </p:cNvPr>
          <p:cNvSpPr>
            <a:spLocks noGrp="1"/>
          </p:cNvSpPr>
          <p:nvPr>
            <p:ph type="dt" sz="half" idx="10"/>
          </p:nvPr>
        </p:nvSpPr>
        <p:spPr/>
        <p:txBody>
          <a:bodyPr/>
          <a:lstStyle/>
          <a:p>
            <a:fld id="{1447865D-8E33-4DA4-BD32-AE0CA59F6F38}" type="datetimeFigureOut">
              <a:rPr lang="zh-CN" altLang="en-US" smtClean="0"/>
              <a:t>2020/12/21/Monday</a:t>
            </a:fld>
            <a:endParaRPr lang="zh-CN" altLang="en-US"/>
          </a:p>
        </p:txBody>
      </p:sp>
      <p:sp>
        <p:nvSpPr>
          <p:cNvPr id="4" name="Footer Placeholder 3">
            <a:extLst>
              <a:ext uri="{FF2B5EF4-FFF2-40B4-BE49-F238E27FC236}">
                <a16:creationId xmlns:a16="http://schemas.microsoft.com/office/drawing/2014/main" id="{107536E7-6270-4D4A-9B96-E1C36B0446D0}"/>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FB975797-DAD6-4078-B32C-282B3B6E7EAD}"/>
              </a:ext>
            </a:extLst>
          </p:cNvPr>
          <p:cNvSpPr>
            <a:spLocks noGrp="1"/>
          </p:cNvSpPr>
          <p:nvPr>
            <p:ph type="sldNum" sz="quarter" idx="12"/>
          </p:nvPr>
        </p:nvSpPr>
        <p:spPr/>
        <p:txBody>
          <a:bodyPr/>
          <a:lstStyle/>
          <a:p>
            <a:fld id="{C28D6686-EA80-4A30-B169-258EC4AAE322}" type="slidenum">
              <a:rPr lang="zh-CN" altLang="en-US" smtClean="0"/>
              <a:t>‹#›</a:t>
            </a:fld>
            <a:endParaRPr lang="zh-CN" altLang="en-US"/>
          </a:p>
        </p:txBody>
      </p:sp>
    </p:spTree>
    <p:extLst>
      <p:ext uri="{BB962C8B-B14F-4D97-AF65-F5344CB8AC3E}">
        <p14:creationId xmlns:p14="http://schemas.microsoft.com/office/powerpoint/2010/main" val="203976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1D22E-0B7D-49FD-A2ED-CEE2F9B62D79}"/>
              </a:ext>
            </a:extLst>
          </p:cNvPr>
          <p:cNvSpPr>
            <a:spLocks noGrp="1"/>
          </p:cNvSpPr>
          <p:nvPr>
            <p:ph type="dt" sz="half" idx="10"/>
          </p:nvPr>
        </p:nvSpPr>
        <p:spPr/>
        <p:txBody>
          <a:bodyPr/>
          <a:lstStyle/>
          <a:p>
            <a:fld id="{1447865D-8E33-4DA4-BD32-AE0CA59F6F38}" type="datetimeFigureOut">
              <a:rPr lang="zh-CN" altLang="en-US" smtClean="0"/>
              <a:t>2020/12/21/Monday</a:t>
            </a:fld>
            <a:endParaRPr lang="zh-CN" altLang="en-US"/>
          </a:p>
        </p:txBody>
      </p:sp>
      <p:sp>
        <p:nvSpPr>
          <p:cNvPr id="3" name="Footer Placeholder 2">
            <a:extLst>
              <a:ext uri="{FF2B5EF4-FFF2-40B4-BE49-F238E27FC236}">
                <a16:creationId xmlns:a16="http://schemas.microsoft.com/office/drawing/2014/main" id="{DBD6289B-F53D-438F-A0BD-DC908F841937}"/>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8BB7009D-33F9-45A0-9C56-07D1242D871C}"/>
              </a:ext>
            </a:extLst>
          </p:cNvPr>
          <p:cNvSpPr>
            <a:spLocks noGrp="1"/>
          </p:cNvSpPr>
          <p:nvPr>
            <p:ph type="sldNum" sz="quarter" idx="12"/>
          </p:nvPr>
        </p:nvSpPr>
        <p:spPr/>
        <p:txBody>
          <a:bodyPr/>
          <a:lstStyle/>
          <a:p>
            <a:fld id="{C28D6686-EA80-4A30-B169-258EC4AAE322}" type="slidenum">
              <a:rPr lang="zh-CN" altLang="en-US" smtClean="0"/>
              <a:t>‹#›</a:t>
            </a:fld>
            <a:endParaRPr lang="zh-CN" altLang="en-US"/>
          </a:p>
        </p:txBody>
      </p:sp>
    </p:spTree>
    <p:extLst>
      <p:ext uri="{BB962C8B-B14F-4D97-AF65-F5344CB8AC3E}">
        <p14:creationId xmlns:p14="http://schemas.microsoft.com/office/powerpoint/2010/main" val="28228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14EE6-3DB0-497E-9D86-506BA0D4A41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E46AE3F-4373-4AA2-A836-0B1183A31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7F0699A5-485E-4897-871F-EC693E38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1E672C07-59E9-45F3-93CC-E98E11EE111C}"/>
              </a:ext>
            </a:extLst>
          </p:cNvPr>
          <p:cNvSpPr>
            <a:spLocks noGrp="1"/>
          </p:cNvSpPr>
          <p:nvPr>
            <p:ph type="dt" sz="half" idx="10"/>
          </p:nvPr>
        </p:nvSpPr>
        <p:spPr/>
        <p:txBody>
          <a:bodyPr/>
          <a:lstStyle/>
          <a:p>
            <a:fld id="{1447865D-8E33-4DA4-BD32-AE0CA59F6F38}" type="datetimeFigureOut">
              <a:rPr lang="zh-CN" altLang="en-US" smtClean="0"/>
              <a:t>2020/12/21/Monday</a:t>
            </a:fld>
            <a:endParaRPr lang="zh-CN" altLang="en-US"/>
          </a:p>
        </p:txBody>
      </p:sp>
      <p:sp>
        <p:nvSpPr>
          <p:cNvPr id="6" name="Footer Placeholder 5">
            <a:extLst>
              <a:ext uri="{FF2B5EF4-FFF2-40B4-BE49-F238E27FC236}">
                <a16:creationId xmlns:a16="http://schemas.microsoft.com/office/drawing/2014/main" id="{262512FB-5B59-446F-9A74-E43D1415670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0CA02E1-0B7E-4077-B5A4-A51308C43256}"/>
              </a:ext>
            </a:extLst>
          </p:cNvPr>
          <p:cNvSpPr>
            <a:spLocks noGrp="1"/>
          </p:cNvSpPr>
          <p:nvPr>
            <p:ph type="sldNum" sz="quarter" idx="12"/>
          </p:nvPr>
        </p:nvSpPr>
        <p:spPr/>
        <p:txBody>
          <a:bodyPr/>
          <a:lstStyle/>
          <a:p>
            <a:fld id="{C28D6686-EA80-4A30-B169-258EC4AAE322}" type="slidenum">
              <a:rPr lang="zh-CN" altLang="en-US" smtClean="0"/>
              <a:t>‹#›</a:t>
            </a:fld>
            <a:endParaRPr lang="zh-CN" altLang="en-US"/>
          </a:p>
        </p:txBody>
      </p:sp>
    </p:spTree>
    <p:extLst>
      <p:ext uri="{BB962C8B-B14F-4D97-AF65-F5344CB8AC3E}">
        <p14:creationId xmlns:p14="http://schemas.microsoft.com/office/powerpoint/2010/main" val="71910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7AFC-6691-4C69-A1A2-E3ED47CBEF1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FF4E498D-DD00-4097-A32F-390D9508F8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105427B8-7995-4254-9573-84DB0D824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D150098-C1CC-4AB7-8531-3E292506D158}"/>
              </a:ext>
            </a:extLst>
          </p:cNvPr>
          <p:cNvSpPr>
            <a:spLocks noGrp="1"/>
          </p:cNvSpPr>
          <p:nvPr>
            <p:ph type="dt" sz="half" idx="10"/>
          </p:nvPr>
        </p:nvSpPr>
        <p:spPr/>
        <p:txBody>
          <a:bodyPr/>
          <a:lstStyle/>
          <a:p>
            <a:fld id="{1447865D-8E33-4DA4-BD32-AE0CA59F6F38}" type="datetimeFigureOut">
              <a:rPr lang="zh-CN" altLang="en-US" smtClean="0"/>
              <a:t>2020/12/21/Monday</a:t>
            </a:fld>
            <a:endParaRPr lang="zh-CN" altLang="en-US"/>
          </a:p>
        </p:txBody>
      </p:sp>
      <p:sp>
        <p:nvSpPr>
          <p:cNvPr id="6" name="Footer Placeholder 5">
            <a:extLst>
              <a:ext uri="{FF2B5EF4-FFF2-40B4-BE49-F238E27FC236}">
                <a16:creationId xmlns:a16="http://schemas.microsoft.com/office/drawing/2014/main" id="{E2D86AFA-A919-4980-B810-1604E1CABE7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5E19B5A-E58A-49CE-9505-E2E7AFADC929}"/>
              </a:ext>
            </a:extLst>
          </p:cNvPr>
          <p:cNvSpPr>
            <a:spLocks noGrp="1"/>
          </p:cNvSpPr>
          <p:nvPr>
            <p:ph type="sldNum" sz="quarter" idx="12"/>
          </p:nvPr>
        </p:nvSpPr>
        <p:spPr/>
        <p:txBody>
          <a:bodyPr/>
          <a:lstStyle/>
          <a:p>
            <a:fld id="{C28D6686-EA80-4A30-B169-258EC4AAE322}" type="slidenum">
              <a:rPr lang="zh-CN" altLang="en-US" smtClean="0"/>
              <a:t>‹#›</a:t>
            </a:fld>
            <a:endParaRPr lang="zh-CN" altLang="en-US"/>
          </a:p>
        </p:txBody>
      </p:sp>
    </p:spTree>
    <p:extLst>
      <p:ext uri="{BB962C8B-B14F-4D97-AF65-F5344CB8AC3E}">
        <p14:creationId xmlns:p14="http://schemas.microsoft.com/office/powerpoint/2010/main" val="42901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58BDD2-1580-41CC-8913-F39CD02C59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065BCA5-0039-4F6D-AC22-379678B09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6C3B3D0-FC34-4C26-AAC3-B990FA20E3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7865D-8E33-4DA4-BD32-AE0CA59F6F38}" type="datetimeFigureOut">
              <a:rPr lang="zh-CN" altLang="en-US" smtClean="0"/>
              <a:t>2020/12/21/Monday</a:t>
            </a:fld>
            <a:endParaRPr lang="zh-CN" altLang="en-US"/>
          </a:p>
        </p:txBody>
      </p:sp>
      <p:sp>
        <p:nvSpPr>
          <p:cNvPr id="5" name="Footer Placeholder 4">
            <a:extLst>
              <a:ext uri="{FF2B5EF4-FFF2-40B4-BE49-F238E27FC236}">
                <a16:creationId xmlns:a16="http://schemas.microsoft.com/office/drawing/2014/main" id="{422ECC49-F4F7-4C85-8138-48C223652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312E3399-0B68-4F89-87A8-E7D8F65A6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D6686-EA80-4A30-B169-258EC4AAE322}" type="slidenum">
              <a:rPr lang="zh-CN" altLang="en-US" smtClean="0"/>
              <a:t>‹#›</a:t>
            </a:fld>
            <a:endParaRPr lang="zh-CN" altLang="en-US"/>
          </a:p>
        </p:txBody>
      </p:sp>
    </p:spTree>
    <p:extLst>
      <p:ext uri="{BB962C8B-B14F-4D97-AF65-F5344CB8AC3E}">
        <p14:creationId xmlns:p14="http://schemas.microsoft.com/office/powerpoint/2010/main" val="35804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ithub.com/YuehuaZhu/ProxyGML" TargetMode="External"/><Relationship Id="rId4" Type="http://schemas.openxmlformats.org/officeDocument/2006/relationships/hyperlink" Target="mailto:yhzhu.vip@gmail.co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6ED0AD-ACC4-4D0E-8035-0EAF0EA0C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241" y="138508"/>
            <a:ext cx="1499866" cy="14698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84403606-0E33-4AAE-AF38-AEB9A98038E6}"/>
              </a:ext>
            </a:extLst>
          </p:cNvPr>
          <p:cNvCxnSpPr>
            <a:cxnSpLocks/>
          </p:cNvCxnSpPr>
          <p:nvPr/>
        </p:nvCxnSpPr>
        <p:spPr>
          <a:xfrm>
            <a:off x="4545154" y="197306"/>
            <a:ext cx="0" cy="1370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4605A24-6922-4DC4-B566-E7FD27408E52}"/>
              </a:ext>
            </a:extLst>
          </p:cNvPr>
          <p:cNvSpPr/>
          <p:nvPr/>
        </p:nvSpPr>
        <p:spPr>
          <a:xfrm>
            <a:off x="0" y="2334035"/>
            <a:ext cx="12192000" cy="1446550"/>
          </a:xfrm>
          <a:prstGeom prst="rect">
            <a:avLst/>
          </a:prstGeom>
        </p:spPr>
        <p:txBody>
          <a:bodyPr wrap="square">
            <a:spAutoFit/>
          </a:bodyPr>
          <a:lstStyle/>
          <a:p>
            <a:pPr algn="ctr"/>
            <a:r>
              <a:rPr lang="en-US" altLang="zh-CN" sz="4400" dirty="0">
                <a:latin typeface="Arial" panose="020B0604020202020204" pitchFamily="34" charset="0"/>
                <a:cs typeface="Arial" panose="020B0604020202020204" pitchFamily="34" charset="0"/>
              </a:rPr>
              <a:t>Fewer is More: A Deep Graph Metric Learning</a:t>
            </a:r>
          </a:p>
          <a:p>
            <a:pPr algn="ctr"/>
            <a:r>
              <a:rPr lang="en-US" altLang="zh-CN" sz="4400" dirty="0">
                <a:latin typeface="Arial" panose="020B0604020202020204" pitchFamily="34" charset="0"/>
                <a:cs typeface="Arial" panose="020B0604020202020204" pitchFamily="34" charset="0"/>
              </a:rPr>
              <a:t>Perspective Using Fewer Proxies</a:t>
            </a:r>
          </a:p>
        </p:txBody>
      </p:sp>
      <p:sp>
        <p:nvSpPr>
          <p:cNvPr id="18" name="Rectangle 17">
            <a:extLst>
              <a:ext uri="{FF2B5EF4-FFF2-40B4-BE49-F238E27FC236}">
                <a16:creationId xmlns:a16="http://schemas.microsoft.com/office/drawing/2014/main" id="{CBAABAFB-2B3D-4084-A546-BF7FBF87E9E8}"/>
              </a:ext>
            </a:extLst>
          </p:cNvPr>
          <p:cNvSpPr/>
          <p:nvPr/>
        </p:nvSpPr>
        <p:spPr>
          <a:xfrm>
            <a:off x="-14763" y="4281958"/>
            <a:ext cx="12192000" cy="523220"/>
          </a:xfrm>
          <a:prstGeom prst="rect">
            <a:avLst/>
          </a:prstGeom>
        </p:spPr>
        <p:txBody>
          <a:bodyPr wrap="square">
            <a:spAutoFit/>
          </a:bodyPr>
          <a:lstStyle/>
          <a:p>
            <a:pPr algn="ctr"/>
            <a:r>
              <a:rPr lang="en-US" altLang="zh-CN" sz="2800" dirty="0">
                <a:latin typeface="Arial" panose="020B0604020202020204" pitchFamily="34" charset="0"/>
                <a:cs typeface="Arial" panose="020B0604020202020204" pitchFamily="34" charset="0"/>
              </a:rPr>
              <a:t>Yuehua Zhu</a:t>
            </a:r>
            <a:r>
              <a:rPr lang="en-US" altLang="zh-CN" sz="2800" baseline="300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rPr>
              <a:t>, Muli Yang</a:t>
            </a:r>
            <a:r>
              <a:rPr lang="en-US" altLang="zh-CN" sz="2800" baseline="300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rPr>
              <a:t>, Cheng Deng</a:t>
            </a:r>
            <a:r>
              <a:rPr lang="en-US" altLang="zh-CN" sz="2800" baseline="30000" dirty="0">
                <a:latin typeface="Arial" panose="020B0604020202020204" pitchFamily="34" charset="0"/>
                <a:cs typeface="Arial" panose="020B0604020202020204" pitchFamily="34" charset="0"/>
              </a:rPr>
              <a:t>1</a:t>
            </a:r>
            <a:r>
              <a:rPr lang="en-US" altLang="zh-CN" sz="2800" dirty="0">
                <a:latin typeface="Arial" panose="020B0604020202020204" pitchFamily="34" charset="0"/>
                <a:cs typeface="Arial" panose="020B0604020202020204" pitchFamily="34" charset="0"/>
              </a:rPr>
              <a:t>, and Wei Liu</a:t>
            </a:r>
            <a:r>
              <a:rPr lang="en-US" altLang="zh-CN" sz="2800" baseline="30000" dirty="0">
                <a:latin typeface="Arial" panose="020B0604020202020204" pitchFamily="34" charset="0"/>
                <a:cs typeface="Arial" panose="020B0604020202020204" pitchFamily="34" charset="0"/>
              </a:rPr>
              <a:t>2</a:t>
            </a:r>
            <a:endParaRPr lang="zh-CN" altLang="en-US" sz="2800" baseline="30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5980B8D6-AB51-443B-B0B3-0CF9C2AA4BDF}"/>
              </a:ext>
            </a:extLst>
          </p:cNvPr>
          <p:cNvSpPr/>
          <p:nvPr/>
        </p:nvSpPr>
        <p:spPr>
          <a:xfrm>
            <a:off x="-14764" y="5319047"/>
            <a:ext cx="12206763" cy="830997"/>
          </a:xfrm>
          <a:prstGeom prst="rect">
            <a:avLst/>
          </a:prstGeom>
        </p:spPr>
        <p:txBody>
          <a:bodyPr wrap="square">
            <a:spAutoFit/>
          </a:bodyPr>
          <a:lstStyle/>
          <a:p>
            <a:pPr algn="ctr"/>
            <a:r>
              <a:rPr lang="en-US" altLang="zh-CN" sz="2400" baseline="30000" dirty="0">
                <a:latin typeface="Arial" panose="020B0604020202020204" pitchFamily="34" charset="0"/>
                <a:cs typeface="Arial" panose="020B0604020202020204" pitchFamily="34" charset="0"/>
              </a:rPr>
              <a:t>    1</a:t>
            </a:r>
            <a:r>
              <a:rPr lang="en-US" altLang="zh-CN" sz="2400" dirty="0">
                <a:latin typeface="Arial" panose="020B0604020202020204" pitchFamily="34" charset="0"/>
                <a:cs typeface="Arial" panose="020B0604020202020204" pitchFamily="34" charset="0"/>
              </a:rPr>
              <a:t>Xidian University</a:t>
            </a:r>
          </a:p>
          <a:p>
            <a:pPr algn="ctr"/>
            <a:r>
              <a:rPr lang="en-US" altLang="zh-CN" sz="2400" baseline="30000" dirty="0">
                <a:latin typeface="Arial" panose="020B0604020202020204" pitchFamily="34" charset="0"/>
                <a:cs typeface="Arial" panose="020B0604020202020204" pitchFamily="34" charset="0"/>
              </a:rPr>
              <a:t>2</a:t>
            </a:r>
            <a:r>
              <a:rPr lang="en-US" altLang="zh-CN" sz="2400" dirty="0">
                <a:latin typeface="Arial" panose="020B0604020202020204" pitchFamily="34" charset="0"/>
                <a:cs typeface="Arial" panose="020B0604020202020204" pitchFamily="34" charset="0"/>
              </a:rPr>
              <a:t>Tencent AI Lab</a:t>
            </a:r>
          </a:p>
        </p:txBody>
      </p:sp>
      <p:pic>
        <p:nvPicPr>
          <p:cNvPr id="2" name="图片 1">
            <a:extLst>
              <a:ext uri="{FF2B5EF4-FFF2-40B4-BE49-F238E27FC236}">
                <a16:creationId xmlns:a16="http://schemas.microsoft.com/office/drawing/2014/main" id="{1432E924-A152-40C5-AD4E-F6049AFCF507}"/>
              </a:ext>
            </a:extLst>
          </p:cNvPr>
          <p:cNvPicPr>
            <a:picLocks/>
          </p:cNvPicPr>
          <p:nvPr/>
        </p:nvPicPr>
        <p:blipFill>
          <a:blip r:embed="rId4"/>
          <a:stretch>
            <a:fillRect/>
          </a:stretch>
        </p:blipFill>
        <p:spPr>
          <a:xfrm>
            <a:off x="5148559" y="138508"/>
            <a:ext cx="6379200" cy="1468800"/>
          </a:xfrm>
          <a:prstGeom prst="rect">
            <a:avLst/>
          </a:prstGeom>
        </p:spPr>
      </p:pic>
      <p:pic>
        <p:nvPicPr>
          <p:cNvPr id="4" name="图片 19">
            <a:extLst>
              <a:ext uri="{FF2B5EF4-FFF2-40B4-BE49-F238E27FC236}">
                <a16:creationId xmlns:a16="http://schemas.microsoft.com/office/drawing/2014/main" id="{FDE162F4-4A50-47FE-8AC1-C75181F42D33}"/>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27073" b="60745" l="21259" r="41883">
                        <a14:foregroundMark x1="30830" y1="27073" x2="29455" y2="51438"/>
                        <a14:foregroundMark x1="33633" y1="31557" x2="32734" y2="54146"/>
                        <a14:foregroundMark x1="41142" y1="39763" x2="40349" y2="47124"/>
                        <a14:foregroundMark x1="21893" y1="41540" x2="21893" y2="49662"/>
                        <a14:foregroundMark x1="28715" y1="41540" x2="26705" y2="50508"/>
                        <a14:foregroundMark x1="35643" y1="43401" x2="35643" y2="51269"/>
                        <a14:foregroundMark x1="29244" y1="59137" x2="34849" y2="59306"/>
                        <a14:foregroundMark x1="41988" y1="40863" x2="41248" y2="45008"/>
                        <a14:foregroundMark x1="37652" y1="46954" x2="36542" y2="52538"/>
                        <a14:foregroundMark x1="21311" y1="41201" x2="21311" y2="45685"/>
                        <a14:foregroundMark x1="30460" y1="60575" x2="32840" y2="60745"/>
                      </a14:backgroundRemoval>
                    </a14:imgEffect>
                  </a14:imgLayer>
                </a14:imgProps>
              </a:ext>
              <a:ext uri="{28A0092B-C50C-407E-A947-70E740481C1C}">
                <a14:useLocalDpi xmlns:a14="http://schemas.microsoft.com/office/drawing/2010/main" val="0"/>
              </a:ext>
            </a:extLst>
          </a:blip>
          <a:srcRect l="20524" t="25784" r="57317" b="38700"/>
          <a:stretch/>
        </p:blipFill>
        <p:spPr>
          <a:xfrm>
            <a:off x="2551399" y="132414"/>
            <a:ext cx="1499866" cy="1499866"/>
          </a:xfrm>
          <a:prstGeom prst="rect">
            <a:avLst/>
          </a:prstGeom>
        </p:spPr>
      </p:pic>
    </p:spTree>
    <p:extLst>
      <p:ext uri="{BB962C8B-B14F-4D97-AF65-F5344CB8AC3E}">
        <p14:creationId xmlns:p14="http://schemas.microsoft.com/office/powerpoint/2010/main" val="403715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Proposed </a:t>
            </a:r>
            <a:r>
              <a:rPr lang="en-US" altLang="zh-CN" sz="4000" dirty="0" err="1">
                <a:solidFill>
                  <a:schemeClr val="bg1"/>
                </a:solidFill>
                <a:latin typeface="Arial" panose="020B0604020202020204" pitchFamily="34" charset="0"/>
                <a:cs typeface="Arial" panose="020B0604020202020204" pitchFamily="34" charset="0"/>
              </a:rPr>
              <a:t>ProxyGML</a:t>
            </a:r>
            <a:endParaRPr lang="zh-CN" altLang="en-US" dirty="0">
              <a:solidFill>
                <a:schemeClr val="bg1"/>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87E4CA00-171E-4A58-A242-20C4C595629B}"/>
              </a:ext>
            </a:extLst>
          </p:cNvPr>
          <p:cNvPicPr>
            <a:picLocks/>
          </p:cNvPicPr>
          <p:nvPr/>
        </p:nvPicPr>
        <p:blipFill>
          <a:blip r:embed="rId3"/>
          <a:stretch>
            <a:fillRect/>
          </a:stretch>
        </p:blipFill>
        <p:spPr>
          <a:xfrm>
            <a:off x="8102400" y="-1808"/>
            <a:ext cx="4089600" cy="921600"/>
          </a:xfrm>
          <a:prstGeom prst="rect">
            <a:avLst/>
          </a:prstGeom>
        </p:spPr>
      </p:pic>
      <p:grpSp>
        <p:nvGrpSpPr>
          <p:cNvPr id="5" name="组合 4">
            <a:extLst>
              <a:ext uri="{FF2B5EF4-FFF2-40B4-BE49-F238E27FC236}">
                <a16:creationId xmlns:a16="http://schemas.microsoft.com/office/drawing/2014/main" id="{25B47009-29A9-426C-BC5E-B97AA5C6F8CD}"/>
              </a:ext>
            </a:extLst>
          </p:cNvPr>
          <p:cNvGrpSpPr/>
          <p:nvPr/>
        </p:nvGrpSpPr>
        <p:grpSpPr>
          <a:xfrm>
            <a:off x="3165381" y="2524137"/>
            <a:ext cx="1462147" cy="1809726"/>
            <a:chOff x="3165381" y="2524137"/>
            <a:chExt cx="1462147" cy="1809726"/>
          </a:xfrm>
        </p:grpSpPr>
        <p:sp>
          <p:nvSpPr>
            <p:cNvPr id="86" name="椭圆 85">
              <a:extLst>
                <a:ext uri="{FF2B5EF4-FFF2-40B4-BE49-F238E27FC236}">
                  <a16:creationId xmlns:a16="http://schemas.microsoft.com/office/drawing/2014/main" id="{FF792272-411C-4FD3-8794-1086F265CE01}"/>
                </a:ext>
              </a:extLst>
            </p:cNvPr>
            <p:cNvSpPr/>
            <p:nvPr/>
          </p:nvSpPr>
          <p:spPr>
            <a:xfrm>
              <a:off x="4042232" y="3117749"/>
              <a:ext cx="176536" cy="179261"/>
            </a:xfrm>
            <a:prstGeom prst="ellipse">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 name="组合 3">
              <a:extLst>
                <a:ext uri="{FF2B5EF4-FFF2-40B4-BE49-F238E27FC236}">
                  <a16:creationId xmlns:a16="http://schemas.microsoft.com/office/drawing/2014/main" id="{727CCCFF-9476-4B02-B5B6-6D02A4D6E2BA}"/>
                </a:ext>
              </a:extLst>
            </p:cNvPr>
            <p:cNvGrpSpPr/>
            <p:nvPr/>
          </p:nvGrpSpPr>
          <p:grpSpPr>
            <a:xfrm>
              <a:off x="3165381" y="2524137"/>
              <a:ext cx="1462147" cy="1809726"/>
              <a:chOff x="3165381" y="2524137"/>
              <a:chExt cx="1462147" cy="1809726"/>
            </a:xfrm>
          </p:grpSpPr>
          <p:sp>
            <p:nvSpPr>
              <p:cNvPr id="84" name="文本框 83">
                <a:extLst>
                  <a:ext uri="{FF2B5EF4-FFF2-40B4-BE49-F238E27FC236}">
                    <a16:creationId xmlns:a16="http://schemas.microsoft.com/office/drawing/2014/main" id="{44F7F24E-6892-4824-9B08-FD9CFF2DD72C}"/>
                  </a:ext>
                </a:extLst>
              </p:cNvPr>
              <p:cNvSpPr txBox="1"/>
              <p:nvPr/>
            </p:nvSpPr>
            <p:spPr>
              <a:xfrm>
                <a:off x="3165381" y="3933752"/>
                <a:ext cx="1462147" cy="40011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(a)</a:t>
                </a:r>
                <a:endParaRPr lang="zh-CN" altLang="en-US" sz="2000" dirty="0">
                  <a:latin typeface="Times New Roman" panose="02020603050405020304" pitchFamily="18" charset="0"/>
                  <a:cs typeface="Times New Roman" panose="02020603050405020304" pitchFamily="18" charset="0"/>
                </a:endParaRPr>
              </a:p>
            </p:txBody>
          </p:sp>
          <p:sp>
            <p:nvSpPr>
              <p:cNvPr id="87" name="圆角矩形 401">
                <a:extLst>
                  <a:ext uri="{FF2B5EF4-FFF2-40B4-BE49-F238E27FC236}">
                    <a16:creationId xmlns:a16="http://schemas.microsoft.com/office/drawing/2014/main" id="{0A29B2FB-44FD-4FA0-8E7C-DBE482A9ACD9}"/>
                  </a:ext>
                </a:extLst>
              </p:cNvPr>
              <p:cNvSpPr/>
              <p:nvPr/>
            </p:nvSpPr>
            <p:spPr>
              <a:xfrm>
                <a:off x="3165381" y="2524137"/>
                <a:ext cx="1462147" cy="1420710"/>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88" name="椭圆 87">
              <a:extLst>
                <a:ext uri="{FF2B5EF4-FFF2-40B4-BE49-F238E27FC236}">
                  <a16:creationId xmlns:a16="http://schemas.microsoft.com/office/drawing/2014/main" id="{B81F38A6-2737-4380-BB44-74455E7F46D0}"/>
                </a:ext>
              </a:extLst>
            </p:cNvPr>
            <p:cNvSpPr/>
            <p:nvPr/>
          </p:nvSpPr>
          <p:spPr>
            <a:xfrm>
              <a:off x="3760252" y="3013085"/>
              <a:ext cx="162865" cy="179189"/>
            </a:xfrm>
            <a:prstGeom prst="ellipse">
              <a:avLst/>
            </a:prstGeom>
            <a:solidFill>
              <a:srgbClr val="FEC001">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9" name="椭圆 88">
              <a:extLst>
                <a:ext uri="{FF2B5EF4-FFF2-40B4-BE49-F238E27FC236}">
                  <a16:creationId xmlns:a16="http://schemas.microsoft.com/office/drawing/2014/main" id="{7CB8C6F1-E286-4EF4-865A-6BA1312D1D86}"/>
                </a:ext>
              </a:extLst>
            </p:cNvPr>
            <p:cNvSpPr/>
            <p:nvPr/>
          </p:nvSpPr>
          <p:spPr>
            <a:xfrm>
              <a:off x="3730199" y="3405234"/>
              <a:ext cx="162865" cy="17918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0" name="星形: 五角 89">
              <a:extLst>
                <a:ext uri="{FF2B5EF4-FFF2-40B4-BE49-F238E27FC236}">
                  <a16:creationId xmlns:a16="http://schemas.microsoft.com/office/drawing/2014/main" id="{5B8D55E9-3A4D-4195-8D48-6D5AFB1C33C8}"/>
                </a:ext>
              </a:extLst>
            </p:cNvPr>
            <p:cNvSpPr/>
            <p:nvPr/>
          </p:nvSpPr>
          <p:spPr>
            <a:xfrm>
              <a:off x="3473024" y="319694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1" name="星形: 五角 90">
              <a:extLst>
                <a:ext uri="{FF2B5EF4-FFF2-40B4-BE49-F238E27FC236}">
                  <a16:creationId xmlns:a16="http://schemas.microsoft.com/office/drawing/2014/main" id="{89F92713-94B1-42C2-932B-7582AFFB98E7}"/>
                </a:ext>
              </a:extLst>
            </p:cNvPr>
            <p:cNvSpPr/>
            <p:nvPr/>
          </p:nvSpPr>
          <p:spPr>
            <a:xfrm>
              <a:off x="3499743" y="2857736"/>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2" name="星形: 五角 91">
              <a:extLst>
                <a:ext uri="{FF2B5EF4-FFF2-40B4-BE49-F238E27FC236}">
                  <a16:creationId xmlns:a16="http://schemas.microsoft.com/office/drawing/2014/main" id="{98EAD155-12F1-447C-91E6-81ED32D3AF5A}"/>
                </a:ext>
              </a:extLst>
            </p:cNvPr>
            <p:cNvSpPr/>
            <p:nvPr/>
          </p:nvSpPr>
          <p:spPr>
            <a:xfrm>
              <a:off x="3714403" y="269595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93" name="星形: 五角 92">
              <a:extLst>
                <a:ext uri="{FF2B5EF4-FFF2-40B4-BE49-F238E27FC236}">
                  <a16:creationId xmlns:a16="http://schemas.microsoft.com/office/drawing/2014/main" id="{4D840F8B-46BE-4F6F-BA07-6612137F09AB}"/>
                </a:ext>
              </a:extLst>
            </p:cNvPr>
            <p:cNvSpPr/>
            <p:nvPr/>
          </p:nvSpPr>
          <p:spPr>
            <a:xfrm>
              <a:off x="4266594" y="338991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94" name="星形: 五角 93">
              <a:extLst>
                <a:ext uri="{FF2B5EF4-FFF2-40B4-BE49-F238E27FC236}">
                  <a16:creationId xmlns:a16="http://schemas.microsoft.com/office/drawing/2014/main" id="{3733D96E-0F07-44BD-AE97-CC3B7DF4516B}"/>
                </a:ext>
              </a:extLst>
            </p:cNvPr>
            <p:cNvSpPr/>
            <p:nvPr/>
          </p:nvSpPr>
          <p:spPr>
            <a:xfrm>
              <a:off x="3533889" y="3566427"/>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5" name="星形: 五角 94">
              <a:extLst>
                <a:ext uri="{FF2B5EF4-FFF2-40B4-BE49-F238E27FC236}">
                  <a16:creationId xmlns:a16="http://schemas.microsoft.com/office/drawing/2014/main" id="{204C3D7A-5062-44F0-894B-83AC20830929}"/>
                </a:ext>
              </a:extLst>
            </p:cNvPr>
            <p:cNvSpPr/>
            <p:nvPr/>
          </p:nvSpPr>
          <p:spPr>
            <a:xfrm>
              <a:off x="3809581" y="3658048"/>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6" name="星形: 五角 95">
              <a:extLst>
                <a:ext uri="{FF2B5EF4-FFF2-40B4-BE49-F238E27FC236}">
                  <a16:creationId xmlns:a16="http://schemas.microsoft.com/office/drawing/2014/main" id="{3DD44EEE-7840-4162-8CF3-3FC329879D88}"/>
                </a:ext>
              </a:extLst>
            </p:cNvPr>
            <p:cNvSpPr/>
            <p:nvPr/>
          </p:nvSpPr>
          <p:spPr>
            <a:xfrm>
              <a:off x="3222017" y="2959476"/>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7" name="星形: 五角 96">
              <a:extLst>
                <a:ext uri="{FF2B5EF4-FFF2-40B4-BE49-F238E27FC236}">
                  <a16:creationId xmlns:a16="http://schemas.microsoft.com/office/drawing/2014/main" id="{A0043A79-D1DE-4016-AF1B-0F49A3F04F81}"/>
                </a:ext>
              </a:extLst>
            </p:cNvPr>
            <p:cNvSpPr/>
            <p:nvPr/>
          </p:nvSpPr>
          <p:spPr>
            <a:xfrm>
              <a:off x="3983287" y="3393646"/>
              <a:ext cx="205340" cy="227330"/>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8" name="星形: 五角 97">
              <a:extLst>
                <a:ext uri="{FF2B5EF4-FFF2-40B4-BE49-F238E27FC236}">
                  <a16:creationId xmlns:a16="http://schemas.microsoft.com/office/drawing/2014/main" id="{856517BF-AE61-4324-8247-BF6E255365F9}"/>
                </a:ext>
              </a:extLst>
            </p:cNvPr>
            <p:cNvSpPr/>
            <p:nvPr/>
          </p:nvSpPr>
          <p:spPr>
            <a:xfrm>
              <a:off x="4079614" y="2574247"/>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9" name="星形: 五角 98">
              <a:extLst>
                <a:ext uri="{FF2B5EF4-FFF2-40B4-BE49-F238E27FC236}">
                  <a16:creationId xmlns:a16="http://schemas.microsoft.com/office/drawing/2014/main" id="{ABF152D3-0A1C-4ACE-AC21-CA9F4E8276D0}"/>
                </a:ext>
              </a:extLst>
            </p:cNvPr>
            <p:cNvSpPr/>
            <p:nvPr/>
          </p:nvSpPr>
          <p:spPr>
            <a:xfrm>
              <a:off x="3276968" y="3449141"/>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0" name="星形: 五角 99">
              <a:extLst>
                <a:ext uri="{FF2B5EF4-FFF2-40B4-BE49-F238E27FC236}">
                  <a16:creationId xmlns:a16="http://schemas.microsoft.com/office/drawing/2014/main" id="{182C27BA-63DC-48EA-A2C2-A25DA65BA15C}"/>
                </a:ext>
              </a:extLst>
            </p:cNvPr>
            <p:cNvSpPr/>
            <p:nvPr/>
          </p:nvSpPr>
          <p:spPr>
            <a:xfrm>
              <a:off x="4406603" y="3177540"/>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1" name="星形: 五角 100">
              <a:extLst>
                <a:ext uri="{FF2B5EF4-FFF2-40B4-BE49-F238E27FC236}">
                  <a16:creationId xmlns:a16="http://schemas.microsoft.com/office/drawing/2014/main" id="{3D8187A1-6D3F-4DAD-B44D-85DEB5224A9A}"/>
                </a:ext>
              </a:extLst>
            </p:cNvPr>
            <p:cNvSpPr/>
            <p:nvPr/>
          </p:nvSpPr>
          <p:spPr>
            <a:xfrm>
              <a:off x="4128315" y="2889643"/>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cxnSp>
          <p:nvCxnSpPr>
            <p:cNvPr id="102" name="直接连接符 101">
              <a:extLst>
                <a:ext uri="{FF2B5EF4-FFF2-40B4-BE49-F238E27FC236}">
                  <a16:creationId xmlns:a16="http://schemas.microsoft.com/office/drawing/2014/main" id="{2456A5EB-756E-4B93-87A5-71D50CF72A3E}"/>
                </a:ext>
              </a:extLst>
            </p:cNvPr>
            <p:cNvCxnSpPr>
              <a:cxnSpLocks/>
            </p:cNvCxnSpPr>
            <p:nvPr/>
          </p:nvCxnSpPr>
          <p:spPr>
            <a:xfrm>
              <a:off x="3893064" y="2933768"/>
              <a:ext cx="224110" cy="261578"/>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BFB6A683-CBDB-48A8-B80A-564385640577}"/>
                </a:ext>
              </a:extLst>
            </p:cNvPr>
            <p:cNvCxnSpPr>
              <a:cxnSpLocks/>
            </p:cNvCxnSpPr>
            <p:nvPr/>
          </p:nvCxnSpPr>
          <p:spPr>
            <a:xfrm>
              <a:off x="3671172" y="3021458"/>
              <a:ext cx="414785" cy="224799"/>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8A1DBB81-2CBA-4919-9F95-2ED8E63C2686}"/>
                </a:ext>
              </a:extLst>
            </p:cNvPr>
            <p:cNvCxnSpPr>
              <a:cxnSpLocks/>
            </p:cNvCxnSpPr>
            <p:nvPr/>
          </p:nvCxnSpPr>
          <p:spPr>
            <a:xfrm flipV="1">
              <a:off x="3701225" y="3302122"/>
              <a:ext cx="384731" cy="21107"/>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6DE17AB-25CA-4AC5-89F6-A461387DD5B6}"/>
                </a:ext>
              </a:extLst>
            </p:cNvPr>
            <p:cNvCxnSpPr/>
            <p:nvPr/>
          </p:nvCxnSpPr>
          <p:spPr>
            <a:xfrm flipH="1" flipV="1">
              <a:off x="4253965" y="3364109"/>
              <a:ext cx="54150" cy="49227"/>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F2767F92-9F8F-4032-BA9F-3B41C8B927A6}"/>
                </a:ext>
              </a:extLst>
            </p:cNvPr>
            <p:cNvCxnSpPr/>
            <p:nvPr/>
          </p:nvCxnSpPr>
          <p:spPr>
            <a:xfrm flipV="1">
              <a:off x="4122874" y="3370813"/>
              <a:ext cx="23399" cy="68349"/>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B96D87F1-1AAD-4428-B1AC-8A3A6258807D}"/>
                </a:ext>
              </a:extLst>
            </p:cNvPr>
            <p:cNvCxnSpPr>
              <a:cxnSpLocks/>
            </p:cNvCxnSpPr>
            <p:nvPr/>
          </p:nvCxnSpPr>
          <p:spPr>
            <a:xfrm flipH="1">
              <a:off x="4209358" y="3100791"/>
              <a:ext cx="6806" cy="69235"/>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D8D3838E-46C6-4E77-B15F-98DD46BE7C69}"/>
                </a:ext>
              </a:extLst>
            </p:cNvPr>
            <p:cNvCxnSpPr>
              <a:cxnSpLocks/>
            </p:cNvCxnSpPr>
            <p:nvPr/>
          </p:nvCxnSpPr>
          <p:spPr>
            <a:xfrm flipH="1" flipV="1">
              <a:off x="4295429" y="3272935"/>
              <a:ext cx="100374" cy="9180"/>
            </a:xfrm>
            <a:prstGeom prst="line">
              <a:avLst/>
            </a:prstGeom>
            <a:ln w="12700">
              <a:solidFill>
                <a:schemeClr val="tx1"/>
              </a:solidFill>
              <a:tailEnd type="none" w="sm" len="sm"/>
            </a:ln>
          </p:spPr>
          <p:style>
            <a:lnRef idx="1">
              <a:schemeClr val="dk1"/>
            </a:lnRef>
            <a:fillRef idx="0">
              <a:schemeClr val="dk1"/>
            </a:fillRef>
            <a:effectRef idx="0">
              <a:schemeClr val="dk1"/>
            </a:effectRef>
            <a:fontRef idx="minor">
              <a:schemeClr val="tx1"/>
            </a:fontRef>
          </p:style>
        </p:cxnSp>
        <p:sp>
          <p:nvSpPr>
            <p:cNvPr id="109" name="椭圆 108">
              <a:extLst>
                <a:ext uri="{FF2B5EF4-FFF2-40B4-BE49-F238E27FC236}">
                  <a16:creationId xmlns:a16="http://schemas.microsoft.com/office/drawing/2014/main" id="{C96E3A27-ABC3-4A3A-B2BD-1A2B3A9D4B58}"/>
                </a:ext>
              </a:extLst>
            </p:cNvPr>
            <p:cNvSpPr/>
            <p:nvPr/>
          </p:nvSpPr>
          <p:spPr>
            <a:xfrm>
              <a:off x="4106534" y="3190807"/>
              <a:ext cx="177589" cy="177589"/>
            </a:xfrm>
            <a:prstGeom prst="ellipse">
              <a:avLst/>
            </a:prstGeom>
            <a:gradFill>
              <a:gsLst>
                <a:gs pos="32000">
                  <a:srgbClr val="70AD47"/>
                </a:gs>
                <a:gs pos="84000">
                  <a:srgbClr val="8FABDD"/>
                </a:gs>
                <a:gs pos="88000">
                  <a:srgbClr val="FEC001"/>
                </a:gs>
                <a:gs pos="34000">
                  <a:srgbClr val="8FABDD"/>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406991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Proposed </a:t>
            </a:r>
            <a:r>
              <a:rPr lang="en-US" altLang="zh-CN" sz="4000" dirty="0" err="1">
                <a:solidFill>
                  <a:schemeClr val="bg1"/>
                </a:solidFill>
                <a:latin typeface="Arial" panose="020B0604020202020204" pitchFamily="34" charset="0"/>
                <a:cs typeface="Arial" panose="020B0604020202020204" pitchFamily="34" charset="0"/>
              </a:rPr>
              <a:t>ProxyGML</a:t>
            </a:r>
            <a:endParaRPr lang="zh-CN" altLang="en-US" dirty="0">
              <a:solidFill>
                <a:schemeClr val="bg1"/>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87E4CA00-171E-4A58-A242-20C4C595629B}"/>
              </a:ext>
            </a:extLst>
          </p:cNvPr>
          <p:cNvPicPr>
            <a:picLocks/>
          </p:cNvPicPr>
          <p:nvPr/>
        </p:nvPicPr>
        <p:blipFill>
          <a:blip r:embed="rId3"/>
          <a:stretch>
            <a:fillRect/>
          </a:stretch>
        </p:blipFill>
        <p:spPr>
          <a:xfrm>
            <a:off x="8102400" y="-1808"/>
            <a:ext cx="4089600" cy="921600"/>
          </a:xfrm>
          <a:prstGeom prst="rect">
            <a:avLst/>
          </a:prstGeom>
        </p:spPr>
      </p:pic>
      <p:sp>
        <p:nvSpPr>
          <p:cNvPr id="84" name="文本框 83">
            <a:extLst>
              <a:ext uri="{FF2B5EF4-FFF2-40B4-BE49-F238E27FC236}">
                <a16:creationId xmlns:a16="http://schemas.microsoft.com/office/drawing/2014/main" id="{44F7F24E-6892-4824-9B08-FD9CFF2DD72C}"/>
              </a:ext>
            </a:extLst>
          </p:cNvPr>
          <p:cNvSpPr txBox="1"/>
          <p:nvPr/>
        </p:nvSpPr>
        <p:spPr>
          <a:xfrm>
            <a:off x="3165381" y="3933752"/>
            <a:ext cx="1462147" cy="40011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(a)</a:t>
            </a:r>
            <a:endParaRPr lang="zh-CN" altLang="en-US" sz="2000" dirty="0">
              <a:latin typeface="Times New Roman" panose="02020603050405020304" pitchFamily="18" charset="0"/>
              <a:cs typeface="Times New Roman" panose="02020603050405020304" pitchFamily="18" charset="0"/>
            </a:endParaRPr>
          </a:p>
        </p:txBody>
      </p:sp>
      <p:sp>
        <p:nvSpPr>
          <p:cNvPr id="86" name="椭圆 85">
            <a:extLst>
              <a:ext uri="{FF2B5EF4-FFF2-40B4-BE49-F238E27FC236}">
                <a16:creationId xmlns:a16="http://schemas.microsoft.com/office/drawing/2014/main" id="{FF792272-411C-4FD3-8794-1086F265CE01}"/>
              </a:ext>
            </a:extLst>
          </p:cNvPr>
          <p:cNvSpPr/>
          <p:nvPr/>
        </p:nvSpPr>
        <p:spPr>
          <a:xfrm>
            <a:off x="4042232" y="3117749"/>
            <a:ext cx="176536" cy="179261"/>
          </a:xfrm>
          <a:prstGeom prst="ellipse">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 name="圆角矩形 401">
            <a:extLst>
              <a:ext uri="{FF2B5EF4-FFF2-40B4-BE49-F238E27FC236}">
                <a16:creationId xmlns:a16="http://schemas.microsoft.com/office/drawing/2014/main" id="{0A29B2FB-44FD-4FA0-8E7C-DBE482A9ACD9}"/>
              </a:ext>
            </a:extLst>
          </p:cNvPr>
          <p:cNvSpPr/>
          <p:nvPr/>
        </p:nvSpPr>
        <p:spPr>
          <a:xfrm>
            <a:off x="3165381" y="2524137"/>
            <a:ext cx="1462147" cy="1420710"/>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8" name="椭圆 87">
            <a:extLst>
              <a:ext uri="{FF2B5EF4-FFF2-40B4-BE49-F238E27FC236}">
                <a16:creationId xmlns:a16="http://schemas.microsoft.com/office/drawing/2014/main" id="{B81F38A6-2737-4380-BB44-74455E7F46D0}"/>
              </a:ext>
            </a:extLst>
          </p:cNvPr>
          <p:cNvSpPr/>
          <p:nvPr/>
        </p:nvSpPr>
        <p:spPr>
          <a:xfrm>
            <a:off x="3760252" y="3013085"/>
            <a:ext cx="162865" cy="179189"/>
          </a:xfrm>
          <a:prstGeom prst="ellipse">
            <a:avLst/>
          </a:prstGeom>
          <a:solidFill>
            <a:srgbClr val="FEC001">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9" name="椭圆 88">
            <a:extLst>
              <a:ext uri="{FF2B5EF4-FFF2-40B4-BE49-F238E27FC236}">
                <a16:creationId xmlns:a16="http://schemas.microsoft.com/office/drawing/2014/main" id="{7CB8C6F1-E286-4EF4-865A-6BA1312D1D86}"/>
              </a:ext>
            </a:extLst>
          </p:cNvPr>
          <p:cNvSpPr/>
          <p:nvPr/>
        </p:nvSpPr>
        <p:spPr>
          <a:xfrm>
            <a:off x="3730199" y="3405234"/>
            <a:ext cx="162865" cy="17918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0" name="星形: 五角 89">
            <a:extLst>
              <a:ext uri="{FF2B5EF4-FFF2-40B4-BE49-F238E27FC236}">
                <a16:creationId xmlns:a16="http://schemas.microsoft.com/office/drawing/2014/main" id="{5B8D55E9-3A4D-4195-8D48-6D5AFB1C33C8}"/>
              </a:ext>
            </a:extLst>
          </p:cNvPr>
          <p:cNvSpPr/>
          <p:nvPr/>
        </p:nvSpPr>
        <p:spPr>
          <a:xfrm>
            <a:off x="3473024" y="319694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1" name="星形: 五角 90">
            <a:extLst>
              <a:ext uri="{FF2B5EF4-FFF2-40B4-BE49-F238E27FC236}">
                <a16:creationId xmlns:a16="http://schemas.microsoft.com/office/drawing/2014/main" id="{89F92713-94B1-42C2-932B-7582AFFB98E7}"/>
              </a:ext>
            </a:extLst>
          </p:cNvPr>
          <p:cNvSpPr/>
          <p:nvPr/>
        </p:nvSpPr>
        <p:spPr>
          <a:xfrm>
            <a:off x="3499743" y="2857736"/>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2" name="星形: 五角 91">
            <a:extLst>
              <a:ext uri="{FF2B5EF4-FFF2-40B4-BE49-F238E27FC236}">
                <a16:creationId xmlns:a16="http://schemas.microsoft.com/office/drawing/2014/main" id="{98EAD155-12F1-447C-91E6-81ED32D3AF5A}"/>
              </a:ext>
            </a:extLst>
          </p:cNvPr>
          <p:cNvSpPr/>
          <p:nvPr/>
        </p:nvSpPr>
        <p:spPr>
          <a:xfrm>
            <a:off x="3714403" y="269595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93" name="星形: 五角 92">
            <a:extLst>
              <a:ext uri="{FF2B5EF4-FFF2-40B4-BE49-F238E27FC236}">
                <a16:creationId xmlns:a16="http://schemas.microsoft.com/office/drawing/2014/main" id="{4D840F8B-46BE-4F6F-BA07-6612137F09AB}"/>
              </a:ext>
            </a:extLst>
          </p:cNvPr>
          <p:cNvSpPr/>
          <p:nvPr/>
        </p:nvSpPr>
        <p:spPr>
          <a:xfrm>
            <a:off x="4266594" y="338991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94" name="星形: 五角 93">
            <a:extLst>
              <a:ext uri="{FF2B5EF4-FFF2-40B4-BE49-F238E27FC236}">
                <a16:creationId xmlns:a16="http://schemas.microsoft.com/office/drawing/2014/main" id="{3733D96E-0F07-44BD-AE97-CC3B7DF4516B}"/>
              </a:ext>
            </a:extLst>
          </p:cNvPr>
          <p:cNvSpPr/>
          <p:nvPr/>
        </p:nvSpPr>
        <p:spPr>
          <a:xfrm>
            <a:off x="3533889" y="3566427"/>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5" name="星形: 五角 94">
            <a:extLst>
              <a:ext uri="{FF2B5EF4-FFF2-40B4-BE49-F238E27FC236}">
                <a16:creationId xmlns:a16="http://schemas.microsoft.com/office/drawing/2014/main" id="{204C3D7A-5062-44F0-894B-83AC20830929}"/>
              </a:ext>
            </a:extLst>
          </p:cNvPr>
          <p:cNvSpPr/>
          <p:nvPr/>
        </p:nvSpPr>
        <p:spPr>
          <a:xfrm>
            <a:off x="3809581" y="3658048"/>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6" name="星形: 五角 95">
            <a:extLst>
              <a:ext uri="{FF2B5EF4-FFF2-40B4-BE49-F238E27FC236}">
                <a16:creationId xmlns:a16="http://schemas.microsoft.com/office/drawing/2014/main" id="{3DD44EEE-7840-4162-8CF3-3FC329879D88}"/>
              </a:ext>
            </a:extLst>
          </p:cNvPr>
          <p:cNvSpPr/>
          <p:nvPr/>
        </p:nvSpPr>
        <p:spPr>
          <a:xfrm>
            <a:off x="3222017" y="2959476"/>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7" name="星形: 五角 96">
            <a:extLst>
              <a:ext uri="{FF2B5EF4-FFF2-40B4-BE49-F238E27FC236}">
                <a16:creationId xmlns:a16="http://schemas.microsoft.com/office/drawing/2014/main" id="{A0043A79-D1DE-4016-AF1B-0F49A3F04F81}"/>
              </a:ext>
            </a:extLst>
          </p:cNvPr>
          <p:cNvSpPr/>
          <p:nvPr/>
        </p:nvSpPr>
        <p:spPr>
          <a:xfrm>
            <a:off x="3983287" y="3393646"/>
            <a:ext cx="205340" cy="227330"/>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8" name="星形: 五角 97">
            <a:extLst>
              <a:ext uri="{FF2B5EF4-FFF2-40B4-BE49-F238E27FC236}">
                <a16:creationId xmlns:a16="http://schemas.microsoft.com/office/drawing/2014/main" id="{856517BF-AE61-4324-8247-BF6E255365F9}"/>
              </a:ext>
            </a:extLst>
          </p:cNvPr>
          <p:cNvSpPr/>
          <p:nvPr/>
        </p:nvSpPr>
        <p:spPr>
          <a:xfrm>
            <a:off x="4079614" y="2574247"/>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9" name="星形: 五角 98">
            <a:extLst>
              <a:ext uri="{FF2B5EF4-FFF2-40B4-BE49-F238E27FC236}">
                <a16:creationId xmlns:a16="http://schemas.microsoft.com/office/drawing/2014/main" id="{ABF152D3-0A1C-4ACE-AC21-CA9F4E8276D0}"/>
              </a:ext>
            </a:extLst>
          </p:cNvPr>
          <p:cNvSpPr/>
          <p:nvPr/>
        </p:nvSpPr>
        <p:spPr>
          <a:xfrm>
            <a:off x="3276968" y="3449141"/>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0" name="星形: 五角 99">
            <a:extLst>
              <a:ext uri="{FF2B5EF4-FFF2-40B4-BE49-F238E27FC236}">
                <a16:creationId xmlns:a16="http://schemas.microsoft.com/office/drawing/2014/main" id="{182C27BA-63DC-48EA-A2C2-A25DA65BA15C}"/>
              </a:ext>
            </a:extLst>
          </p:cNvPr>
          <p:cNvSpPr/>
          <p:nvPr/>
        </p:nvSpPr>
        <p:spPr>
          <a:xfrm>
            <a:off x="4406603" y="3177540"/>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1" name="星形: 五角 100">
            <a:extLst>
              <a:ext uri="{FF2B5EF4-FFF2-40B4-BE49-F238E27FC236}">
                <a16:creationId xmlns:a16="http://schemas.microsoft.com/office/drawing/2014/main" id="{3D8187A1-6D3F-4DAD-B44D-85DEB5224A9A}"/>
              </a:ext>
            </a:extLst>
          </p:cNvPr>
          <p:cNvSpPr/>
          <p:nvPr/>
        </p:nvSpPr>
        <p:spPr>
          <a:xfrm>
            <a:off x="4128315" y="2889643"/>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cxnSp>
        <p:nvCxnSpPr>
          <p:cNvPr id="102" name="直接连接符 101">
            <a:extLst>
              <a:ext uri="{FF2B5EF4-FFF2-40B4-BE49-F238E27FC236}">
                <a16:creationId xmlns:a16="http://schemas.microsoft.com/office/drawing/2014/main" id="{2456A5EB-756E-4B93-87A5-71D50CF72A3E}"/>
              </a:ext>
            </a:extLst>
          </p:cNvPr>
          <p:cNvCxnSpPr>
            <a:cxnSpLocks/>
          </p:cNvCxnSpPr>
          <p:nvPr/>
        </p:nvCxnSpPr>
        <p:spPr>
          <a:xfrm>
            <a:off x="3893064" y="2933768"/>
            <a:ext cx="224110" cy="261578"/>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BFB6A683-CBDB-48A8-B80A-564385640577}"/>
              </a:ext>
            </a:extLst>
          </p:cNvPr>
          <p:cNvCxnSpPr>
            <a:cxnSpLocks/>
          </p:cNvCxnSpPr>
          <p:nvPr/>
        </p:nvCxnSpPr>
        <p:spPr>
          <a:xfrm>
            <a:off x="3671172" y="3021458"/>
            <a:ext cx="414785" cy="224799"/>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8A1DBB81-2CBA-4919-9F95-2ED8E63C2686}"/>
              </a:ext>
            </a:extLst>
          </p:cNvPr>
          <p:cNvCxnSpPr>
            <a:cxnSpLocks/>
          </p:cNvCxnSpPr>
          <p:nvPr/>
        </p:nvCxnSpPr>
        <p:spPr>
          <a:xfrm flipV="1">
            <a:off x="3701225" y="3302122"/>
            <a:ext cx="384731" cy="21107"/>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6DE17AB-25CA-4AC5-89F6-A461387DD5B6}"/>
              </a:ext>
            </a:extLst>
          </p:cNvPr>
          <p:cNvCxnSpPr/>
          <p:nvPr/>
        </p:nvCxnSpPr>
        <p:spPr>
          <a:xfrm flipH="1" flipV="1">
            <a:off x="4253965" y="3364109"/>
            <a:ext cx="54150" cy="49227"/>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F2767F92-9F8F-4032-BA9F-3B41C8B927A6}"/>
              </a:ext>
            </a:extLst>
          </p:cNvPr>
          <p:cNvCxnSpPr/>
          <p:nvPr/>
        </p:nvCxnSpPr>
        <p:spPr>
          <a:xfrm flipV="1">
            <a:off x="4122874" y="3370813"/>
            <a:ext cx="23399" cy="68349"/>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B96D87F1-1AAD-4428-B1AC-8A3A6258807D}"/>
              </a:ext>
            </a:extLst>
          </p:cNvPr>
          <p:cNvCxnSpPr>
            <a:cxnSpLocks/>
          </p:cNvCxnSpPr>
          <p:nvPr/>
        </p:nvCxnSpPr>
        <p:spPr>
          <a:xfrm flipH="1">
            <a:off x="4209358" y="3100791"/>
            <a:ext cx="6806" cy="69235"/>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D8D3838E-46C6-4E77-B15F-98DD46BE7C69}"/>
              </a:ext>
            </a:extLst>
          </p:cNvPr>
          <p:cNvCxnSpPr>
            <a:cxnSpLocks/>
          </p:cNvCxnSpPr>
          <p:nvPr/>
        </p:nvCxnSpPr>
        <p:spPr>
          <a:xfrm flipH="1" flipV="1">
            <a:off x="4295429" y="3272935"/>
            <a:ext cx="100374" cy="9180"/>
          </a:xfrm>
          <a:prstGeom prst="line">
            <a:avLst/>
          </a:prstGeom>
          <a:ln w="12700">
            <a:solidFill>
              <a:schemeClr val="tx1"/>
            </a:solidFill>
            <a:tailEnd type="none" w="sm" len="sm"/>
          </a:ln>
        </p:spPr>
        <p:style>
          <a:lnRef idx="1">
            <a:schemeClr val="dk1"/>
          </a:lnRef>
          <a:fillRef idx="0">
            <a:schemeClr val="dk1"/>
          </a:fillRef>
          <a:effectRef idx="0">
            <a:schemeClr val="dk1"/>
          </a:effectRef>
          <a:fontRef idx="minor">
            <a:schemeClr val="tx1"/>
          </a:fontRef>
        </p:style>
      </p:cxnSp>
      <p:sp>
        <p:nvSpPr>
          <p:cNvPr id="109" name="椭圆 108">
            <a:extLst>
              <a:ext uri="{FF2B5EF4-FFF2-40B4-BE49-F238E27FC236}">
                <a16:creationId xmlns:a16="http://schemas.microsoft.com/office/drawing/2014/main" id="{C96E3A27-ABC3-4A3A-B2BD-1A2B3A9D4B58}"/>
              </a:ext>
            </a:extLst>
          </p:cNvPr>
          <p:cNvSpPr/>
          <p:nvPr/>
        </p:nvSpPr>
        <p:spPr>
          <a:xfrm>
            <a:off x="4106534" y="3190807"/>
            <a:ext cx="177589" cy="177589"/>
          </a:xfrm>
          <a:prstGeom prst="ellipse">
            <a:avLst/>
          </a:prstGeom>
          <a:gradFill>
            <a:gsLst>
              <a:gs pos="32000">
                <a:srgbClr val="70AD47"/>
              </a:gs>
              <a:gs pos="84000">
                <a:srgbClr val="8FABDD"/>
              </a:gs>
              <a:gs pos="88000">
                <a:srgbClr val="FEC001"/>
              </a:gs>
              <a:gs pos="34000">
                <a:srgbClr val="8FABDD"/>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 name="文本框 110">
            <a:extLst>
              <a:ext uri="{FF2B5EF4-FFF2-40B4-BE49-F238E27FC236}">
                <a16:creationId xmlns:a16="http://schemas.microsoft.com/office/drawing/2014/main" id="{83404694-D323-4C64-AFC6-39ED7D486C80}"/>
              </a:ext>
            </a:extLst>
          </p:cNvPr>
          <p:cNvSpPr txBox="1"/>
          <p:nvPr/>
        </p:nvSpPr>
        <p:spPr>
          <a:xfrm>
            <a:off x="5246943" y="3933752"/>
            <a:ext cx="1446562" cy="40011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(b)</a:t>
            </a:r>
            <a:endParaRPr lang="zh-CN" altLang="en-US" sz="2000" dirty="0">
              <a:latin typeface="Times New Roman" panose="02020603050405020304" pitchFamily="18" charset="0"/>
              <a:cs typeface="Times New Roman" panose="02020603050405020304" pitchFamily="18" charset="0"/>
            </a:endParaRPr>
          </a:p>
        </p:txBody>
      </p:sp>
      <p:sp>
        <p:nvSpPr>
          <p:cNvPr id="113" name="右箭头 17">
            <a:extLst>
              <a:ext uri="{FF2B5EF4-FFF2-40B4-BE49-F238E27FC236}">
                <a16:creationId xmlns:a16="http://schemas.microsoft.com/office/drawing/2014/main" id="{AFF72018-D4E4-4A44-B322-765B13D7ADAB}"/>
              </a:ext>
            </a:extLst>
          </p:cNvPr>
          <p:cNvSpPr/>
          <p:nvPr/>
        </p:nvSpPr>
        <p:spPr>
          <a:xfrm>
            <a:off x="4761198" y="3113370"/>
            <a:ext cx="350317" cy="203158"/>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5" name="椭圆 114">
            <a:extLst>
              <a:ext uri="{FF2B5EF4-FFF2-40B4-BE49-F238E27FC236}">
                <a16:creationId xmlns:a16="http://schemas.microsoft.com/office/drawing/2014/main" id="{09000DA8-E1A4-4C72-936E-467AA00CA893}"/>
              </a:ext>
            </a:extLst>
          </p:cNvPr>
          <p:cNvSpPr/>
          <p:nvPr/>
        </p:nvSpPr>
        <p:spPr>
          <a:xfrm>
            <a:off x="6123794" y="3117749"/>
            <a:ext cx="176536" cy="179261"/>
          </a:xfrm>
          <a:prstGeom prst="ellipse">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6" name="圆角矩形 401">
            <a:extLst>
              <a:ext uri="{FF2B5EF4-FFF2-40B4-BE49-F238E27FC236}">
                <a16:creationId xmlns:a16="http://schemas.microsoft.com/office/drawing/2014/main" id="{69A9B3FA-99D5-461B-AB28-862B6957A63E}"/>
              </a:ext>
            </a:extLst>
          </p:cNvPr>
          <p:cNvSpPr/>
          <p:nvPr/>
        </p:nvSpPr>
        <p:spPr>
          <a:xfrm>
            <a:off x="5246943" y="2524137"/>
            <a:ext cx="1462147" cy="1420710"/>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7" name="椭圆 116">
            <a:extLst>
              <a:ext uri="{FF2B5EF4-FFF2-40B4-BE49-F238E27FC236}">
                <a16:creationId xmlns:a16="http://schemas.microsoft.com/office/drawing/2014/main" id="{3B931605-D3DC-4EA2-83FD-7E5D7C36A95B}"/>
              </a:ext>
            </a:extLst>
          </p:cNvPr>
          <p:cNvSpPr/>
          <p:nvPr/>
        </p:nvSpPr>
        <p:spPr>
          <a:xfrm>
            <a:off x="5841814" y="3013085"/>
            <a:ext cx="162865" cy="179189"/>
          </a:xfrm>
          <a:prstGeom prst="ellipse">
            <a:avLst/>
          </a:prstGeom>
          <a:solidFill>
            <a:srgbClr val="FEC001">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8" name="椭圆 117">
            <a:extLst>
              <a:ext uri="{FF2B5EF4-FFF2-40B4-BE49-F238E27FC236}">
                <a16:creationId xmlns:a16="http://schemas.microsoft.com/office/drawing/2014/main" id="{46394650-5C36-49D5-95F2-3D749341EFB3}"/>
              </a:ext>
            </a:extLst>
          </p:cNvPr>
          <p:cNvSpPr/>
          <p:nvPr/>
        </p:nvSpPr>
        <p:spPr>
          <a:xfrm>
            <a:off x="5811761" y="3405234"/>
            <a:ext cx="162865" cy="17918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9" name="星形: 五角 118">
            <a:extLst>
              <a:ext uri="{FF2B5EF4-FFF2-40B4-BE49-F238E27FC236}">
                <a16:creationId xmlns:a16="http://schemas.microsoft.com/office/drawing/2014/main" id="{144B21CC-A292-4785-9C97-0F5A9ED4BE1E}"/>
              </a:ext>
            </a:extLst>
          </p:cNvPr>
          <p:cNvSpPr/>
          <p:nvPr/>
        </p:nvSpPr>
        <p:spPr>
          <a:xfrm>
            <a:off x="5554586" y="319694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0" name="星形: 五角 119">
            <a:extLst>
              <a:ext uri="{FF2B5EF4-FFF2-40B4-BE49-F238E27FC236}">
                <a16:creationId xmlns:a16="http://schemas.microsoft.com/office/drawing/2014/main" id="{140D6A06-DF60-41DF-89CE-28E3B0443A85}"/>
              </a:ext>
            </a:extLst>
          </p:cNvPr>
          <p:cNvSpPr/>
          <p:nvPr/>
        </p:nvSpPr>
        <p:spPr>
          <a:xfrm>
            <a:off x="5581305" y="2857736"/>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1" name="星形: 五角 120">
            <a:extLst>
              <a:ext uri="{FF2B5EF4-FFF2-40B4-BE49-F238E27FC236}">
                <a16:creationId xmlns:a16="http://schemas.microsoft.com/office/drawing/2014/main" id="{EF65F839-31C8-4DBA-948A-47D97FACF904}"/>
              </a:ext>
            </a:extLst>
          </p:cNvPr>
          <p:cNvSpPr/>
          <p:nvPr/>
        </p:nvSpPr>
        <p:spPr>
          <a:xfrm>
            <a:off x="5795965" y="269595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122" name="星形: 五角 121">
            <a:extLst>
              <a:ext uri="{FF2B5EF4-FFF2-40B4-BE49-F238E27FC236}">
                <a16:creationId xmlns:a16="http://schemas.microsoft.com/office/drawing/2014/main" id="{50CC0A8E-9951-46CB-8EBA-BF53C5159AE2}"/>
              </a:ext>
            </a:extLst>
          </p:cNvPr>
          <p:cNvSpPr/>
          <p:nvPr/>
        </p:nvSpPr>
        <p:spPr>
          <a:xfrm>
            <a:off x="5615451" y="3566427"/>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3" name="星形: 五角 122">
            <a:extLst>
              <a:ext uri="{FF2B5EF4-FFF2-40B4-BE49-F238E27FC236}">
                <a16:creationId xmlns:a16="http://schemas.microsoft.com/office/drawing/2014/main" id="{64AB37C8-9FE7-4878-9899-02D10DB8D46B}"/>
              </a:ext>
            </a:extLst>
          </p:cNvPr>
          <p:cNvSpPr/>
          <p:nvPr/>
        </p:nvSpPr>
        <p:spPr>
          <a:xfrm>
            <a:off x="5891143" y="3658048"/>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4" name="星形: 五角 123">
            <a:extLst>
              <a:ext uri="{FF2B5EF4-FFF2-40B4-BE49-F238E27FC236}">
                <a16:creationId xmlns:a16="http://schemas.microsoft.com/office/drawing/2014/main" id="{6440E672-7D06-4BA6-9070-B12AAD421A9F}"/>
              </a:ext>
            </a:extLst>
          </p:cNvPr>
          <p:cNvSpPr/>
          <p:nvPr/>
        </p:nvSpPr>
        <p:spPr>
          <a:xfrm>
            <a:off x="5303579" y="2959476"/>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5" name="星形: 五角 124">
            <a:extLst>
              <a:ext uri="{FF2B5EF4-FFF2-40B4-BE49-F238E27FC236}">
                <a16:creationId xmlns:a16="http://schemas.microsoft.com/office/drawing/2014/main" id="{226086CF-8100-43BE-9216-72A625DB0E92}"/>
              </a:ext>
            </a:extLst>
          </p:cNvPr>
          <p:cNvSpPr/>
          <p:nvPr/>
        </p:nvSpPr>
        <p:spPr>
          <a:xfrm>
            <a:off x="6045273" y="3406344"/>
            <a:ext cx="205340" cy="227330"/>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6" name="星形: 五角 125">
            <a:extLst>
              <a:ext uri="{FF2B5EF4-FFF2-40B4-BE49-F238E27FC236}">
                <a16:creationId xmlns:a16="http://schemas.microsoft.com/office/drawing/2014/main" id="{7B8CBB1B-557D-46DA-A88C-413630057E12}"/>
              </a:ext>
            </a:extLst>
          </p:cNvPr>
          <p:cNvSpPr/>
          <p:nvPr/>
        </p:nvSpPr>
        <p:spPr>
          <a:xfrm>
            <a:off x="6161176" y="2574247"/>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7" name="星形: 五角 126">
            <a:extLst>
              <a:ext uri="{FF2B5EF4-FFF2-40B4-BE49-F238E27FC236}">
                <a16:creationId xmlns:a16="http://schemas.microsoft.com/office/drawing/2014/main" id="{2F98BE6C-255C-4242-BEC9-3D84DA8234D7}"/>
              </a:ext>
            </a:extLst>
          </p:cNvPr>
          <p:cNvSpPr/>
          <p:nvPr/>
        </p:nvSpPr>
        <p:spPr>
          <a:xfrm>
            <a:off x="5358530" y="3449141"/>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8" name="星形: 五角 127">
            <a:extLst>
              <a:ext uri="{FF2B5EF4-FFF2-40B4-BE49-F238E27FC236}">
                <a16:creationId xmlns:a16="http://schemas.microsoft.com/office/drawing/2014/main" id="{4E82AA40-BE58-48BA-B308-A134BE011D60}"/>
              </a:ext>
            </a:extLst>
          </p:cNvPr>
          <p:cNvSpPr/>
          <p:nvPr/>
        </p:nvSpPr>
        <p:spPr>
          <a:xfrm>
            <a:off x="6488165" y="3177540"/>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9" name="星形: 五角 128">
            <a:extLst>
              <a:ext uri="{FF2B5EF4-FFF2-40B4-BE49-F238E27FC236}">
                <a16:creationId xmlns:a16="http://schemas.microsoft.com/office/drawing/2014/main" id="{CAE62797-DFAE-41FB-953A-97580CD7BCE4}"/>
              </a:ext>
            </a:extLst>
          </p:cNvPr>
          <p:cNvSpPr/>
          <p:nvPr/>
        </p:nvSpPr>
        <p:spPr>
          <a:xfrm>
            <a:off x="6209877" y="2885410"/>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cxnSp>
        <p:nvCxnSpPr>
          <p:cNvPr id="130" name="直接连接符 129">
            <a:extLst>
              <a:ext uri="{FF2B5EF4-FFF2-40B4-BE49-F238E27FC236}">
                <a16:creationId xmlns:a16="http://schemas.microsoft.com/office/drawing/2014/main" id="{0350EA27-D624-4835-BAF6-21CC7EAF8224}"/>
              </a:ext>
            </a:extLst>
          </p:cNvPr>
          <p:cNvCxnSpPr>
            <a:cxnSpLocks/>
          </p:cNvCxnSpPr>
          <p:nvPr/>
        </p:nvCxnSpPr>
        <p:spPr>
          <a:xfrm>
            <a:off x="5998058" y="2925045"/>
            <a:ext cx="97753" cy="127112"/>
          </a:xfrm>
          <a:prstGeom prst="line">
            <a:avLst/>
          </a:prstGeom>
          <a:ln w="17145">
            <a:solidFill>
              <a:srgbClr val="9E0000"/>
            </a:solidFill>
            <a:tailEnd type="stealth" w="sm" len="sm"/>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5AAF870B-C603-4E2B-ACA2-9DF207DD962F}"/>
              </a:ext>
            </a:extLst>
          </p:cNvPr>
          <p:cNvCxnSpPr>
            <a:cxnSpLocks/>
          </p:cNvCxnSpPr>
          <p:nvPr/>
        </p:nvCxnSpPr>
        <p:spPr>
          <a:xfrm>
            <a:off x="5788230" y="3029576"/>
            <a:ext cx="156178" cy="80010"/>
          </a:xfrm>
          <a:prstGeom prst="line">
            <a:avLst/>
          </a:prstGeom>
          <a:ln w="17145">
            <a:solidFill>
              <a:srgbClr val="9E0000"/>
            </a:solidFill>
            <a:tailEnd type="stealth" w="sm" len="sm"/>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B64640ED-0F4B-49C5-890E-7A94C2935815}"/>
              </a:ext>
            </a:extLst>
          </p:cNvPr>
          <p:cNvCxnSpPr>
            <a:cxnSpLocks/>
          </p:cNvCxnSpPr>
          <p:nvPr/>
        </p:nvCxnSpPr>
        <p:spPr>
          <a:xfrm flipV="1">
            <a:off x="5781594" y="3302755"/>
            <a:ext cx="168035" cy="7852"/>
          </a:xfrm>
          <a:prstGeom prst="line">
            <a:avLst/>
          </a:prstGeom>
          <a:ln w="17145">
            <a:solidFill>
              <a:srgbClr val="9E0000"/>
            </a:solidFill>
            <a:tailEnd type="stealth" w="sm" len="sm"/>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4DDCD1C4-1216-4682-A7B1-92DB6C838B2F}"/>
              </a:ext>
            </a:extLst>
          </p:cNvPr>
          <p:cNvCxnSpPr>
            <a:cxnSpLocks/>
          </p:cNvCxnSpPr>
          <p:nvPr/>
        </p:nvCxnSpPr>
        <p:spPr>
          <a:xfrm flipV="1">
            <a:off x="6294328" y="3067700"/>
            <a:ext cx="17892" cy="113175"/>
          </a:xfrm>
          <a:prstGeom prst="line">
            <a:avLst/>
          </a:prstGeom>
          <a:ln w="17145">
            <a:tailEnd type="stealth" w="sm" len="sm"/>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A5FCBCAE-46C7-4561-AAC8-DF0692AAC362}"/>
              </a:ext>
            </a:extLst>
          </p:cNvPr>
          <p:cNvCxnSpPr>
            <a:cxnSpLocks/>
          </p:cNvCxnSpPr>
          <p:nvPr/>
        </p:nvCxnSpPr>
        <p:spPr>
          <a:xfrm flipH="1">
            <a:off x="6179132" y="3390966"/>
            <a:ext cx="65464" cy="97199"/>
          </a:xfrm>
          <a:prstGeom prst="line">
            <a:avLst/>
          </a:prstGeom>
          <a:ln w="17145">
            <a:tailEnd type="stealth" w="sm" len="sm"/>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637E6C3B-F277-4D79-A195-8DEFFC9CA21B}"/>
              </a:ext>
            </a:extLst>
          </p:cNvPr>
          <p:cNvCxnSpPr/>
          <p:nvPr/>
        </p:nvCxnSpPr>
        <p:spPr>
          <a:xfrm>
            <a:off x="6386191" y="3285907"/>
            <a:ext cx="129641" cy="29396"/>
          </a:xfrm>
          <a:prstGeom prst="line">
            <a:avLst/>
          </a:prstGeom>
          <a:ln w="17145">
            <a:tailEnd type="stealth" w="sm" len="sm"/>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81C7E5B3-37E0-43B8-B463-253CA8DFDD2A}"/>
              </a:ext>
            </a:extLst>
          </p:cNvPr>
          <p:cNvCxnSpPr>
            <a:cxnSpLocks/>
          </p:cNvCxnSpPr>
          <p:nvPr/>
        </p:nvCxnSpPr>
        <p:spPr>
          <a:xfrm flipH="1" flipV="1">
            <a:off x="6349389" y="3371933"/>
            <a:ext cx="76639" cy="88156"/>
          </a:xfrm>
          <a:prstGeom prst="line">
            <a:avLst/>
          </a:prstGeom>
          <a:ln w="17145">
            <a:solidFill>
              <a:srgbClr val="9E0000"/>
            </a:solidFill>
            <a:tailEnd type="stealth" w="sm" len="sm"/>
          </a:ln>
        </p:spPr>
        <p:style>
          <a:lnRef idx="1">
            <a:schemeClr val="dk1"/>
          </a:lnRef>
          <a:fillRef idx="0">
            <a:schemeClr val="dk1"/>
          </a:fillRef>
          <a:effectRef idx="0">
            <a:schemeClr val="dk1"/>
          </a:effectRef>
          <a:fontRef idx="minor">
            <a:schemeClr val="tx1"/>
          </a:fontRef>
        </p:style>
      </p:cxnSp>
      <p:sp>
        <p:nvSpPr>
          <p:cNvPr id="137" name="椭圆 136">
            <a:extLst>
              <a:ext uri="{FF2B5EF4-FFF2-40B4-BE49-F238E27FC236}">
                <a16:creationId xmlns:a16="http://schemas.microsoft.com/office/drawing/2014/main" id="{C9A112D4-8DD9-4330-976C-F636636F7972}"/>
              </a:ext>
            </a:extLst>
          </p:cNvPr>
          <p:cNvSpPr/>
          <p:nvPr/>
        </p:nvSpPr>
        <p:spPr>
          <a:xfrm>
            <a:off x="6197750" y="3204218"/>
            <a:ext cx="177589" cy="177589"/>
          </a:xfrm>
          <a:prstGeom prst="ellipse">
            <a:avLst/>
          </a:prstGeom>
          <a:gradFill>
            <a:gsLst>
              <a:gs pos="32000">
                <a:srgbClr val="70AD47"/>
              </a:gs>
              <a:gs pos="84000">
                <a:srgbClr val="8FABDD"/>
              </a:gs>
              <a:gs pos="88000">
                <a:srgbClr val="FEC001"/>
              </a:gs>
              <a:gs pos="34000">
                <a:srgbClr val="8FABDD"/>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8" name="星形: 五角 137">
            <a:extLst>
              <a:ext uri="{FF2B5EF4-FFF2-40B4-BE49-F238E27FC236}">
                <a16:creationId xmlns:a16="http://schemas.microsoft.com/office/drawing/2014/main" id="{2DF3EF93-F948-4BF9-98A5-5AEC8C97BE06}"/>
              </a:ext>
            </a:extLst>
          </p:cNvPr>
          <p:cNvSpPr/>
          <p:nvPr/>
        </p:nvSpPr>
        <p:spPr>
          <a:xfrm>
            <a:off x="6367439" y="3396825"/>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Tree>
    <p:extLst>
      <p:ext uri="{BB962C8B-B14F-4D97-AF65-F5344CB8AC3E}">
        <p14:creationId xmlns:p14="http://schemas.microsoft.com/office/powerpoint/2010/main" val="137469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Proposed </a:t>
            </a:r>
            <a:r>
              <a:rPr lang="en-US" altLang="zh-CN" sz="4000" dirty="0" err="1">
                <a:solidFill>
                  <a:schemeClr val="bg1"/>
                </a:solidFill>
                <a:latin typeface="Arial" panose="020B0604020202020204" pitchFamily="34" charset="0"/>
                <a:cs typeface="Arial" panose="020B0604020202020204" pitchFamily="34" charset="0"/>
              </a:rPr>
              <a:t>ProxyGML</a:t>
            </a:r>
            <a:endParaRPr lang="zh-CN" altLang="en-US" dirty="0">
              <a:solidFill>
                <a:schemeClr val="bg1"/>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87E4CA00-171E-4A58-A242-20C4C595629B}"/>
              </a:ext>
            </a:extLst>
          </p:cNvPr>
          <p:cNvPicPr>
            <a:picLocks/>
          </p:cNvPicPr>
          <p:nvPr/>
        </p:nvPicPr>
        <p:blipFill>
          <a:blip r:embed="rId3"/>
          <a:stretch>
            <a:fillRect/>
          </a:stretch>
        </p:blipFill>
        <p:spPr>
          <a:xfrm>
            <a:off x="8102400" y="-1808"/>
            <a:ext cx="4089600" cy="921600"/>
          </a:xfrm>
          <a:prstGeom prst="rect">
            <a:avLst/>
          </a:prstGeom>
        </p:spPr>
      </p:pic>
      <p:sp>
        <p:nvSpPr>
          <p:cNvPr id="84" name="文本框 83">
            <a:extLst>
              <a:ext uri="{FF2B5EF4-FFF2-40B4-BE49-F238E27FC236}">
                <a16:creationId xmlns:a16="http://schemas.microsoft.com/office/drawing/2014/main" id="{44F7F24E-6892-4824-9B08-FD9CFF2DD72C}"/>
              </a:ext>
            </a:extLst>
          </p:cNvPr>
          <p:cNvSpPr txBox="1"/>
          <p:nvPr/>
        </p:nvSpPr>
        <p:spPr>
          <a:xfrm>
            <a:off x="3165381" y="3933752"/>
            <a:ext cx="1462147" cy="40011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(a)</a:t>
            </a:r>
            <a:endParaRPr lang="zh-CN" altLang="en-US" sz="2000" dirty="0">
              <a:latin typeface="Times New Roman" panose="02020603050405020304" pitchFamily="18" charset="0"/>
              <a:cs typeface="Times New Roman" panose="02020603050405020304" pitchFamily="18" charset="0"/>
            </a:endParaRPr>
          </a:p>
        </p:txBody>
      </p:sp>
      <p:sp>
        <p:nvSpPr>
          <p:cNvPr id="86" name="椭圆 85">
            <a:extLst>
              <a:ext uri="{FF2B5EF4-FFF2-40B4-BE49-F238E27FC236}">
                <a16:creationId xmlns:a16="http://schemas.microsoft.com/office/drawing/2014/main" id="{FF792272-411C-4FD3-8794-1086F265CE01}"/>
              </a:ext>
            </a:extLst>
          </p:cNvPr>
          <p:cNvSpPr/>
          <p:nvPr/>
        </p:nvSpPr>
        <p:spPr>
          <a:xfrm>
            <a:off x="4042232" y="3117749"/>
            <a:ext cx="176536" cy="179261"/>
          </a:xfrm>
          <a:prstGeom prst="ellipse">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 name="圆角矩形 401">
            <a:extLst>
              <a:ext uri="{FF2B5EF4-FFF2-40B4-BE49-F238E27FC236}">
                <a16:creationId xmlns:a16="http://schemas.microsoft.com/office/drawing/2014/main" id="{0A29B2FB-44FD-4FA0-8E7C-DBE482A9ACD9}"/>
              </a:ext>
            </a:extLst>
          </p:cNvPr>
          <p:cNvSpPr/>
          <p:nvPr/>
        </p:nvSpPr>
        <p:spPr>
          <a:xfrm>
            <a:off x="3165381" y="2524137"/>
            <a:ext cx="1462147" cy="1420710"/>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8" name="椭圆 87">
            <a:extLst>
              <a:ext uri="{FF2B5EF4-FFF2-40B4-BE49-F238E27FC236}">
                <a16:creationId xmlns:a16="http://schemas.microsoft.com/office/drawing/2014/main" id="{B81F38A6-2737-4380-BB44-74455E7F46D0}"/>
              </a:ext>
            </a:extLst>
          </p:cNvPr>
          <p:cNvSpPr/>
          <p:nvPr/>
        </p:nvSpPr>
        <p:spPr>
          <a:xfrm>
            <a:off x="3760252" y="3013085"/>
            <a:ext cx="162865" cy="179189"/>
          </a:xfrm>
          <a:prstGeom prst="ellipse">
            <a:avLst/>
          </a:prstGeom>
          <a:solidFill>
            <a:srgbClr val="FEC001">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9" name="椭圆 88">
            <a:extLst>
              <a:ext uri="{FF2B5EF4-FFF2-40B4-BE49-F238E27FC236}">
                <a16:creationId xmlns:a16="http://schemas.microsoft.com/office/drawing/2014/main" id="{7CB8C6F1-E286-4EF4-865A-6BA1312D1D86}"/>
              </a:ext>
            </a:extLst>
          </p:cNvPr>
          <p:cNvSpPr/>
          <p:nvPr/>
        </p:nvSpPr>
        <p:spPr>
          <a:xfrm>
            <a:off x="3730199" y="3405234"/>
            <a:ext cx="162865" cy="17918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0" name="星形: 五角 89">
            <a:extLst>
              <a:ext uri="{FF2B5EF4-FFF2-40B4-BE49-F238E27FC236}">
                <a16:creationId xmlns:a16="http://schemas.microsoft.com/office/drawing/2014/main" id="{5B8D55E9-3A4D-4195-8D48-6D5AFB1C33C8}"/>
              </a:ext>
            </a:extLst>
          </p:cNvPr>
          <p:cNvSpPr/>
          <p:nvPr/>
        </p:nvSpPr>
        <p:spPr>
          <a:xfrm>
            <a:off x="3473024" y="319694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1" name="星形: 五角 90">
            <a:extLst>
              <a:ext uri="{FF2B5EF4-FFF2-40B4-BE49-F238E27FC236}">
                <a16:creationId xmlns:a16="http://schemas.microsoft.com/office/drawing/2014/main" id="{89F92713-94B1-42C2-932B-7582AFFB98E7}"/>
              </a:ext>
            </a:extLst>
          </p:cNvPr>
          <p:cNvSpPr/>
          <p:nvPr/>
        </p:nvSpPr>
        <p:spPr>
          <a:xfrm>
            <a:off x="3499743" y="2857736"/>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2" name="星形: 五角 91">
            <a:extLst>
              <a:ext uri="{FF2B5EF4-FFF2-40B4-BE49-F238E27FC236}">
                <a16:creationId xmlns:a16="http://schemas.microsoft.com/office/drawing/2014/main" id="{98EAD155-12F1-447C-91E6-81ED32D3AF5A}"/>
              </a:ext>
            </a:extLst>
          </p:cNvPr>
          <p:cNvSpPr/>
          <p:nvPr/>
        </p:nvSpPr>
        <p:spPr>
          <a:xfrm>
            <a:off x="3714403" y="269595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93" name="星形: 五角 92">
            <a:extLst>
              <a:ext uri="{FF2B5EF4-FFF2-40B4-BE49-F238E27FC236}">
                <a16:creationId xmlns:a16="http://schemas.microsoft.com/office/drawing/2014/main" id="{4D840F8B-46BE-4F6F-BA07-6612137F09AB}"/>
              </a:ext>
            </a:extLst>
          </p:cNvPr>
          <p:cNvSpPr/>
          <p:nvPr/>
        </p:nvSpPr>
        <p:spPr>
          <a:xfrm>
            <a:off x="4266594" y="338991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94" name="星形: 五角 93">
            <a:extLst>
              <a:ext uri="{FF2B5EF4-FFF2-40B4-BE49-F238E27FC236}">
                <a16:creationId xmlns:a16="http://schemas.microsoft.com/office/drawing/2014/main" id="{3733D96E-0F07-44BD-AE97-CC3B7DF4516B}"/>
              </a:ext>
            </a:extLst>
          </p:cNvPr>
          <p:cNvSpPr/>
          <p:nvPr/>
        </p:nvSpPr>
        <p:spPr>
          <a:xfrm>
            <a:off x="3533889" y="3566427"/>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5" name="星形: 五角 94">
            <a:extLst>
              <a:ext uri="{FF2B5EF4-FFF2-40B4-BE49-F238E27FC236}">
                <a16:creationId xmlns:a16="http://schemas.microsoft.com/office/drawing/2014/main" id="{204C3D7A-5062-44F0-894B-83AC20830929}"/>
              </a:ext>
            </a:extLst>
          </p:cNvPr>
          <p:cNvSpPr/>
          <p:nvPr/>
        </p:nvSpPr>
        <p:spPr>
          <a:xfrm>
            <a:off x="3809581" y="3658048"/>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6" name="星形: 五角 95">
            <a:extLst>
              <a:ext uri="{FF2B5EF4-FFF2-40B4-BE49-F238E27FC236}">
                <a16:creationId xmlns:a16="http://schemas.microsoft.com/office/drawing/2014/main" id="{3DD44EEE-7840-4162-8CF3-3FC329879D88}"/>
              </a:ext>
            </a:extLst>
          </p:cNvPr>
          <p:cNvSpPr/>
          <p:nvPr/>
        </p:nvSpPr>
        <p:spPr>
          <a:xfrm>
            <a:off x="3222017" y="2959476"/>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7" name="星形: 五角 96">
            <a:extLst>
              <a:ext uri="{FF2B5EF4-FFF2-40B4-BE49-F238E27FC236}">
                <a16:creationId xmlns:a16="http://schemas.microsoft.com/office/drawing/2014/main" id="{A0043A79-D1DE-4016-AF1B-0F49A3F04F81}"/>
              </a:ext>
            </a:extLst>
          </p:cNvPr>
          <p:cNvSpPr/>
          <p:nvPr/>
        </p:nvSpPr>
        <p:spPr>
          <a:xfrm>
            <a:off x="3983287" y="3393646"/>
            <a:ext cx="205340" cy="227330"/>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8" name="星形: 五角 97">
            <a:extLst>
              <a:ext uri="{FF2B5EF4-FFF2-40B4-BE49-F238E27FC236}">
                <a16:creationId xmlns:a16="http://schemas.microsoft.com/office/drawing/2014/main" id="{856517BF-AE61-4324-8247-BF6E255365F9}"/>
              </a:ext>
            </a:extLst>
          </p:cNvPr>
          <p:cNvSpPr/>
          <p:nvPr/>
        </p:nvSpPr>
        <p:spPr>
          <a:xfrm>
            <a:off x="4079614" y="2574247"/>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9" name="星形: 五角 98">
            <a:extLst>
              <a:ext uri="{FF2B5EF4-FFF2-40B4-BE49-F238E27FC236}">
                <a16:creationId xmlns:a16="http://schemas.microsoft.com/office/drawing/2014/main" id="{ABF152D3-0A1C-4ACE-AC21-CA9F4E8276D0}"/>
              </a:ext>
            </a:extLst>
          </p:cNvPr>
          <p:cNvSpPr/>
          <p:nvPr/>
        </p:nvSpPr>
        <p:spPr>
          <a:xfrm>
            <a:off x="3276968" y="3449141"/>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0" name="星形: 五角 99">
            <a:extLst>
              <a:ext uri="{FF2B5EF4-FFF2-40B4-BE49-F238E27FC236}">
                <a16:creationId xmlns:a16="http://schemas.microsoft.com/office/drawing/2014/main" id="{182C27BA-63DC-48EA-A2C2-A25DA65BA15C}"/>
              </a:ext>
            </a:extLst>
          </p:cNvPr>
          <p:cNvSpPr/>
          <p:nvPr/>
        </p:nvSpPr>
        <p:spPr>
          <a:xfrm>
            <a:off x="4406603" y="3177540"/>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1" name="星形: 五角 100">
            <a:extLst>
              <a:ext uri="{FF2B5EF4-FFF2-40B4-BE49-F238E27FC236}">
                <a16:creationId xmlns:a16="http://schemas.microsoft.com/office/drawing/2014/main" id="{3D8187A1-6D3F-4DAD-B44D-85DEB5224A9A}"/>
              </a:ext>
            </a:extLst>
          </p:cNvPr>
          <p:cNvSpPr/>
          <p:nvPr/>
        </p:nvSpPr>
        <p:spPr>
          <a:xfrm>
            <a:off x="4128315" y="2889643"/>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cxnSp>
        <p:nvCxnSpPr>
          <p:cNvPr id="102" name="直接连接符 101">
            <a:extLst>
              <a:ext uri="{FF2B5EF4-FFF2-40B4-BE49-F238E27FC236}">
                <a16:creationId xmlns:a16="http://schemas.microsoft.com/office/drawing/2014/main" id="{2456A5EB-756E-4B93-87A5-71D50CF72A3E}"/>
              </a:ext>
            </a:extLst>
          </p:cNvPr>
          <p:cNvCxnSpPr>
            <a:cxnSpLocks/>
          </p:cNvCxnSpPr>
          <p:nvPr/>
        </p:nvCxnSpPr>
        <p:spPr>
          <a:xfrm>
            <a:off x="3893064" y="2933768"/>
            <a:ext cx="224110" cy="261578"/>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BFB6A683-CBDB-48A8-B80A-564385640577}"/>
              </a:ext>
            </a:extLst>
          </p:cNvPr>
          <p:cNvCxnSpPr>
            <a:cxnSpLocks/>
          </p:cNvCxnSpPr>
          <p:nvPr/>
        </p:nvCxnSpPr>
        <p:spPr>
          <a:xfrm>
            <a:off x="3671172" y="3021458"/>
            <a:ext cx="414785" cy="224799"/>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8A1DBB81-2CBA-4919-9F95-2ED8E63C2686}"/>
              </a:ext>
            </a:extLst>
          </p:cNvPr>
          <p:cNvCxnSpPr>
            <a:cxnSpLocks/>
          </p:cNvCxnSpPr>
          <p:nvPr/>
        </p:nvCxnSpPr>
        <p:spPr>
          <a:xfrm flipV="1">
            <a:off x="3701225" y="3302122"/>
            <a:ext cx="384731" cy="21107"/>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6DE17AB-25CA-4AC5-89F6-A461387DD5B6}"/>
              </a:ext>
            </a:extLst>
          </p:cNvPr>
          <p:cNvCxnSpPr/>
          <p:nvPr/>
        </p:nvCxnSpPr>
        <p:spPr>
          <a:xfrm flipH="1" flipV="1">
            <a:off x="4253965" y="3364109"/>
            <a:ext cx="54150" cy="49227"/>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F2767F92-9F8F-4032-BA9F-3B41C8B927A6}"/>
              </a:ext>
            </a:extLst>
          </p:cNvPr>
          <p:cNvCxnSpPr/>
          <p:nvPr/>
        </p:nvCxnSpPr>
        <p:spPr>
          <a:xfrm flipV="1">
            <a:off x="4122874" y="3370813"/>
            <a:ext cx="23399" cy="68349"/>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B96D87F1-1AAD-4428-B1AC-8A3A6258807D}"/>
              </a:ext>
            </a:extLst>
          </p:cNvPr>
          <p:cNvCxnSpPr>
            <a:cxnSpLocks/>
          </p:cNvCxnSpPr>
          <p:nvPr/>
        </p:nvCxnSpPr>
        <p:spPr>
          <a:xfrm flipH="1">
            <a:off x="4209358" y="3100791"/>
            <a:ext cx="6806" cy="69235"/>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D8D3838E-46C6-4E77-B15F-98DD46BE7C69}"/>
              </a:ext>
            </a:extLst>
          </p:cNvPr>
          <p:cNvCxnSpPr>
            <a:cxnSpLocks/>
          </p:cNvCxnSpPr>
          <p:nvPr/>
        </p:nvCxnSpPr>
        <p:spPr>
          <a:xfrm flipH="1" flipV="1">
            <a:off x="4295429" y="3272935"/>
            <a:ext cx="100374" cy="9180"/>
          </a:xfrm>
          <a:prstGeom prst="line">
            <a:avLst/>
          </a:prstGeom>
          <a:ln w="12700">
            <a:solidFill>
              <a:schemeClr val="tx1"/>
            </a:solidFill>
            <a:tailEnd type="none" w="sm" len="sm"/>
          </a:ln>
        </p:spPr>
        <p:style>
          <a:lnRef idx="1">
            <a:schemeClr val="dk1"/>
          </a:lnRef>
          <a:fillRef idx="0">
            <a:schemeClr val="dk1"/>
          </a:fillRef>
          <a:effectRef idx="0">
            <a:schemeClr val="dk1"/>
          </a:effectRef>
          <a:fontRef idx="minor">
            <a:schemeClr val="tx1"/>
          </a:fontRef>
        </p:style>
      </p:cxnSp>
      <p:sp>
        <p:nvSpPr>
          <p:cNvPr id="109" name="椭圆 108">
            <a:extLst>
              <a:ext uri="{FF2B5EF4-FFF2-40B4-BE49-F238E27FC236}">
                <a16:creationId xmlns:a16="http://schemas.microsoft.com/office/drawing/2014/main" id="{C96E3A27-ABC3-4A3A-B2BD-1A2B3A9D4B58}"/>
              </a:ext>
            </a:extLst>
          </p:cNvPr>
          <p:cNvSpPr/>
          <p:nvPr/>
        </p:nvSpPr>
        <p:spPr>
          <a:xfrm>
            <a:off x="4106534" y="3190807"/>
            <a:ext cx="177589" cy="177589"/>
          </a:xfrm>
          <a:prstGeom prst="ellipse">
            <a:avLst/>
          </a:prstGeom>
          <a:gradFill>
            <a:gsLst>
              <a:gs pos="32000">
                <a:srgbClr val="70AD47"/>
              </a:gs>
              <a:gs pos="84000">
                <a:srgbClr val="8FABDD"/>
              </a:gs>
              <a:gs pos="88000">
                <a:srgbClr val="FEC001"/>
              </a:gs>
              <a:gs pos="34000">
                <a:srgbClr val="8FABDD"/>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 name="文本框 110">
            <a:extLst>
              <a:ext uri="{FF2B5EF4-FFF2-40B4-BE49-F238E27FC236}">
                <a16:creationId xmlns:a16="http://schemas.microsoft.com/office/drawing/2014/main" id="{83404694-D323-4C64-AFC6-39ED7D486C80}"/>
              </a:ext>
            </a:extLst>
          </p:cNvPr>
          <p:cNvSpPr txBox="1"/>
          <p:nvPr/>
        </p:nvSpPr>
        <p:spPr>
          <a:xfrm>
            <a:off x="5246943" y="3933752"/>
            <a:ext cx="1446562" cy="40011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(b)</a:t>
            </a:r>
            <a:endParaRPr lang="zh-CN" altLang="en-US" sz="2000" dirty="0">
              <a:latin typeface="Times New Roman" panose="02020603050405020304" pitchFamily="18" charset="0"/>
              <a:cs typeface="Times New Roman" panose="02020603050405020304" pitchFamily="18" charset="0"/>
            </a:endParaRPr>
          </a:p>
        </p:txBody>
      </p:sp>
      <p:sp>
        <p:nvSpPr>
          <p:cNvPr id="113" name="右箭头 17">
            <a:extLst>
              <a:ext uri="{FF2B5EF4-FFF2-40B4-BE49-F238E27FC236}">
                <a16:creationId xmlns:a16="http://schemas.microsoft.com/office/drawing/2014/main" id="{AFF72018-D4E4-4A44-B322-765B13D7ADAB}"/>
              </a:ext>
            </a:extLst>
          </p:cNvPr>
          <p:cNvSpPr/>
          <p:nvPr/>
        </p:nvSpPr>
        <p:spPr>
          <a:xfrm>
            <a:off x="4761198" y="3113370"/>
            <a:ext cx="350317" cy="203158"/>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5" name="椭圆 114">
            <a:extLst>
              <a:ext uri="{FF2B5EF4-FFF2-40B4-BE49-F238E27FC236}">
                <a16:creationId xmlns:a16="http://schemas.microsoft.com/office/drawing/2014/main" id="{09000DA8-E1A4-4C72-936E-467AA00CA893}"/>
              </a:ext>
            </a:extLst>
          </p:cNvPr>
          <p:cNvSpPr/>
          <p:nvPr/>
        </p:nvSpPr>
        <p:spPr>
          <a:xfrm>
            <a:off x="6123794" y="3117749"/>
            <a:ext cx="176536" cy="179261"/>
          </a:xfrm>
          <a:prstGeom prst="ellipse">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6" name="圆角矩形 401">
            <a:extLst>
              <a:ext uri="{FF2B5EF4-FFF2-40B4-BE49-F238E27FC236}">
                <a16:creationId xmlns:a16="http://schemas.microsoft.com/office/drawing/2014/main" id="{69A9B3FA-99D5-461B-AB28-862B6957A63E}"/>
              </a:ext>
            </a:extLst>
          </p:cNvPr>
          <p:cNvSpPr/>
          <p:nvPr/>
        </p:nvSpPr>
        <p:spPr>
          <a:xfrm>
            <a:off x="5246943" y="2524137"/>
            <a:ext cx="1462147" cy="1420710"/>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7" name="椭圆 116">
            <a:extLst>
              <a:ext uri="{FF2B5EF4-FFF2-40B4-BE49-F238E27FC236}">
                <a16:creationId xmlns:a16="http://schemas.microsoft.com/office/drawing/2014/main" id="{3B931605-D3DC-4EA2-83FD-7E5D7C36A95B}"/>
              </a:ext>
            </a:extLst>
          </p:cNvPr>
          <p:cNvSpPr/>
          <p:nvPr/>
        </p:nvSpPr>
        <p:spPr>
          <a:xfrm>
            <a:off x="5841814" y="3013085"/>
            <a:ext cx="162865" cy="179189"/>
          </a:xfrm>
          <a:prstGeom prst="ellipse">
            <a:avLst/>
          </a:prstGeom>
          <a:solidFill>
            <a:srgbClr val="FEC001">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8" name="椭圆 117">
            <a:extLst>
              <a:ext uri="{FF2B5EF4-FFF2-40B4-BE49-F238E27FC236}">
                <a16:creationId xmlns:a16="http://schemas.microsoft.com/office/drawing/2014/main" id="{46394650-5C36-49D5-95F2-3D749341EFB3}"/>
              </a:ext>
            </a:extLst>
          </p:cNvPr>
          <p:cNvSpPr/>
          <p:nvPr/>
        </p:nvSpPr>
        <p:spPr>
          <a:xfrm>
            <a:off x="5811761" y="3405234"/>
            <a:ext cx="162865" cy="17918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9" name="星形: 五角 118">
            <a:extLst>
              <a:ext uri="{FF2B5EF4-FFF2-40B4-BE49-F238E27FC236}">
                <a16:creationId xmlns:a16="http://schemas.microsoft.com/office/drawing/2014/main" id="{144B21CC-A292-4785-9C97-0F5A9ED4BE1E}"/>
              </a:ext>
            </a:extLst>
          </p:cNvPr>
          <p:cNvSpPr/>
          <p:nvPr/>
        </p:nvSpPr>
        <p:spPr>
          <a:xfrm>
            <a:off x="5554586" y="319694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0" name="星形: 五角 119">
            <a:extLst>
              <a:ext uri="{FF2B5EF4-FFF2-40B4-BE49-F238E27FC236}">
                <a16:creationId xmlns:a16="http://schemas.microsoft.com/office/drawing/2014/main" id="{140D6A06-DF60-41DF-89CE-28E3B0443A85}"/>
              </a:ext>
            </a:extLst>
          </p:cNvPr>
          <p:cNvSpPr/>
          <p:nvPr/>
        </p:nvSpPr>
        <p:spPr>
          <a:xfrm>
            <a:off x="5581305" y="2857736"/>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1" name="星形: 五角 120">
            <a:extLst>
              <a:ext uri="{FF2B5EF4-FFF2-40B4-BE49-F238E27FC236}">
                <a16:creationId xmlns:a16="http://schemas.microsoft.com/office/drawing/2014/main" id="{EF65F839-31C8-4DBA-948A-47D97FACF904}"/>
              </a:ext>
            </a:extLst>
          </p:cNvPr>
          <p:cNvSpPr/>
          <p:nvPr/>
        </p:nvSpPr>
        <p:spPr>
          <a:xfrm>
            <a:off x="5795965" y="269595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122" name="星形: 五角 121">
            <a:extLst>
              <a:ext uri="{FF2B5EF4-FFF2-40B4-BE49-F238E27FC236}">
                <a16:creationId xmlns:a16="http://schemas.microsoft.com/office/drawing/2014/main" id="{50CC0A8E-9951-46CB-8EBA-BF53C5159AE2}"/>
              </a:ext>
            </a:extLst>
          </p:cNvPr>
          <p:cNvSpPr/>
          <p:nvPr/>
        </p:nvSpPr>
        <p:spPr>
          <a:xfrm>
            <a:off x="5615451" y="3566427"/>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3" name="星形: 五角 122">
            <a:extLst>
              <a:ext uri="{FF2B5EF4-FFF2-40B4-BE49-F238E27FC236}">
                <a16:creationId xmlns:a16="http://schemas.microsoft.com/office/drawing/2014/main" id="{64AB37C8-9FE7-4878-9899-02D10DB8D46B}"/>
              </a:ext>
            </a:extLst>
          </p:cNvPr>
          <p:cNvSpPr/>
          <p:nvPr/>
        </p:nvSpPr>
        <p:spPr>
          <a:xfrm>
            <a:off x="5891143" y="3658048"/>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4" name="星形: 五角 123">
            <a:extLst>
              <a:ext uri="{FF2B5EF4-FFF2-40B4-BE49-F238E27FC236}">
                <a16:creationId xmlns:a16="http://schemas.microsoft.com/office/drawing/2014/main" id="{6440E672-7D06-4BA6-9070-B12AAD421A9F}"/>
              </a:ext>
            </a:extLst>
          </p:cNvPr>
          <p:cNvSpPr/>
          <p:nvPr/>
        </p:nvSpPr>
        <p:spPr>
          <a:xfrm>
            <a:off x="5303579" y="2959476"/>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5" name="星形: 五角 124">
            <a:extLst>
              <a:ext uri="{FF2B5EF4-FFF2-40B4-BE49-F238E27FC236}">
                <a16:creationId xmlns:a16="http://schemas.microsoft.com/office/drawing/2014/main" id="{226086CF-8100-43BE-9216-72A625DB0E92}"/>
              </a:ext>
            </a:extLst>
          </p:cNvPr>
          <p:cNvSpPr/>
          <p:nvPr/>
        </p:nvSpPr>
        <p:spPr>
          <a:xfrm>
            <a:off x="6045273" y="3406344"/>
            <a:ext cx="205340" cy="227330"/>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6" name="星形: 五角 125">
            <a:extLst>
              <a:ext uri="{FF2B5EF4-FFF2-40B4-BE49-F238E27FC236}">
                <a16:creationId xmlns:a16="http://schemas.microsoft.com/office/drawing/2014/main" id="{7B8CBB1B-557D-46DA-A88C-413630057E12}"/>
              </a:ext>
            </a:extLst>
          </p:cNvPr>
          <p:cNvSpPr/>
          <p:nvPr/>
        </p:nvSpPr>
        <p:spPr>
          <a:xfrm>
            <a:off x="6161176" y="2574247"/>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7" name="星形: 五角 126">
            <a:extLst>
              <a:ext uri="{FF2B5EF4-FFF2-40B4-BE49-F238E27FC236}">
                <a16:creationId xmlns:a16="http://schemas.microsoft.com/office/drawing/2014/main" id="{2F98BE6C-255C-4242-BEC9-3D84DA8234D7}"/>
              </a:ext>
            </a:extLst>
          </p:cNvPr>
          <p:cNvSpPr/>
          <p:nvPr/>
        </p:nvSpPr>
        <p:spPr>
          <a:xfrm>
            <a:off x="5358530" y="3449141"/>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8" name="星形: 五角 127">
            <a:extLst>
              <a:ext uri="{FF2B5EF4-FFF2-40B4-BE49-F238E27FC236}">
                <a16:creationId xmlns:a16="http://schemas.microsoft.com/office/drawing/2014/main" id="{4E82AA40-BE58-48BA-B308-A134BE011D60}"/>
              </a:ext>
            </a:extLst>
          </p:cNvPr>
          <p:cNvSpPr/>
          <p:nvPr/>
        </p:nvSpPr>
        <p:spPr>
          <a:xfrm>
            <a:off x="6488165" y="3177540"/>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9" name="星形: 五角 128">
            <a:extLst>
              <a:ext uri="{FF2B5EF4-FFF2-40B4-BE49-F238E27FC236}">
                <a16:creationId xmlns:a16="http://schemas.microsoft.com/office/drawing/2014/main" id="{CAE62797-DFAE-41FB-953A-97580CD7BCE4}"/>
              </a:ext>
            </a:extLst>
          </p:cNvPr>
          <p:cNvSpPr/>
          <p:nvPr/>
        </p:nvSpPr>
        <p:spPr>
          <a:xfrm>
            <a:off x="6209877" y="2885410"/>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cxnSp>
        <p:nvCxnSpPr>
          <p:cNvPr id="130" name="直接连接符 129">
            <a:extLst>
              <a:ext uri="{FF2B5EF4-FFF2-40B4-BE49-F238E27FC236}">
                <a16:creationId xmlns:a16="http://schemas.microsoft.com/office/drawing/2014/main" id="{0350EA27-D624-4835-BAF6-21CC7EAF8224}"/>
              </a:ext>
            </a:extLst>
          </p:cNvPr>
          <p:cNvCxnSpPr>
            <a:cxnSpLocks/>
          </p:cNvCxnSpPr>
          <p:nvPr/>
        </p:nvCxnSpPr>
        <p:spPr>
          <a:xfrm>
            <a:off x="5998058" y="2925045"/>
            <a:ext cx="97753" cy="127112"/>
          </a:xfrm>
          <a:prstGeom prst="line">
            <a:avLst/>
          </a:prstGeom>
          <a:ln w="17145">
            <a:solidFill>
              <a:srgbClr val="9E0000"/>
            </a:solidFill>
            <a:tailEnd type="stealth" w="sm" len="sm"/>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5AAF870B-C603-4E2B-ACA2-9DF207DD962F}"/>
              </a:ext>
            </a:extLst>
          </p:cNvPr>
          <p:cNvCxnSpPr>
            <a:cxnSpLocks/>
          </p:cNvCxnSpPr>
          <p:nvPr/>
        </p:nvCxnSpPr>
        <p:spPr>
          <a:xfrm>
            <a:off x="5788230" y="3029576"/>
            <a:ext cx="156178" cy="80010"/>
          </a:xfrm>
          <a:prstGeom prst="line">
            <a:avLst/>
          </a:prstGeom>
          <a:ln w="17145">
            <a:solidFill>
              <a:srgbClr val="9E0000"/>
            </a:solidFill>
            <a:tailEnd type="stealth" w="sm" len="sm"/>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B64640ED-0F4B-49C5-890E-7A94C2935815}"/>
              </a:ext>
            </a:extLst>
          </p:cNvPr>
          <p:cNvCxnSpPr>
            <a:cxnSpLocks/>
          </p:cNvCxnSpPr>
          <p:nvPr/>
        </p:nvCxnSpPr>
        <p:spPr>
          <a:xfrm flipV="1">
            <a:off x="5781594" y="3302755"/>
            <a:ext cx="168035" cy="7852"/>
          </a:xfrm>
          <a:prstGeom prst="line">
            <a:avLst/>
          </a:prstGeom>
          <a:ln w="17145">
            <a:solidFill>
              <a:srgbClr val="9E0000"/>
            </a:solidFill>
            <a:tailEnd type="stealth" w="sm" len="sm"/>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4DDCD1C4-1216-4682-A7B1-92DB6C838B2F}"/>
              </a:ext>
            </a:extLst>
          </p:cNvPr>
          <p:cNvCxnSpPr>
            <a:cxnSpLocks/>
          </p:cNvCxnSpPr>
          <p:nvPr/>
        </p:nvCxnSpPr>
        <p:spPr>
          <a:xfrm flipV="1">
            <a:off x="6294328" y="3067700"/>
            <a:ext cx="17892" cy="113175"/>
          </a:xfrm>
          <a:prstGeom prst="line">
            <a:avLst/>
          </a:prstGeom>
          <a:ln w="17145">
            <a:tailEnd type="stealth" w="sm" len="sm"/>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A5FCBCAE-46C7-4561-AAC8-DF0692AAC362}"/>
              </a:ext>
            </a:extLst>
          </p:cNvPr>
          <p:cNvCxnSpPr>
            <a:cxnSpLocks/>
          </p:cNvCxnSpPr>
          <p:nvPr/>
        </p:nvCxnSpPr>
        <p:spPr>
          <a:xfrm flipH="1">
            <a:off x="6179132" y="3390966"/>
            <a:ext cx="65464" cy="97199"/>
          </a:xfrm>
          <a:prstGeom prst="line">
            <a:avLst/>
          </a:prstGeom>
          <a:ln w="17145">
            <a:tailEnd type="stealth" w="sm" len="sm"/>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637E6C3B-F277-4D79-A195-8DEFFC9CA21B}"/>
              </a:ext>
            </a:extLst>
          </p:cNvPr>
          <p:cNvCxnSpPr/>
          <p:nvPr/>
        </p:nvCxnSpPr>
        <p:spPr>
          <a:xfrm>
            <a:off x="6386191" y="3285907"/>
            <a:ext cx="129641" cy="29396"/>
          </a:xfrm>
          <a:prstGeom prst="line">
            <a:avLst/>
          </a:prstGeom>
          <a:ln w="17145">
            <a:tailEnd type="stealth" w="sm" len="sm"/>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81C7E5B3-37E0-43B8-B463-253CA8DFDD2A}"/>
              </a:ext>
            </a:extLst>
          </p:cNvPr>
          <p:cNvCxnSpPr>
            <a:cxnSpLocks/>
          </p:cNvCxnSpPr>
          <p:nvPr/>
        </p:nvCxnSpPr>
        <p:spPr>
          <a:xfrm flipH="1" flipV="1">
            <a:off x="6349389" y="3371933"/>
            <a:ext cx="76639" cy="88156"/>
          </a:xfrm>
          <a:prstGeom prst="line">
            <a:avLst/>
          </a:prstGeom>
          <a:ln w="17145">
            <a:solidFill>
              <a:srgbClr val="9E0000"/>
            </a:solidFill>
            <a:tailEnd type="stealth" w="sm" len="sm"/>
          </a:ln>
        </p:spPr>
        <p:style>
          <a:lnRef idx="1">
            <a:schemeClr val="dk1"/>
          </a:lnRef>
          <a:fillRef idx="0">
            <a:schemeClr val="dk1"/>
          </a:fillRef>
          <a:effectRef idx="0">
            <a:schemeClr val="dk1"/>
          </a:effectRef>
          <a:fontRef idx="minor">
            <a:schemeClr val="tx1"/>
          </a:fontRef>
        </p:style>
      </p:cxnSp>
      <p:sp>
        <p:nvSpPr>
          <p:cNvPr id="137" name="椭圆 136">
            <a:extLst>
              <a:ext uri="{FF2B5EF4-FFF2-40B4-BE49-F238E27FC236}">
                <a16:creationId xmlns:a16="http://schemas.microsoft.com/office/drawing/2014/main" id="{C9A112D4-8DD9-4330-976C-F636636F7972}"/>
              </a:ext>
            </a:extLst>
          </p:cNvPr>
          <p:cNvSpPr/>
          <p:nvPr/>
        </p:nvSpPr>
        <p:spPr>
          <a:xfrm>
            <a:off x="6197750" y="3204218"/>
            <a:ext cx="177589" cy="177589"/>
          </a:xfrm>
          <a:prstGeom prst="ellipse">
            <a:avLst/>
          </a:prstGeom>
          <a:gradFill>
            <a:gsLst>
              <a:gs pos="32000">
                <a:srgbClr val="70AD47"/>
              </a:gs>
              <a:gs pos="84000">
                <a:srgbClr val="8FABDD"/>
              </a:gs>
              <a:gs pos="88000">
                <a:srgbClr val="FEC001"/>
              </a:gs>
              <a:gs pos="34000">
                <a:srgbClr val="8FABDD"/>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8" name="星形: 五角 137">
            <a:extLst>
              <a:ext uri="{FF2B5EF4-FFF2-40B4-BE49-F238E27FC236}">
                <a16:creationId xmlns:a16="http://schemas.microsoft.com/office/drawing/2014/main" id="{2DF3EF93-F948-4BF9-98A5-5AEC8C97BE06}"/>
              </a:ext>
            </a:extLst>
          </p:cNvPr>
          <p:cNvSpPr/>
          <p:nvPr/>
        </p:nvSpPr>
        <p:spPr>
          <a:xfrm>
            <a:off x="6367439" y="3396825"/>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55" name="文本框 110">
            <a:extLst>
              <a:ext uri="{FF2B5EF4-FFF2-40B4-BE49-F238E27FC236}">
                <a16:creationId xmlns:a16="http://schemas.microsoft.com/office/drawing/2014/main" id="{03A95070-FD9E-4CB4-A072-D6D3037D1ECC}"/>
              </a:ext>
            </a:extLst>
          </p:cNvPr>
          <p:cNvSpPr txBox="1"/>
          <p:nvPr/>
        </p:nvSpPr>
        <p:spPr>
          <a:xfrm>
            <a:off x="7213614" y="3933752"/>
            <a:ext cx="1446562" cy="40011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(c)</a:t>
            </a:r>
            <a:endParaRPr lang="zh-CN" altLang="en-US" sz="2000" dirty="0">
              <a:latin typeface="Times New Roman" panose="02020603050405020304" pitchFamily="18" charset="0"/>
              <a:cs typeface="Times New Roman" panose="02020603050405020304" pitchFamily="18" charset="0"/>
            </a:endParaRPr>
          </a:p>
        </p:txBody>
      </p:sp>
      <p:sp>
        <p:nvSpPr>
          <p:cNvPr id="56" name="椭圆 114">
            <a:extLst>
              <a:ext uri="{FF2B5EF4-FFF2-40B4-BE49-F238E27FC236}">
                <a16:creationId xmlns:a16="http://schemas.microsoft.com/office/drawing/2014/main" id="{503771F1-8DC0-43C8-8060-25FD8BEB3FF0}"/>
              </a:ext>
            </a:extLst>
          </p:cNvPr>
          <p:cNvSpPr/>
          <p:nvPr/>
        </p:nvSpPr>
        <p:spPr>
          <a:xfrm>
            <a:off x="8090465" y="3117749"/>
            <a:ext cx="176536" cy="179261"/>
          </a:xfrm>
          <a:prstGeom prst="ellipse">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圆角矩形 401">
            <a:extLst>
              <a:ext uri="{FF2B5EF4-FFF2-40B4-BE49-F238E27FC236}">
                <a16:creationId xmlns:a16="http://schemas.microsoft.com/office/drawing/2014/main" id="{0BF8E9BA-7237-4607-B05E-D3F1C8B5C702}"/>
              </a:ext>
            </a:extLst>
          </p:cNvPr>
          <p:cNvSpPr/>
          <p:nvPr/>
        </p:nvSpPr>
        <p:spPr>
          <a:xfrm>
            <a:off x="7213614" y="2524137"/>
            <a:ext cx="1462147" cy="1420710"/>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椭圆 116">
            <a:extLst>
              <a:ext uri="{FF2B5EF4-FFF2-40B4-BE49-F238E27FC236}">
                <a16:creationId xmlns:a16="http://schemas.microsoft.com/office/drawing/2014/main" id="{7FFF3AC8-4FBF-48A9-8F68-C449C9475D13}"/>
              </a:ext>
            </a:extLst>
          </p:cNvPr>
          <p:cNvSpPr/>
          <p:nvPr/>
        </p:nvSpPr>
        <p:spPr>
          <a:xfrm>
            <a:off x="7808485" y="3013085"/>
            <a:ext cx="162865" cy="179189"/>
          </a:xfrm>
          <a:prstGeom prst="ellipse">
            <a:avLst/>
          </a:prstGeom>
          <a:solidFill>
            <a:srgbClr val="FEC001">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椭圆 117">
            <a:extLst>
              <a:ext uri="{FF2B5EF4-FFF2-40B4-BE49-F238E27FC236}">
                <a16:creationId xmlns:a16="http://schemas.microsoft.com/office/drawing/2014/main" id="{1D1AA0E6-22F2-4D7D-A17E-18591184F5A3}"/>
              </a:ext>
            </a:extLst>
          </p:cNvPr>
          <p:cNvSpPr/>
          <p:nvPr/>
        </p:nvSpPr>
        <p:spPr>
          <a:xfrm>
            <a:off x="7778432" y="3405234"/>
            <a:ext cx="162865" cy="17918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 name="星形: 五角 118">
            <a:extLst>
              <a:ext uri="{FF2B5EF4-FFF2-40B4-BE49-F238E27FC236}">
                <a16:creationId xmlns:a16="http://schemas.microsoft.com/office/drawing/2014/main" id="{AB3844BD-E534-45AA-BF9D-FA97B06847C4}"/>
              </a:ext>
            </a:extLst>
          </p:cNvPr>
          <p:cNvSpPr/>
          <p:nvPr/>
        </p:nvSpPr>
        <p:spPr>
          <a:xfrm>
            <a:off x="7521257" y="319694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1" name="星形: 五角 119">
            <a:extLst>
              <a:ext uri="{FF2B5EF4-FFF2-40B4-BE49-F238E27FC236}">
                <a16:creationId xmlns:a16="http://schemas.microsoft.com/office/drawing/2014/main" id="{100619D6-1406-4C36-9ABF-765419893206}"/>
              </a:ext>
            </a:extLst>
          </p:cNvPr>
          <p:cNvSpPr/>
          <p:nvPr/>
        </p:nvSpPr>
        <p:spPr>
          <a:xfrm>
            <a:off x="7547976" y="2857736"/>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2" name="星形: 五角 120">
            <a:extLst>
              <a:ext uri="{FF2B5EF4-FFF2-40B4-BE49-F238E27FC236}">
                <a16:creationId xmlns:a16="http://schemas.microsoft.com/office/drawing/2014/main" id="{7CAD7065-CE97-4D8A-83B1-C87FF8566646}"/>
              </a:ext>
            </a:extLst>
          </p:cNvPr>
          <p:cNvSpPr/>
          <p:nvPr/>
        </p:nvSpPr>
        <p:spPr>
          <a:xfrm>
            <a:off x="7762636" y="269595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63" name="星形: 五角 121">
            <a:extLst>
              <a:ext uri="{FF2B5EF4-FFF2-40B4-BE49-F238E27FC236}">
                <a16:creationId xmlns:a16="http://schemas.microsoft.com/office/drawing/2014/main" id="{E8F3F992-2CF2-4779-8C23-DC3007C2126F}"/>
              </a:ext>
            </a:extLst>
          </p:cNvPr>
          <p:cNvSpPr/>
          <p:nvPr/>
        </p:nvSpPr>
        <p:spPr>
          <a:xfrm>
            <a:off x="7582122" y="3566427"/>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4" name="星形: 五角 122">
            <a:extLst>
              <a:ext uri="{FF2B5EF4-FFF2-40B4-BE49-F238E27FC236}">
                <a16:creationId xmlns:a16="http://schemas.microsoft.com/office/drawing/2014/main" id="{014E4DFC-22C1-4B08-8712-7547C58A07DD}"/>
              </a:ext>
            </a:extLst>
          </p:cNvPr>
          <p:cNvSpPr/>
          <p:nvPr/>
        </p:nvSpPr>
        <p:spPr>
          <a:xfrm>
            <a:off x="7857814" y="3658048"/>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5" name="星形: 五角 123">
            <a:extLst>
              <a:ext uri="{FF2B5EF4-FFF2-40B4-BE49-F238E27FC236}">
                <a16:creationId xmlns:a16="http://schemas.microsoft.com/office/drawing/2014/main" id="{C573922D-AC0B-4CC7-B235-65112EDCCEF8}"/>
              </a:ext>
            </a:extLst>
          </p:cNvPr>
          <p:cNvSpPr/>
          <p:nvPr/>
        </p:nvSpPr>
        <p:spPr>
          <a:xfrm>
            <a:off x="7270250" y="2959476"/>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6" name="星形: 五角 124">
            <a:extLst>
              <a:ext uri="{FF2B5EF4-FFF2-40B4-BE49-F238E27FC236}">
                <a16:creationId xmlns:a16="http://schemas.microsoft.com/office/drawing/2014/main" id="{A1130749-71D7-489A-93D2-E976413417F5}"/>
              </a:ext>
            </a:extLst>
          </p:cNvPr>
          <p:cNvSpPr/>
          <p:nvPr/>
        </p:nvSpPr>
        <p:spPr>
          <a:xfrm>
            <a:off x="8011944" y="3406344"/>
            <a:ext cx="205340" cy="227330"/>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7" name="星形: 五角 125">
            <a:extLst>
              <a:ext uri="{FF2B5EF4-FFF2-40B4-BE49-F238E27FC236}">
                <a16:creationId xmlns:a16="http://schemas.microsoft.com/office/drawing/2014/main" id="{D2C61F32-0D82-495F-B5C0-9BB3F92D77D7}"/>
              </a:ext>
            </a:extLst>
          </p:cNvPr>
          <p:cNvSpPr/>
          <p:nvPr/>
        </p:nvSpPr>
        <p:spPr>
          <a:xfrm>
            <a:off x="8127847" y="2574247"/>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8" name="星形: 五角 126">
            <a:extLst>
              <a:ext uri="{FF2B5EF4-FFF2-40B4-BE49-F238E27FC236}">
                <a16:creationId xmlns:a16="http://schemas.microsoft.com/office/drawing/2014/main" id="{110A8AAC-ACFB-4B01-BC7F-CA89E23349B2}"/>
              </a:ext>
            </a:extLst>
          </p:cNvPr>
          <p:cNvSpPr/>
          <p:nvPr/>
        </p:nvSpPr>
        <p:spPr>
          <a:xfrm>
            <a:off x="7325201" y="3449141"/>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9" name="星形: 五角 127">
            <a:extLst>
              <a:ext uri="{FF2B5EF4-FFF2-40B4-BE49-F238E27FC236}">
                <a16:creationId xmlns:a16="http://schemas.microsoft.com/office/drawing/2014/main" id="{D7F2CD6F-0DC7-4386-83E7-C3AE9BEBFD21}"/>
              </a:ext>
            </a:extLst>
          </p:cNvPr>
          <p:cNvSpPr/>
          <p:nvPr/>
        </p:nvSpPr>
        <p:spPr>
          <a:xfrm>
            <a:off x="8454836" y="3177540"/>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0" name="星形: 五角 128">
            <a:extLst>
              <a:ext uri="{FF2B5EF4-FFF2-40B4-BE49-F238E27FC236}">
                <a16:creationId xmlns:a16="http://schemas.microsoft.com/office/drawing/2014/main" id="{54F77309-1520-40B4-8195-E777CA4D79A8}"/>
              </a:ext>
            </a:extLst>
          </p:cNvPr>
          <p:cNvSpPr/>
          <p:nvPr/>
        </p:nvSpPr>
        <p:spPr>
          <a:xfrm>
            <a:off x="8176548" y="2885410"/>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8" name="椭圆 136">
            <a:extLst>
              <a:ext uri="{FF2B5EF4-FFF2-40B4-BE49-F238E27FC236}">
                <a16:creationId xmlns:a16="http://schemas.microsoft.com/office/drawing/2014/main" id="{028FF34B-BE88-4FFD-80C7-304A395BAC4A}"/>
              </a:ext>
            </a:extLst>
          </p:cNvPr>
          <p:cNvSpPr/>
          <p:nvPr/>
        </p:nvSpPr>
        <p:spPr>
          <a:xfrm>
            <a:off x="8164421" y="3204218"/>
            <a:ext cx="177589" cy="177589"/>
          </a:xfrm>
          <a:prstGeom prst="ellipse">
            <a:avLst/>
          </a:prstGeom>
          <a:gradFill>
            <a:gsLst>
              <a:gs pos="32000">
                <a:srgbClr val="70AD47"/>
              </a:gs>
              <a:gs pos="84000">
                <a:srgbClr val="8FABDD"/>
              </a:gs>
              <a:gs pos="88000">
                <a:srgbClr val="FEC001"/>
              </a:gs>
              <a:gs pos="34000">
                <a:srgbClr val="8FABDD"/>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 name="星形: 五角 137">
            <a:extLst>
              <a:ext uri="{FF2B5EF4-FFF2-40B4-BE49-F238E27FC236}">
                <a16:creationId xmlns:a16="http://schemas.microsoft.com/office/drawing/2014/main" id="{346139D0-2B13-427D-B631-1A4FF1C5F695}"/>
              </a:ext>
            </a:extLst>
          </p:cNvPr>
          <p:cNvSpPr/>
          <p:nvPr/>
        </p:nvSpPr>
        <p:spPr>
          <a:xfrm>
            <a:off x="8334110" y="3396825"/>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80" name="右箭头 17">
            <a:extLst>
              <a:ext uri="{FF2B5EF4-FFF2-40B4-BE49-F238E27FC236}">
                <a16:creationId xmlns:a16="http://schemas.microsoft.com/office/drawing/2014/main" id="{83784A5C-8733-4AFC-9347-5A5DA98B6D16}"/>
              </a:ext>
            </a:extLst>
          </p:cNvPr>
          <p:cNvSpPr/>
          <p:nvPr/>
        </p:nvSpPr>
        <p:spPr>
          <a:xfrm>
            <a:off x="6797656" y="3119387"/>
            <a:ext cx="350317" cy="203158"/>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Tree>
    <p:extLst>
      <p:ext uri="{BB962C8B-B14F-4D97-AF65-F5344CB8AC3E}">
        <p14:creationId xmlns:p14="http://schemas.microsoft.com/office/powerpoint/2010/main" val="2623070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Proposed </a:t>
            </a:r>
            <a:r>
              <a:rPr lang="en-US" altLang="zh-CN" sz="4000" dirty="0" err="1">
                <a:solidFill>
                  <a:schemeClr val="bg1"/>
                </a:solidFill>
                <a:latin typeface="Arial" panose="020B0604020202020204" pitchFamily="34" charset="0"/>
                <a:cs typeface="Arial" panose="020B0604020202020204" pitchFamily="34" charset="0"/>
              </a:rPr>
              <a:t>ProxyGML</a:t>
            </a:r>
            <a:endParaRPr lang="zh-CN" altLang="en-US" dirty="0">
              <a:solidFill>
                <a:schemeClr val="bg1"/>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87E4CA00-171E-4A58-A242-20C4C595629B}"/>
              </a:ext>
            </a:extLst>
          </p:cNvPr>
          <p:cNvPicPr>
            <a:picLocks/>
          </p:cNvPicPr>
          <p:nvPr/>
        </p:nvPicPr>
        <p:blipFill>
          <a:blip r:embed="rId3"/>
          <a:stretch>
            <a:fillRect/>
          </a:stretch>
        </p:blipFill>
        <p:spPr>
          <a:xfrm>
            <a:off x="8102400" y="-1808"/>
            <a:ext cx="4089600" cy="921600"/>
          </a:xfrm>
          <a:prstGeom prst="rect">
            <a:avLst/>
          </a:prstGeom>
        </p:spPr>
      </p:pic>
      <p:sp>
        <p:nvSpPr>
          <p:cNvPr id="84" name="文本框 83">
            <a:extLst>
              <a:ext uri="{FF2B5EF4-FFF2-40B4-BE49-F238E27FC236}">
                <a16:creationId xmlns:a16="http://schemas.microsoft.com/office/drawing/2014/main" id="{44F7F24E-6892-4824-9B08-FD9CFF2DD72C}"/>
              </a:ext>
            </a:extLst>
          </p:cNvPr>
          <p:cNvSpPr txBox="1"/>
          <p:nvPr/>
        </p:nvSpPr>
        <p:spPr>
          <a:xfrm>
            <a:off x="3165381" y="3933752"/>
            <a:ext cx="1462147" cy="40011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(a)</a:t>
            </a:r>
            <a:endParaRPr lang="zh-CN" altLang="en-US" sz="2000" dirty="0">
              <a:latin typeface="Times New Roman" panose="02020603050405020304" pitchFamily="18" charset="0"/>
              <a:cs typeface="Times New Roman" panose="02020603050405020304" pitchFamily="18" charset="0"/>
            </a:endParaRPr>
          </a:p>
        </p:txBody>
      </p:sp>
      <p:sp>
        <p:nvSpPr>
          <p:cNvPr id="86" name="椭圆 85">
            <a:extLst>
              <a:ext uri="{FF2B5EF4-FFF2-40B4-BE49-F238E27FC236}">
                <a16:creationId xmlns:a16="http://schemas.microsoft.com/office/drawing/2014/main" id="{FF792272-411C-4FD3-8794-1086F265CE01}"/>
              </a:ext>
            </a:extLst>
          </p:cNvPr>
          <p:cNvSpPr/>
          <p:nvPr/>
        </p:nvSpPr>
        <p:spPr>
          <a:xfrm>
            <a:off x="4042232" y="3117749"/>
            <a:ext cx="176536" cy="179261"/>
          </a:xfrm>
          <a:prstGeom prst="ellipse">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 name="圆角矩形 401">
            <a:extLst>
              <a:ext uri="{FF2B5EF4-FFF2-40B4-BE49-F238E27FC236}">
                <a16:creationId xmlns:a16="http://schemas.microsoft.com/office/drawing/2014/main" id="{0A29B2FB-44FD-4FA0-8E7C-DBE482A9ACD9}"/>
              </a:ext>
            </a:extLst>
          </p:cNvPr>
          <p:cNvSpPr/>
          <p:nvPr/>
        </p:nvSpPr>
        <p:spPr>
          <a:xfrm>
            <a:off x="3165381" y="2524137"/>
            <a:ext cx="1462147" cy="1420710"/>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8" name="椭圆 87">
            <a:extLst>
              <a:ext uri="{FF2B5EF4-FFF2-40B4-BE49-F238E27FC236}">
                <a16:creationId xmlns:a16="http://schemas.microsoft.com/office/drawing/2014/main" id="{B81F38A6-2737-4380-BB44-74455E7F46D0}"/>
              </a:ext>
            </a:extLst>
          </p:cNvPr>
          <p:cNvSpPr/>
          <p:nvPr/>
        </p:nvSpPr>
        <p:spPr>
          <a:xfrm>
            <a:off x="3760252" y="3013085"/>
            <a:ext cx="162865" cy="179189"/>
          </a:xfrm>
          <a:prstGeom prst="ellipse">
            <a:avLst/>
          </a:prstGeom>
          <a:solidFill>
            <a:srgbClr val="FEC001">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9" name="椭圆 88">
            <a:extLst>
              <a:ext uri="{FF2B5EF4-FFF2-40B4-BE49-F238E27FC236}">
                <a16:creationId xmlns:a16="http://schemas.microsoft.com/office/drawing/2014/main" id="{7CB8C6F1-E286-4EF4-865A-6BA1312D1D86}"/>
              </a:ext>
            </a:extLst>
          </p:cNvPr>
          <p:cNvSpPr/>
          <p:nvPr/>
        </p:nvSpPr>
        <p:spPr>
          <a:xfrm>
            <a:off x="3730199" y="3405234"/>
            <a:ext cx="162865" cy="17918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0" name="星形: 五角 89">
            <a:extLst>
              <a:ext uri="{FF2B5EF4-FFF2-40B4-BE49-F238E27FC236}">
                <a16:creationId xmlns:a16="http://schemas.microsoft.com/office/drawing/2014/main" id="{5B8D55E9-3A4D-4195-8D48-6D5AFB1C33C8}"/>
              </a:ext>
            </a:extLst>
          </p:cNvPr>
          <p:cNvSpPr/>
          <p:nvPr/>
        </p:nvSpPr>
        <p:spPr>
          <a:xfrm>
            <a:off x="3473024" y="319694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1" name="星形: 五角 90">
            <a:extLst>
              <a:ext uri="{FF2B5EF4-FFF2-40B4-BE49-F238E27FC236}">
                <a16:creationId xmlns:a16="http://schemas.microsoft.com/office/drawing/2014/main" id="{89F92713-94B1-42C2-932B-7582AFFB98E7}"/>
              </a:ext>
            </a:extLst>
          </p:cNvPr>
          <p:cNvSpPr/>
          <p:nvPr/>
        </p:nvSpPr>
        <p:spPr>
          <a:xfrm>
            <a:off x="3499743" y="2857736"/>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2" name="星形: 五角 91">
            <a:extLst>
              <a:ext uri="{FF2B5EF4-FFF2-40B4-BE49-F238E27FC236}">
                <a16:creationId xmlns:a16="http://schemas.microsoft.com/office/drawing/2014/main" id="{98EAD155-12F1-447C-91E6-81ED32D3AF5A}"/>
              </a:ext>
            </a:extLst>
          </p:cNvPr>
          <p:cNvSpPr/>
          <p:nvPr/>
        </p:nvSpPr>
        <p:spPr>
          <a:xfrm>
            <a:off x="3714403" y="269595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93" name="星形: 五角 92">
            <a:extLst>
              <a:ext uri="{FF2B5EF4-FFF2-40B4-BE49-F238E27FC236}">
                <a16:creationId xmlns:a16="http://schemas.microsoft.com/office/drawing/2014/main" id="{4D840F8B-46BE-4F6F-BA07-6612137F09AB}"/>
              </a:ext>
            </a:extLst>
          </p:cNvPr>
          <p:cNvSpPr/>
          <p:nvPr/>
        </p:nvSpPr>
        <p:spPr>
          <a:xfrm>
            <a:off x="4266594" y="338991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94" name="星形: 五角 93">
            <a:extLst>
              <a:ext uri="{FF2B5EF4-FFF2-40B4-BE49-F238E27FC236}">
                <a16:creationId xmlns:a16="http://schemas.microsoft.com/office/drawing/2014/main" id="{3733D96E-0F07-44BD-AE97-CC3B7DF4516B}"/>
              </a:ext>
            </a:extLst>
          </p:cNvPr>
          <p:cNvSpPr/>
          <p:nvPr/>
        </p:nvSpPr>
        <p:spPr>
          <a:xfrm>
            <a:off x="3533889" y="3566427"/>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5" name="星形: 五角 94">
            <a:extLst>
              <a:ext uri="{FF2B5EF4-FFF2-40B4-BE49-F238E27FC236}">
                <a16:creationId xmlns:a16="http://schemas.microsoft.com/office/drawing/2014/main" id="{204C3D7A-5062-44F0-894B-83AC20830929}"/>
              </a:ext>
            </a:extLst>
          </p:cNvPr>
          <p:cNvSpPr/>
          <p:nvPr/>
        </p:nvSpPr>
        <p:spPr>
          <a:xfrm>
            <a:off x="3809581" y="3658048"/>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6" name="星形: 五角 95">
            <a:extLst>
              <a:ext uri="{FF2B5EF4-FFF2-40B4-BE49-F238E27FC236}">
                <a16:creationId xmlns:a16="http://schemas.microsoft.com/office/drawing/2014/main" id="{3DD44EEE-7840-4162-8CF3-3FC329879D88}"/>
              </a:ext>
            </a:extLst>
          </p:cNvPr>
          <p:cNvSpPr/>
          <p:nvPr/>
        </p:nvSpPr>
        <p:spPr>
          <a:xfrm>
            <a:off x="3222017" y="2959476"/>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7" name="星形: 五角 96">
            <a:extLst>
              <a:ext uri="{FF2B5EF4-FFF2-40B4-BE49-F238E27FC236}">
                <a16:creationId xmlns:a16="http://schemas.microsoft.com/office/drawing/2014/main" id="{A0043A79-D1DE-4016-AF1B-0F49A3F04F81}"/>
              </a:ext>
            </a:extLst>
          </p:cNvPr>
          <p:cNvSpPr/>
          <p:nvPr/>
        </p:nvSpPr>
        <p:spPr>
          <a:xfrm>
            <a:off x="3983287" y="3393646"/>
            <a:ext cx="205340" cy="227330"/>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8" name="星形: 五角 97">
            <a:extLst>
              <a:ext uri="{FF2B5EF4-FFF2-40B4-BE49-F238E27FC236}">
                <a16:creationId xmlns:a16="http://schemas.microsoft.com/office/drawing/2014/main" id="{856517BF-AE61-4324-8247-BF6E255365F9}"/>
              </a:ext>
            </a:extLst>
          </p:cNvPr>
          <p:cNvSpPr/>
          <p:nvPr/>
        </p:nvSpPr>
        <p:spPr>
          <a:xfrm>
            <a:off x="4079614" y="2574247"/>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9" name="星形: 五角 98">
            <a:extLst>
              <a:ext uri="{FF2B5EF4-FFF2-40B4-BE49-F238E27FC236}">
                <a16:creationId xmlns:a16="http://schemas.microsoft.com/office/drawing/2014/main" id="{ABF152D3-0A1C-4ACE-AC21-CA9F4E8276D0}"/>
              </a:ext>
            </a:extLst>
          </p:cNvPr>
          <p:cNvSpPr/>
          <p:nvPr/>
        </p:nvSpPr>
        <p:spPr>
          <a:xfrm>
            <a:off x="3276968" y="3449141"/>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0" name="星形: 五角 99">
            <a:extLst>
              <a:ext uri="{FF2B5EF4-FFF2-40B4-BE49-F238E27FC236}">
                <a16:creationId xmlns:a16="http://schemas.microsoft.com/office/drawing/2014/main" id="{182C27BA-63DC-48EA-A2C2-A25DA65BA15C}"/>
              </a:ext>
            </a:extLst>
          </p:cNvPr>
          <p:cNvSpPr/>
          <p:nvPr/>
        </p:nvSpPr>
        <p:spPr>
          <a:xfrm>
            <a:off x="4406603" y="3177540"/>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1" name="星形: 五角 100">
            <a:extLst>
              <a:ext uri="{FF2B5EF4-FFF2-40B4-BE49-F238E27FC236}">
                <a16:creationId xmlns:a16="http://schemas.microsoft.com/office/drawing/2014/main" id="{3D8187A1-6D3F-4DAD-B44D-85DEB5224A9A}"/>
              </a:ext>
            </a:extLst>
          </p:cNvPr>
          <p:cNvSpPr/>
          <p:nvPr/>
        </p:nvSpPr>
        <p:spPr>
          <a:xfrm>
            <a:off x="4128315" y="2889643"/>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cxnSp>
        <p:nvCxnSpPr>
          <p:cNvPr id="102" name="直接连接符 101">
            <a:extLst>
              <a:ext uri="{FF2B5EF4-FFF2-40B4-BE49-F238E27FC236}">
                <a16:creationId xmlns:a16="http://schemas.microsoft.com/office/drawing/2014/main" id="{2456A5EB-756E-4B93-87A5-71D50CF72A3E}"/>
              </a:ext>
            </a:extLst>
          </p:cNvPr>
          <p:cNvCxnSpPr>
            <a:cxnSpLocks/>
          </p:cNvCxnSpPr>
          <p:nvPr/>
        </p:nvCxnSpPr>
        <p:spPr>
          <a:xfrm>
            <a:off x="3893064" y="2933768"/>
            <a:ext cx="224110" cy="261578"/>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BFB6A683-CBDB-48A8-B80A-564385640577}"/>
              </a:ext>
            </a:extLst>
          </p:cNvPr>
          <p:cNvCxnSpPr>
            <a:cxnSpLocks/>
          </p:cNvCxnSpPr>
          <p:nvPr/>
        </p:nvCxnSpPr>
        <p:spPr>
          <a:xfrm>
            <a:off x="3671172" y="3021458"/>
            <a:ext cx="414785" cy="224799"/>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8A1DBB81-2CBA-4919-9F95-2ED8E63C2686}"/>
              </a:ext>
            </a:extLst>
          </p:cNvPr>
          <p:cNvCxnSpPr>
            <a:cxnSpLocks/>
          </p:cNvCxnSpPr>
          <p:nvPr/>
        </p:nvCxnSpPr>
        <p:spPr>
          <a:xfrm flipV="1">
            <a:off x="3701225" y="3302122"/>
            <a:ext cx="384731" cy="21107"/>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6DE17AB-25CA-4AC5-89F6-A461387DD5B6}"/>
              </a:ext>
            </a:extLst>
          </p:cNvPr>
          <p:cNvCxnSpPr/>
          <p:nvPr/>
        </p:nvCxnSpPr>
        <p:spPr>
          <a:xfrm flipH="1" flipV="1">
            <a:off x="4253965" y="3364109"/>
            <a:ext cx="54150" cy="49227"/>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F2767F92-9F8F-4032-BA9F-3B41C8B927A6}"/>
              </a:ext>
            </a:extLst>
          </p:cNvPr>
          <p:cNvCxnSpPr/>
          <p:nvPr/>
        </p:nvCxnSpPr>
        <p:spPr>
          <a:xfrm flipV="1">
            <a:off x="4122874" y="3370813"/>
            <a:ext cx="23399" cy="68349"/>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B96D87F1-1AAD-4428-B1AC-8A3A6258807D}"/>
              </a:ext>
            </a:extLst>
          </p:cNvPr>
          <p:cNvCxnSpPr>
            <a:cxnSpLocks/>
          </p:cNvCxnSpPr>
          <p:nvPr/>
        </p:nvCxnSpPr>
        <p:spPr>
          <a:xfrm flipH="1">
            <a:off x="4209358" y="3100791"/>
            <a:ext cx="6806" cy="69235"/>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D8D3838E-46C6-4E77-B15F-98DD46BE7C69}"/>
              </a:ext>
            </a:extLst>
          </p:cNvPr>
          <p:cNvCxnSpPr>
            <a:cxnSpLocks/>
          </p:cNvCxnSpPr>
          <p:nvPr/>
        </p:nvCxnSpPr>
        <p:spPr>
          <a:xfrm flipH="1" flipV="1">
            <a:off x="4295429" y="3272935"/>
            <a:ext cx="100374" cy="9180"/>
          </a:xfrm>
          <a:prstGeom prst="line">
            <a:avLst/>
          </a:prstGeom>
          <a:ln w="12700">
            <a:solidFill>
              <a:schemeClr val="tx1"/>
            </a:solidFill>
            <a:tailEnd type="none" w="sm" len="sm"/>
          </a:ln>
        </p:spPr>
        <p:style>
          <a:lnRef idx="1">
            <a:schemeClr val="dk1"/>
          </a:lnRef>
          <a:fillRef idx="0">
            <a:schemeClr val="dk1"/>
          </a:fillRef>
          <a:effectRef idx="0">
            <a:schemeClr val="dk1"/>
          </a:effectRef>
          <a:fontRef idx="minor">
            <a:schemeClr val="tx1"/>
          </a:fontRef>
        </p:style>
      </p:cxnSp>
      <p:sp>
        <p:nvSpPr>
          <p:cNvPr id="109" name="椭圆 108">
            <a:extLst>
              <a:ext uri="{FF2B5EF4-FFF2-40B4-BE49-F238E27FC236}">
                <a16:creationId xmlns:a16="http://schemas.microsoft.com/office/drawing/2014/main" id="{C96E3A27-ABC3-4A3A-B2BD-1A2B3A9D4B58}"/>
              </a:ext>
            </a:extLst>
          </p:cNvPr>
          <p:cNvSpPr/>
          <p:nvPr/>
        </p:nvSpPr>
        <p:spPr>
          <a:xfrm>
            <a:off x="4106534" y="3190807"/>
            <a:ext cx="177589" cy="177589"/>
          </a:xfrm>
          <a:prstGeom prst="ellipse">
            <a:avLst/>
          </a:prstGeom>
          <a:gradFill>
            <a:gsLst>
              <a:gs pos="32000">
                <a:srgbClr val="70AD47"/>
              </a:gs>
              <a:gs pos="84000">
                <a:srgbClr val="8FABDD"/>
              </a:gs>
              <a:gs pos="88000">
                <a:srgbClr val="FEC001"/>
              </a:gs>
              <a:gs pos="34000">
                <a:srgbClr val="8FABDD"/>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 name="文本框 110">
            <a:extLst>
              <a:ext uri="{FF2B5EF4-FFF2-40B4-BE49-F238E27FC236}">
                <a16:creationId xmlns:a16="http://schemas.microsoft.com/office/drawing/2014/main" id="{83404694-D323-4C64-AFC6-39ED7D486C80}"/>
              </a:ext>
            </a:extLst>
          </p:cNvPr>
          <p:cNvSpPr txBox="1"/>
          <p:nvPr/>
        </p:nvSpPr>
        <p:spPr>
          <a:xfrm>
            <a:off x="5246943" y="3933752"/>
            <a:ext cx="1446562" cy="40011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(b)</a:t>
            </a:r>
            <a:endParaRPr lang="zh-CN" altLang="en-US" sz="2000" dirty="0">
              <a:latin typeface="Times New Roman" panose="02020603050405020304" pitchFamily="18" charset="0"/>
              <a:cs typeface="Times New Roman" panose="02020603050405020304" pitchFamily="18" charset="0"/>
            </a:endParaRPr>
          </a:p>
        </p:txBody>
      </p:sp>
      <p:sp>
        <p:nvSpPr>
          <p:cNvPr id="113" name="右箭头 17">
            <a:extLst>
              <a:ext uri="{FF2B5EF4-FFF2-40B4-BE49-F238E27FC236}">
                <a16:creationId xmlns:a16="http://schemas.microsoft.com/office/drawing/2014/main" id="{AFF72018-D4E4-4A44-B322-765B13D7ADAB}"/>
              </a:ext>
            </a:extLst>
          </p:cNvPr>
          <p:cNvSpPr/>
          <p:nvPr/>
        </p:nvSpPr>
        <p:spPr>
          <a:xfrm>
            <a:off x="4761198" y="3113370"/>
            <a:ext cx="350317" cy="203158"/>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5" name="椭圆 114">
            <a:extLst>
              <a:ext uri="{FF2B5EF4-FFF2-40B4-BE49-F238E27FC236}">
                <a16:creationId xmlns:a16="http://schemas.microsoft.com/office/drawing/2014/main" id="{09000DA8-E1A4-4C72-936E-467AA00CA893}"/>
              </a:ext>
            </a:extLst>
          </p:cNvPr>
          <p:cNvSpPr/>
          <p:nvPr/>
        </p:nvSpPr>
        <p:spPr>
          <a:xfrm>
            <a:off x="6123794" y="3117749"/>
            <a:ext cx="176536" cy="179261"/>
          </a:xfrm>
          <a:prstGeom prst="ellipse">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6" name="圆角矩形 401">
            <a:extLst>
              <a:ext uri="{FF2B5EF4-FFF2-40B4-BE49-F238E27FC236}">
                <a16:creationId xmlns:a16="http://schemas.microsoft.com/office/drawing/2014/main" id="{69A9B3FA-99D5-461B-AB28-862B6957A63E}"/>
              </a:ext>
            </a:extLst>
          </p:cNvPr>
          <p:cNvSpPr/>
          <p:nvPr/>
        </p:nvSpPr>
        <p:spPr>
          <a:xfrm>
            <a:off x="5246943" y="2524137"/>
            <a:ext cx="1462147" cy="1420710"/>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7" name="椭圆 116">
            <a:extLst>
              <a:ext uri="{FF2B5EF4-FFF2-40B4-BE49-F238E27FC236}">
                <a16:creationId xmlns:a16="http://schemas.microsoft.com/office/drawing/2014/main" id="{3B931605-D3DC-4EA2-83FD-7E5D7C36A95B}"/>
              </a:ext>
            </a:extLst>
          </p:cNvPr>
          <p:cNvSpPr/>
          <p:nvPr/>
        </p:nvSpPr>
        <p:spPr>
          <a:xfrm>
            <a:off x="5841814" y="3013085"/>
            <a:ext cx="162865" cy="179189"/>
          </a:xfrm>
          <a:prstGeom prst="ellipse">
            <a:avLst/>
          </a:prstGeom>
          <a:solidFill>
            <a:srgbClr val="FEC001">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8" name="椭圆 117">
            <a:extLst>
              <a:ext uri="{FF2B5EF4-FFF2-40B4-BE49-F238E27FC236}">
                <a16:creationId xmlns:a16="http://schemas.microsoft.com/office/drawing/2014/main" id="{46394650-5C36-49D5-95F2-3D749341EFB3}"/>
              </a:ext>
            </a:extLst>
          </p:cNvPr>
          <p:cNvSpPr/>
          <p:nvPr/>
        </p:nvSpPr>
        <p:spPr>
          <a:xfrm>
            <a:off x="5811761" y="3405234"/>
            <a:ext cx="162865" cy="17918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9" name="星形: 五角 118">
            <a:extLst>
              <a:ext uri="{FF2B5EF4-FFF2-40B4-BE49-F238E27FC236}">
                <a16:creationId xmlns:a16="http://schemas.microsoft.com/office/drawing/2014/main" id="{144B21CC-A292-4785-9C97-0F5A9ED4BE1E}"/>
              </a:ext>
            </a:extLst>
          </p:cNvPr>
          <p:cNvSpPr/>
          <p:nvPr/>
        </p:nvSpPr>
        <p:spPr>
          <a:xfrm>
            <a:off x="5554586" y="319694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0" name="星形: 五角 119">
            <a:extLst>
              <a:ext uri="{FF2B5EF4-FFF2-40B4-BE49-F238E27FC236}">
                <a16:creationId xmlns:a16="http://schemas.microsoft.com/office/drawing/2014/main" id="{140D6A06-DF60-41DF-89CE-28E3B0443A85}"/>
              </a:ext>
            </a:extLst>
          </p:cNvPr>
          <p:cNvSpPr/>
          <p:nvPr/>
        </p:nvSpPr>
        <p:spPr>
          <a:xfrm>
            <a:off x="5581305" y="2857736"/>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1" name="星形: 五角 120">
            <a:extLst>
              <a:ext uri="{FF2B5EF4-FFF2-40B4-BE49-F238E27FC236}">
                <a16:creationId xmlns:a16="http://schemas.microsoft.com/office/drawing/2014/main" id="{EF65F839-31C8-4DBA-948A-47D97FACF904}"/>
              </a:ext>
            </a:extLst>
          </p:cNvPr>
          <p:cNvSpPr/>
          <p:nvPr/>
        </p:nvSpPr>
        <p:spPr>
          <a:xfrm>
            <a:off x="5795965" y="2695952"/>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122" name="星形: 五角 121">
            <a:extLst>
              <a:ext uri="{FF2B5EF4-FFF2-40B4-BE49-F238E27FC236}">
                <a16:creationId xmlns:a16="http://schemas.microsoft.com/office/drawing/2014/main" id="{50CC0A8E-9951-46CB-8EBA-BF53C5159AE2}"/>
              </a:ext>
            </a:extLst>
          </p:cNvPr>
          <p:cNvSpPr/>
          <p:nvPr/>
        </p:nvSpPr>
        <p:spPr>
          <a:xfrm>
            <a:off x="5615451" y="3566427"/>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3" name="星形: 五角 122">
            <a:extLst>
              <a:ext uri="{FF2B5EF4-FFF2-40B4-BE49-F238E27FC236}">
                <a16:creationId xmlns:a16="http://schemas.microsoft.com/office/drawing/2014/main" id="{64AB37C8-9FE7-4878-9899-02D10DB8D46B}"/>
              </a:ext>
            </a:extLst>
          </p:cNvPr>
          <p:cNvSpPr/>
          <p:nvPr/>
        </p:nvSpPr>
        <p:spPr>
          <a:xfrm>
            <a:off x="5891143" y="3658048"/>
            <a:ext cx="205340" cy="22733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4" name="星形: 五角 123">
            <a:extLst>
              <a:ext uri="{FF2B5EF4-FFF2-40B4-BE49-F238E27FC236}">
                <a16:creationId xmlns:a16="http://schemas.microsoft.com/office/drawing/2014/main" id="{6440E672-7D06-4BA6-9070-B12AAD421A9F}"/>
              </a:ext>
            </a:extLst>
          </p:cNvPr>
          <p:cNvSpPr/>
          <p:nvPr/>
        </p:nvSpPr>
        <p:spPr>
          <a:xfrm>
            <a:off x="5303579" y="2959476"/>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5" name="星形: 五角 124">
            <a:extLst>
              <a:ext uri="{FF2B5EF4-FFF2-40B4-BE49-F238E27FC236}">
                <a16:creationId xmlns:a16="http://schemas.microsoft.com/office/drawing/2014/main" id="{226086CF-8100-43BE-9216-72A625DB0E92}"/>
              </a:ext>
            </a:extLst>
          </p:cNvPr>
          <p:cNvSpPr/>
          <p:nvPr/>
        </p:nvSpPr>
        <p:spPr>
          <a:xfrm>
            <a:off x="6045273" y="3406344"/>
            <a:ext cx="205340" cy="227330"/>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6" name="星形: 五角 125">
            <a:extLst>
              <a:ext uri="{FF2B5EF4-FFF2-40B4-BE49-F238E27FC236}">
                <a16:creationId xmlns:a16="http://schemas.microsoft.com/office/drawing/2014/main" id="{7B8CBB1B-557D-46DA-A88C-413630057E12}"/>
              </a:ext>
            </a:extLst>
          </p:cNvPr>
          <p:cNvSpPr/>
          <p:nvPr/>
        </p:nvSpPr>
        <p:spPr>
          <a:xfrm>
            <a:off x="6161176" y="2574247"/>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7" name="星形: 五角 126">
            <a:extLst>
              <a:ext uri="{FF2B5EF4-FFF2-40B4-BE49-F238E27FC236}">
                <a16:creationId xmlns:a16="http://schemas.microsoft.com/office/drawing/2014/main" id="{2F98BE6C-255C-4242-BEC9-3D84DA8234D7}"/>
              </a:ext>
            </a:extLst>
          </p:cNvPr>
          <p:cNvSpPr/>
          <p:nvPr/>
        </p:nvSpPr>
        <p:spPr>
          <a:xfrm>
            <a:off x="5358530" y="3449141"/>
            <a:ext cx="205340" cy="22733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8" name="星形: 五角 127">
            <a:extLst>
              <a:ext uri="{FF2B5EF4-FFF2-40B4-BE49-F238E27FC236}">
                <a16:creationId xmlns:a16="http://schemas.microsoft.com/office/drawing/2014/main" id="{4E82AA40-BE58-48BA-B308-A134BE011D60}"/>
              </a:ext>
            </a:extLst>
          </p:cNvPr>
          <p:cNvSpPr/>
          <p:nvPr/>
        </p:nvSpPr>
        <p:spPr>
          <a:xfrm>
            <a:off x="6488165" y="3177540"/>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9" name="星形: 五角 128">
            <a:extLst>
              <a:ext uri="{FF2B5EF4-FFF2-40B4-BE49-F238E27FC236}">
                <a16:creationId xmlns:a16="http://schemas.microsoft.com/office/drawing/2014/main" id="{CAE62797-DFAE-41FB-953A-97580CD7BCE4}"/>
              </a:ext>
            </a:extLst>
          </p:cNvPr>
          <p:cNvSpPr/>
          <p:nvPr/>
        </p:nvSpPr>
        <p:spPr>
          <a:xfrm>
            <a:off x="6209877" y="2885410"/>
            <a:ext cx="205340" cy="22733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cxnSp>
        <p:nvCxnSpPr>
          <p:cNvPr id="130" name="直接连接符 129">
            <a:extLst>
              <a:ext uri="{FF2B5EF4-FFF2-40B4-BE49-F238E27FC236}">
                <a16:creationId xmlns:a16="http://schemas.microsoft.com/office/drawing/2014/main" id="{0350EA27-D624-4835-BAF6-21CC7EAF8224}"/>
              </a:ext>
            </a:extLst>
          </p:cNvPr>
          <p:cNvCxnSpPr>
            <a:cxnSpLocks/>
          </p:cNvCxnSpPr>
          <p:nvPr/>
        </p:nvCxnSpPr>
        <p:spPr>
          <a:xfrm>
            <a:off x="5998058" y="2925045"/>
            <a:ext cx="97753" cy="127112"/>
          </a:xfrm>
          <a:prstGeom prst="line">
            <a:avLst/>
          </a:prstGeom>
          <a:ln w="17145">
            <a:solidFill>
              <a:srgbClr val="9E0000"/>
            </a:solidFill>
            <a:tailEnd type="stealth" w="sm" len="sm"/>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5AAF870B-C603-4E2B-ACA2-9DF207DD962F}"/>
              </a:ext>
            </a:extLst>
          </p:cNvPr>
          <p:cNvCxnSpPr>
            <a:cxnSpLocks/>
          </p:cNvCxnSpPr>
          <p:nvPr/>
        </p:nvCxnSpPr>
        <p:spPr>
          <a:xfrm>
            <a:off x="5788230" y="3029576"/>
            <a:ext cx="156178" cy="80010"/>
          </a:xfrm>
          <a:prstGeom prst="line">
            <a:avLst/>
          </a:prstGeom>
          <a:ln w="17145">
            <a:solidFill>
              <a:srgbClr val="9E0000"/>
            </a:solidFill>
            <a:tailEnd type="stealth" w="sm" len="sm"/>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B64640ED-0F4B-49C5-890E-7A94C2935815}"/>
              </a:ext>
            </a:extLst>
          </p:cNvPr>
          <p:cNvCxnSpPr>
            <a:cxnSpLocks/>
          </p:cNvCxnSpPr>
          <p:nvPr/>
        </p:nvCxnSpPr>
        <p:spPr>
          <a:xfrm flipV="1">
            <a:off x="5781594" y="3302755"/>
            <a:ext cx="168035" cy="7852"/>
          </a:xfrm>
          <a:prstGeom prst="line">
            <a:avLst/>
          </a:prstGeom>
          <a:ln w="17145">
            <a:solidFill>
              <a:srgbClr val="9E0000"/>
            </a:solidFill>
            <a:tailEnd type="stealth" w="sm" len="sm"/>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4DDCD1C4-1216-4682-A7B1-92DB6C838B2F}"/>
              </a:ext>
            </a:extLst>
          </p:cNvPr>
          <p:cNvCxnSpPr>
            <a:cxnSpLocks/>
          </p:cNvCxnSpPr>
          <p:nvPr/>
        </p:nvCxnSpPr>
        <p:spPr>
          <a:xfrm flipV="1">
            <a:off x="6294328" y="3067700"/>
            <a:ext cx="17892" cy="113175"/>
          </a:xfrm>
          <a:prstGeom prst="line">
            <a:avLst/>
          </a:prstGeom>
          <a:ln w="17145">
            <a:tailEnd type="stealth" w="sm" len="sm"/>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A5FCBCAE-46C7-4561-AAC8-DF0692AAC362}"/>
              </a:ext>
            </a:extLst>
          </p:cNvPr>
          <p:cNvCxnSpPr>
            <a:cxnSpLocks/>
          </p:cNvCxnSpPr>
          <p:nvPr/>
        </p:nvCxnSpPr>
        <p:spPr>
          <a:xfrm flipH="1">
            <a:off x="6179132" y="3390966"/>
            <a:ext cx="65464" cy="97199"/>
          </a:xfrm>
          <a:prstGeom prst="line">
            <a:avLst/>
          </a:prstGeom>
          <a:ln w="17145">
            <a:tailEnd type="stealth" w="sm" len="sm"/>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637E6C3B-F277-4D79-A195-8DEFFC9CA21B}"/>
              </a:ext>
            </a:extLst>
          </p:cNvPr>
          <p:cNvCxnSpPr/>
          <p:nvPr/>
        </p:nvCxnSpPr>
        <p:spPr>
          <a:xfrm>
            <a:off x="6386191" y="3285907"/>
            <a:ext cx="129641" cy="29396"/>
          </a:xfrm>
          <a:prstGeom prst="line">
            <a:avLst/>
          </a:prstGeom>
          <a:ln w="17145">
            <a:tailEnd type="stealth" w="sm" len="sm"/>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81C7E5B3-37E0-43B8-B463-253CA8DFDD2A}"/>
              </a:ext>
            </a:extLst>
          </p:cNvPr>
          <p:cNvCxnSpPr>
            <a:cxnSpLocks/>
          </p:cNvCxnSpPr>
          <p:nvPr/>
        </p:nvCxnSpPr>
        <p:spPr>
          <a:xfrm flipH="1" flipV="1">
            <a:off x="6349389" y="3371933"/>
            <a:ext cx="76639" cy="88156"/>
          </a:xfrm>
          <a:prstGeom prst="line">
            <a:avLst/>
          </a:prstGeom>
          <a:ln w="17145">
            <a:solidFill>
              <a:srgbClr val="9E0000"/>
            </a:solidFill>
            <a:tailEnd type="stealth" w="sm" len="sm"/>
          </a:ln>
        </p:spPr>
        <p:style>
          <a:lnRef idx="1">
            <a:schemeClr val="dk1"/>
          </a:lnRef>
          <a:fillRef idx="0">
            <a:schemeClr val="dk1"/>
          </a:fillRef>
          <a:effectRef idx="0">
            <a:schemeClr val="dk1"/>
          </a:effectRef>
          <a:fontRef idx="minor">
            <a:schemeClr val="tx1"/>
          </a:fontRef>
        </p:style>
      </p:cxnSp>
      <p:sp>
        <p:nvSpPr>
          <p:cNvPr id="137" name="椭圆 136">
            <a:extLst>
              <a:ext uri="{FF2B5EF4-FFF2-40B4-BE49-F238E27FC236}">
                <a16:creationId xmlns:a16="http://schemas.microsoft.com/office/drawing/2014/main" id="{C9A112D4-8DD9-4330-976C-F636636F7972}"/>
              </a:ext>
            </a:extLst>
          </p:cNvPr>
          <p:cNvSpPr/>
          <p:nvPr/>
        </p:nvSpPr>
        <p:spPr>
          <a:xfrm>
            <a:off x="6197750" y="3204218"/>
            <a:ext cx="177589" cy="177589"/>
          </a:xfrm>
          <a:prstGeom prst="ellipse">
            <a:avLst/>
          </a:prstGeom>
          <a:gradFill>
            <a:gsLst>
              <a:gs pos="32000">
                <a:srgbClr val="70AD47"/>
              </a:gs>
              <a:gs pos="84000">
                <a:srgbClr val="8FABDD"/>
              </a:gs>
              <a:gs pos="88000">
                <a:srgbClr val="FEC001"/>
              </a:gs>
              <a:gs pos="34000">
                <a:srgbClr val="8FABDD"/>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8" name="星形: 五角 137">
            <a:extLst>
              <a:ext uri="{FF2B5EF4-FFF2-40B4-BE49-F238E27FC236}">
                <a16:creationId xmlns:a16="http://schemas.microsoft.com/office/drawing/2014/main" id="{2DF3EF93-F948-4BF9-98A5-5AEC8C97BE06}"/>
              </a:ext>
            </a:extLst>
          </p:cNvPr>
          <p:cNvSpPr/>
          <p:nvPr/>
        </p:nvSpPr>
        <p:spPr>
          <a:xfrm>
            <a:off x="6367439" y="3396825"/>
            <a:ext cx="205340" cy="22733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55" name="文本框 110">
            <a:extLst>
              <a:ext uri="{FF2B5EF4-FFF2-40B4-BE49-F238E27FC236}">
                <a16:creationId xmlns:a16="http://schemas.microsoft.com/office/drawing/2014/main" id="{03A95070-FD9E-4CB4-A072-D6D3037D1ECC}"/>
              </a:ext>
            </a:extLst>
          </p:cNvPr>
          <p:cNvSpPr txBox="1"/>
          <p:nvPr/>
        </p:nvSpPr>
        <p:spPr>
          <a:xfrm>
            <a:off x="7213614" y="3933752"/>
            <a:ext cx="1446562" cy="40011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(c)</a:t>
            </a:r>
            <a:endParaRPr lang="zh-CN" altLang="en-US" sz="2000" dirty="0">
              <a:latin typeface="Times New Roman" panose="02020603050405020304" pitchFamily="18" charset="0"/>
              <a:cs typeface="Times New Roman" panose="02020603050405020304" pitchFamily="18" charset="0"/>
            </a:endParaRPr>
          </a:p>
        </p:txBody>
      </p:sp>
      <p:sp>
        <p:nvSpPr>
          <p:cNvPr id="80" name="右箭头 17">
            <a:extLst>
              <a:ext uri="{FF2B5EF4-FFF2-40B4-BE49-F238E27FC236}">
                <a16:creationId xmlns:a16="http://schemas.microsoft.com/office/drawing/2014/main" id="{83784A5C-8733-4AFC-9347-5A5DA98B6D16}"/>
              </a:ext>
            </a:extLst>
          </p:cNvPr>
          <p:cNvSpPr/>
          <p:nvPr/>
        </p:nvSpPr>
        <p:spPr>
          <a:xfrm>
            <a:off x="6797656" y="3119387"/>
            <a:ext cx="350317" cy="203158"/>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椭圆 63">
            <a:extLst>
              <a:ext uri="{FF2B5EF4-FFF2-40B4-BE49-F238E27FC236}">
                <a16:creationId xmlns:a16="http://schemas.microsoft.com/office/drawing/2014/main" id="{5A4D9A99-BB56-46A3-A8E3-FA581A9DC6DB}"/>
              </a:ext>
            </a:extLst>
          </p:cNvPr>
          <p:cNvSpPr/>
          <p:nvPr/>
        </p:nvSpPr>
        <p:spPr>
          <a:xfrm>
            <a:off x="8101787" y="3082346"/>
            <a:ext cx="176536" cy="165817"/>
          </a:xfrm>
          <a:prstGeom prst="ellipse">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圆角矩形 401">
            <a:extLst>
              <a:ext uri="{FF2B5EF4-FFF2-40B4-BE49-F238E27FC236}">
                <a16:creationId xmlns:a16="http://schemas.microsoft.com/office/drawing/2014/main" id="{0CB8236B-51D2-4C79-8CDD-6FDB6BE252B2}"/>
              </a:ext>
            </a:extLst>
          </p:cNvPr>
          <p:cNvSpPr/>
          <p:nvPr/>
        </p:nvSpPr>
        <p:spPr>
          <a:xfrm>
            <a:off x="7224936" y="2533255"/>
            <a:ext cx="1462148" cy="1420710"/>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椭圆 66">
            <a:extLst>
              <a:ext uri="{FF2B5EF4-FFF2-40B4-BE49-F238E27FC236}">
                <a16:creationId xmlns:a16="http://schemas.microsoft.com/office/drawing/2014/main" id="{59434928-F584-4853-A7BD-7191A087B662}"/>
              </a:ext>
            </a:extLst>
          </p:cNvPr>
          <p:cNvSpPr/>
          <p:nvPr/>
        </p:nvSpPr>
        <p:spPr>
          <a:xfrm>
            <a:off x="7819807" y="2985532"/>
            <a:ext cx="162865" cy="165750"/>
          </a:xfrm>
          <a:prstGeom prst="ellipse">
            <a:avLst/>
          </a:prstGeom>
          <a:solidFill>
            <a:srgbClr val="FEC001">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椭圆 67">
            <a:extLst>
              <a:ext uri="{FF2B5EF4-FFF2-40B4-BE49-F238E27FC236}">
                <a16:creationId xmlns:a16="http://schemas.microsoft.com/office/drawing/2014/main" id="{1ECDECF1-4887-4E62-B2DF-A948382480B5}"/>
              </a:ext>
            </a:extLst>
          </p:cNvPr>
          <p:cNvSpPr/>
          <p:nvPr/>
        </p:nvSpPr>
        <p:spPr>
          <a:xfrm>
            <a:off x="7789754" y="3348269"/>
            <a:ext cx="162865" cy="165750"/>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星形: 五角 68">
            <a:extLst>
              <a:ext uri="{FF2B5EF4-FFF2-40B4-BE49-F238E27FC236}">
                <a16:creationId xmlns:a16="http://schemas.microsoft.com/office/drawing/2014/main" id="{DFECA3B9-CBF8-43AC-9285-7E376137779B}"/>
              </a:ext>
            </a:extLst>
          </p:cNvPr>
          <p:cNvSpPr/>
          <p:nvPr/>
        </p:nvSpPr>
        <p:spPr>
          <a:xfrm>
            <a:off x="7876419" y="3154497"/>
            <a:ext cx="205340" cy="21028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星形: 五角 70">
            <a:extLst>
              <a:ext uri="{FF2B5EF4-FFF2-40B4-BE49-F238E27FC236}">
                <a16:creationId xmlns:a16="http://schemas.microsoft.com/office/drawing/2014/main" id="{DA5F6577-C57D-4341-9D7F-93E5AD6B107A}"/>
              </a:ext>
            </a:extLst>
          </p:cNvPr>
          <p:cNvSpPr/>
          <p:nvPr/>
        </p:nvSpPr>
        <p:spPr>
          <a:xfrm>
            <a:off x="7973698" y="2983059"/>
            <a:ext cx="205340" cy="21028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星形: 五角 71">
            <a:extLst>
              <a:ext uri="{FF2B5EF4-FFF2-40B4-BE49-F238E27FC236}">
                <a16:creationId xmlns:a16="http://schemas.microsoft.com/office/drawing/2014/main" id="{3D50A0D5-94D0-4B3D-8CD5-A9E848005EF7}"/>
              </a:ext>
            </a:extLst>
          </p:cNvPr>
          <p:cNvSpPr/>
          <p:nvPr/>
        </p:nvSpPr>
        <p:spPr>
          <a:xfrm>
            <a:off x="8154332" y="2950593"/>
            <a:ext cx="205340" cy="21028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11" name="星形: 五角 72">
            <a:extLst>
              <a:ext uri="{FF2B5EF4-FFF2-40B4-BE49-F238E27FC236}">
                <a16:creationId xmlns:a16="http://schemas.microsoft.com/office/drawing/2014/main" id="{4FB7C997-6FEF-4E3D-BEE8-C08431B75966}"/>
              </a:ext>
            </a:extLst>
          </p:cNvPr>
          <p:cNvSpPr/>
          <p:nvPr/>
        </p:nvSpPr>
        <p:spPr>
          <a:xfrm>
            <a:off x="8223657" y="3222257"/>
            <a:ext cx="205340" cy="210280"/>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12" name="星形: 五角 73">
            <a:extLst>
              <a:ext uri="{FF2B5EF4-FFF2-40B4-BE49-F238E27FC236}">
                <a16:creationId xmlns:a16="http://schemas.microsoft.com/office/drawing/2014/main" id="{2B3BD742-72B2-4F48-8235-58818D3661AE}"/>
              </a:ext>
            </a:extLst>
          </p:cNvPr>
          <p:cNvSpPr/>
          <p:nvPr/>
        </p:nvSpPr>
        <p:spPr>
          <a:xfrm>
            <a:off x="7593444" y="3497373"/>
            <a:ext cx="205340" cy="21028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星形: 五角 74">
            <a:extLst>
              <a:ext uri="{FF2B5EF4-FFF2-40B4-BE49-F238E27FC236}">
                <a16:creationId xmlns:a16="http://schemas.microsoft.com/office/drawing/2014/main" id="{3A0346D2-5006-4CF0-A173-FDE7748CF554}"/>
              </a:ext>
            </a:extLst>
          </p:cNvPr>
          <p:cNvSpPr/>
          <p:nvPr/>
        </p:nvSpPr>
        <p:spPr>
          <a:xfrm>
            <a:off x="7869136" y="3582122"/>
            <a:ext cx="205340" cy="210280"/>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星形: 五角 75">
            <a:extLst>
              <a:ext uri="{FF2B5EF4-FFF2-40B4-BE49-F238E27FC236}">
                <a16:creationId xmlns:a16="http://schemas.microsoft.com/office/drawing/2014/main" id="{AA164312-E39C-4C46-B544-304E1929D84F}"/>
              </a:ext>
            </a:extLst>
          </p:cNvPr>
          <p:cNvSpPr/>
          <p:nvPr/>
        </p:nvSpPr>
        <p:spPr>
          <a:xfrm>
            <a:off x="7281572" y="2935944"/>
            <a:ext cx="205340" cy="21028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 name="星形: 五角 76">
            <a:extLst>
              <a:ext uri="{FF2B5EF4-FFF2-40B4-BE49-F238E27FC236}">
                <a16:creationId xmlns:a16="http://schemas.microsoft.com/office/drawing/2014/main" id="{8B2D7D5B-E1F8-49DA-9584-272104CDEF16}"/>
              </a:ext>
            </a:extLst>
          </p:cNvPr>
          <p:cNvSpPr/>
          <p:nvPr/>
        </p:nvSpPr>
        <p:spPr>
          <a:xfrm>
            <a:off x="7705240" y="3638156"/>
            <a:ext cx="205340" cy="210280"/>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星形: 五角 77">
            <a:extLst>
              <a:ext uri="{FF2B5EF4-FFF2-40B4-BE49-F238E27FC236}">
                <a16:creationId xmlns:a16="http://schemas.microsoft.com/office/drawing/2014/main" id="{69AEE56B-F48C-4ECA-944C-3525386D1BBA}"/>
              </a:ext>
            </a:extLst>
          </p:cNvPr>
          <p:cNvSpPr/>
          <p:nvPr/>
        </p:nvSpPr>
        <p:spPr>
          <a:xfrm>
            <a:off x="8139170" y="2579606"/>
            <a:ext cx="205340" cy="21028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星形: 五角 78">
            <a:extLst>
              <a:ext uri="{FF2B5EF4-FFF2-40B4-BE49-F238E27FC236}">
                <a16:creationId xmlns:a16="http://schemas.microsoft.com/office/drawing/2014/main" id="{1CCF1A88-BF7F-4142-A717-1FEB6FA727CD}"/>
              </a:ext>
            </a:extLst>
          </p:cNvPr>
          <p:cNvSpPr/>
          <p:nvPr/>
        </p:nvSpPr>
        <p:spPr>
          <a:xfrm>
            <a:off x="7336523" y="3388884"/>
            <a:ext cx="205340" cy="210280"/>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星形: 五角 79">
            <a:extLst>
              <a:ext uri="{FF2B5EF4-FFF2-40B4-BE49-F238E27FC236}">
                <a16:creationId xmlns:a16="http://schemas.microsoft.com/office/drawing/2014/main" id="{A031D125-6097-457F-BD76-536E58B22ECA}"/>
              </a:ext>
            </a:extLst>
          </p:cNvPr>
          <p:cNvSpPr/>
          <p:nvPr/>
        </p:nvSpPr>
        <p:spPr>
          <a:xfrm>
            <a:off x="8489597" y="3161199"/>
            <a:ext cx="205340" cy="21028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星形: 五角 80">
            <a:extLst>
              <a:ext uri="{FF2B5EF4-FFF2-40B4-BE49-F238E27FC236}">
                <a16:creationId xmlns:a16="http://schemas.microsoft.com/office/drawing/2014/main" id="{D0E642DE-E18B-4BD2-A39F-927787EEFBE5}"/>
              </a:ext>
            </a:extLst>
          </p:cNvPr>
          <p:cNvSpPr/>
          <p:nvPr/>
        </p:nvSpPr>
        <p:spPr>
          <a:xfrm>
            <a:off x="8272799" y="2542449"/>
            <a:ext cx="205340" cy="210280"/>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椭圆 81">
            <a:extLst>
              <a:ext uri="{FF2B5EF4-FFF2-40B4-BE49-F238E27FC236}">
                <a16:creationId xmlns:a16="http://schemas.microsoft.com/office/drawing/2014/main" id="{F43841C0-C8D5-45F6-8B30-D09463D17489}"/>
              </a:ext>
            </a:extLst>
          </p:cNvPr>
          <p:cNvSpPr/>
          <p:nvPr/>
        </p:nvSpPr>
        <p:spPr>
          <a:xfrm>
            <a:off x="8124318" y="3152320"/>
            <a:ext cx="162865" cy="165750"/>
          </a:xfrm>
          <a:prstGeom prst="ellipse">
            <a:avLst/>
          </a:prstGeom>
          <a:solidFill>
            <a:srgbClr val="8FABD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64798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Experiments</a:t>
            </a:r>
            <a:endParaRPr lang="zh-CN" altLang="en-US" dirty="0">
              <a:solidFill>
                <a:schemeClr val="bg1"/>
              </a:solidFill>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A84D1369-9400-42AB-9E70-6C31AE8CB8B7}"/>
              </a:ext>
            </a:extLst>
          </p:cNvPr>
          <p:cNvPicPr>
            <a:picLocks/>
          </p:cNvPicPr>
          <p:nvPr/>
        </p:nvPicPr>
        <p:blipFill>
          <a:blip r:embed="rId3"/>
          <a:stretch>
            <a:fillRect/>
          </a:stretch>
        </p:blipFill>
        <p:spPr>
          <a:xfrm>
            <a:off x="8102400" y="-1808"/>
            <a:ext cx="4089600" cy="921600"/>
          </a:xfrm>
          <a:prstGeom prst="rect">
            <a:avLst/>
          </a:prstGeom>
        </p:spPr>
      </p:pic>
      <p:grpSp>
        <p:nvGrpSpPr>
          <p:cNvPr id="10" name="组合 9">
            <a:extLst>
              <a:ext uri="{FF2B5EF4-FFF2-40B4-BE49-F238E27FC236}">
                <a16:creationId xmlns:a16="http://schemas.microsoft.com/office/drawing/2014/main" id="{0AD8FA5D-A8C4-4BCD-B6E1-D20A1D779A84}"/>
              </a:ext>
            </a:extLst>
          </p:cNvPr>
          <p:cNvGrpSpPr/>
          <p:nvPr/>
        </p:nvGrpSpPr>
        <p:grpSpPr>
          <a:xfrm>
            <a:off x="-1120866" y="1707887"/>
            <a:ext cx="6862354" cy="4138912"/>
            <a:chOff x="1153681" y="1165573"/>
            <a:chExt cx="8936430" cy="5389849"/>
          </a:xfrm>
        </p:grpSpPr>
        <p:sp>
          <p:nvSpPr>
            <p:cNvPr id="4" name="TextBox 3">
              <a:extLst>
                <a:ext uri="{FF2B5EF4-FFF2-40B4-BE49-F238E27FC236}">
                  <a16:creationId xmlns:a16="http://schemas.microsoft.com/office/drawing/2014/main" id="{9FA781C3-F409-4B27-855D-39819440A01E}"/>
                </a:ext>
              </a:extLst>
            </p:cNvPr>
            <p:cNvSpPr txBox="1"/>
            <p:nvPr/>
          </p:nvSpPr>
          <p:spPr>
            <a:xfrm>
              <a:off x="1153681" y="1165573"/>
              <a:ext cx="8936430" cy="1082156"/>
            </a:xfrm>
            <a:prstGeom prst="rect">
              <a:avLst/>
            </a:prstGeom>
            <a:noFill/>
          </p:spPr>
          <p:txBody>
            <a:bodyPr wrap="square" rtlCol="0">
              <a:spAutoFit/>
            </a:bodyPr>
            <a:lstStyle/>
            <a:p>
              <a:pPr algn="ctr"/>
              <a:r>
                <a:rPr lang="en-US" altLang="zh-CN" sz="2400" dirty="0">
                  <a:latin typeface="Arial" panose="020B0604020202020204" pitchFamily="34" charset="0"/>
                  <a:cs typeface="Arial" panose="020B0604020202020204" pitchFamily="34" charset="0"/>
                </a:rPr>
                <a:t>Ablation study of three </a:t>
              </a:r>
            </a:p>
            <a:p>
              <a:pPr algn="ctr"/>
              <a:r>
                <a:rPr lang="en-US" altLang="zh-CN" sz="2400" dirty="0">
                  <a:latin typeface="Arial" panose="020B0604020202020204" pitchFamily="34" charset="0"/>
                  <a:cs typeface="Arial" panose="020B0604020202020204" pitchFamily="34" charset="0"/>
                </a:rPr>
                <a:t>proposed modules</a:t>
              </a:r>
              <a:endParaRPr lang="zh-CN" altLang="en-US" sz="2400" dirty="0">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C7731418-4AF4-4B22-8E22-65AF311044FD}"/>
                </a:ext>
              </a:extLst>
            </p:cNvPr>
            <p:cNvPicPr>
              <a:picLocks noChangeAspect="1"/>
            </p:cNvPicPr>
            <p:nvPr/>
          </p:nvPicPr>
          <p:blipFill>
            <a:blip r:embed="rId4"/>
            <a:stretch>
              <a:fillRect/>
            </a:stretch>
          </p:blipFill>
          <p:spPr>
            <a:xfrm>
              <a:off x="3175417" y="2290666"/>
              <a:ext cx="5457390" cy="4264756"/>
            </a:xfrm>
            <a:prstGeom prst="rect">
              <a:avLst/>
            </a:prstGeom>
          </p:spPr>
        </p:pic>
      </p:grpSp>
      <p:pic>
        <p:nvPicPr>
          <p:cNvPr id="5" name="图片 4">
            <a:extLst>
              <a:ext uri="{FF2B5EF4-FFF2-40B4-BE49-F238E27FC236}">
                <a16:creationId xmlns:a16="http://schemas.microsoft.com/office/drawing/2014/main" id="{71CD8CC3-F2FF-49EA-9B29-4D5AB8D9ECA9}"/>
              </a:ext>
            </a:extLst>
          </p:cNvPr>
          <p:cNvPicPr>
            <a:picLocks noChangeAspect="1"/>
          </p:cNvPicPr>
          <p:nvPr/>
        </p:nvPicPr>
        <p:blipFill>
          <a:blip r:embed="rId5"/>
          <a:stretch>
            <a:fillRect/>
          </a:stretch>
        </p:blipFill>
        <p:spPr>
          <a:xfrm>
            <a:off x="5470765" y="1831648"/>
            <a:ext cx="4378086" cy="1158327"/>
          </a:xfrm>
          <a:prstGeom prst="rect">
            <a:avLst/>
          </a:prstGeom>
        </p:spPr>
      </p:pic>
      <p:pic>
        <p:nvPicPr>
          <p:cNvPr id="12" name="图片 11">
            <a:extLst>
              <a:ext uri="{FF2B5EF4-FFF2-40B4-BE49-F238E27FC236}">
                <a16:creationId xmlns:a16="http://schemas.microsoft.com/office/drawing/2014/main" id="{A428F4B0-448D-453F-B181-EEE96B20C99D}"/>
              </a:ext>
            </a:extLst>
          </p:cNvPr>
          <p:cNvPicPr>
            <a:picLocks noChangeAspect="1"/>
          </p:cNvPicPr>
          <p:nvPr/>
        </p:nvPicPr>
        <p:blipFill>
          <a:blip r:embed="rId6"/>
          <a:stretch>
            <a:fillRect/>
          </a:stretch>
        </p:blipFill>
        <p:spPr>
          <a:xfrm>
            <a:off x="5295053" y="3135152"/>
            <a:ext cx="5614694" cy="1447663"/>
          </a:xfrm>
          <a:prstGeom prst="rect">
            <a:avLst/>
          </a:prstGeom>
        </p:spPr>
      </p:pic>
      <p:pic>
        <p:nvPicPr>
          <p:cNvPr id="14" name="图片 13">
            <a:extLst>
              <a:ext uri="{FF2B5EF4-FFF2-40B4-BE49-F238E27FC236}">
                <a16:creationId xmlns:a16="http://schemas.microsoft.com/office/drawing/2014/main" id="{69327FC2-40D3-4BCE-A2E9-4167B6828AD3}"/>
              </a:ext>
            </a:extLst>
          </p:cNvPr>
          <p:cNvPicPr>
            <a:picLocks noChangeAspect="1"/>
          </p:cNvPicPr>
          <p:nvPr/>
        </p:nvPicPr>
        <p:blipFill>
          <a:blip r:embed="rId7"/>
          <a:stretch>
            <a:fillRect/>
          </a:stretch>
        </p:blipFill>
        <p:spPr>
          <a:xfrm>
            <a:off x="5054627" y="4795703"/>
            <a:ext cx="6701378" cy="1051096"/>
          </a:xfrm>
          <a:prstGeom prst="rect">
            <a:avLst/>
          </a:prstGeom>
        </p:spPr>
      </p:pic>
      <p:grpSp>
        <p:nvGrpSpPr>
          <p:cNvPr id="30" name="组合 29">
            <a:extLst>
              <a:ext uri="{FF2B5EF4-FFF2-40B4-BE49-F238E27FC236}">
                <a16:creationId xmlns:a16="http://schemas.microsoft.com/office/drawing/2014/main" id="{79A14F24-382B-40A9-9D34-59BBB41E70D9}"/>
              </a:ext>
            </a:extLst>
          </p:cNvPr>
          <p:cNvGrpSpPr/>
          <p:nvPr/>
        </p:nvGrpSpPr>
        <p:grpSpPr>
          <a:xfrm>
            <a:off x="828928" y="2152650"/>
            <a:ext cx="5438522" cy="756527"/>
            <a:chOff x="828928" y="2152650"/>
            <a:chExt cx="5438522" cy="756527"/>
          </a:xfrm>
        </p:grpSpPr>
        <p:sp>
          <p:nvSpPr>
            <p:cNvPr id="15" name="矩形 14">
              <a:extLst>
                <a:ext uri="{FF2B5EF4-FFF2-40B4-BE49-F238E27FC236}">
                  <a16:creationId xmlns:a16="http://schemas.microsoft.com/office/drawing/2014/main" id="{C8FAF0FB-5A16-455D-808D-D7B24A66E465}"/>
                </a:ext>
              </a:extLst>
            </p:cNvPr>
            <p:cNvSpPr/>
            <p:nvPr/>
          </p:nvSpPr>
          <p:spPr>
            <a:xfrm>
              <a:off x="5478384" y="2152650"/>
              <a:ext cx="789066" cy="535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90CFD9A-1AD2-4399-B03B-F3E44F5BF0E1}"/>
                </a:ext>
              </a:extLst>
            </p:cNvPr>
            <p:cNvSpPr/>
            <p:nvPr/>
          </p:nvSpPr>
          <p:spPr>
            <a:xfrm flipV="1">
              <a:off x="828928" y="2628899"/>
              <a:ext cx="529137" cy="280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E5DD8AD7-A24E-4238-8CBD-F2DB5615EA8F}"/>
              </a:ext>
            </a:extLst>
          </p:cNvPr>
          <p:cNvGrpSpPr/>
          <p:nvPr/>
        </p:nvGrpSpPr>
        <p:grpSpPr>
          <a:xfrm>
            <a:off x="1490783" y="2624291"/>
            <a:ext cx="7462717" cy="922383"/>
            <a:chOff x="1490783" y="2624291"/>
            <a:chExt cx="7462717" cy="922383"/>
          </a:xfrm>
        </p:grpSpPr>
        <p:sp>
          <p:nvSpPr>
            <p:cNvPr id="17" name="矩形 16">
              <a:extLst>
                <a:ext uri="{FF2B5EF4-FFF2-40B4-BE49-F238E27FC236}">
                  <a16:creationId xmlns:a16="http://schemas.microsoft.com/office/drawing/2014/main" id="{09FC3A77-7189-40B8-A27C-134E1812FD39}"/>
                </a:ext>
              </a:extLst>
            </p:cNvPr>
            <p:cNvSpPr/>
            <p:nvPr/>
          </p:nvSpPr>
          <p:spPr>
            <a:xfrm>
              <a:off x="8275320" y="3042728"/>
              <a:ext cx="678180" cy="503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4C625192-F734-44E8-980E-E175EC7FCDDB}"/>
                </a:ext>
              </a:extLst>
            </p:cNvPr>
            <p:cNvSpPr/>
            <p:nvPr/>
          </p:nvSpPr>
          <p:spPr>
            <a:xfrm flipV="1">
              <a:off x="1490783" y="2624291"/>
              <a:ext cx="529137" cy="280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a:extLst>
              <a:ext uri="{FF2B5EF4-FFF2-40B4-BE49-F238E27FC236}">
                <a16:creationId xmlns:a16="http://schemas.microsoft.com/office/drawing/2014/main" id="{0D5CCD58-6446-4688-AE41-5A52F63CE1DA}"/>
              </a:ext>
            </a:extLst>
          </p:cNvPr>
          <p:cNvGrpSpPr/>
          <p:nvPr/>
        </p:nvGrpSpPr>
        <p:grpSpPr>
          <a:xfrm>
            <a:off x="2152638" y="2624291"/>
            <a:ext cx="3286137" cy="2814763"/>
            <a:chOff x="2152638" y="2624291"/>
            <a:chExt cx="3286137" cy="2814763"/>
          </a:xfrm>
        </p:grpSpPr>
        <p:sp>
          <p:nvSpPr>
            <p:cNvPr id="21" name="矩形 20">
              <a:extLst>
                <a:ext uri="{FF2B5EF4-FFF2-40B4-BE49-F238E27FC236}">
                  <a16:creationId xmlns:a16="http://schemas.microsoft.com/office/drawing/2014/main" id="{3150C593-6872-4007-BC7F-579017BC5D66}"/>
                </a:ext>
              </a:extLst>
            </p:cNvPr>
            <p:cNvSpPr/>
            <p:nvPr/>
          </p:nvSpPr>
          <p:spPr>
            <a:xfrm>
              <a:off x="5042535" y="5121538"/>
              <a:ext cx="396240" cy="3175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D580F2BE-7A06-446C-BED6-9214C960B9B2}"/>
                </a:ext>
              </a:extLst>
            </p:cNvPr>
            <p:cNvSpPr/>
            <p:nvPr/>
          </p:nvSpPr>
          <p:spPr>
            <a:xfrm flipV="1">
              <a:off x="2152638" y="2624291"/>
              <a:ext cx="529137" cy="280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81256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anim calcmode="lin" valueType="num">
                                      <p:cBhvr>
                                        <p:cTn id="22" dur="1000" fill="hold"/>
                                        <p:tgtEl>
                                          <p:spTgt spid="32"/>
                                        </p:tgtEl>
                                        <p:attrNameLst>
                                          <p:attrName>ppt_x</p:attrName>
                                        </p:attrNameLst>
                                      </p:cBhvr>
                                      <p:tavLst>
                                        <p:tav tm="0">
                                          <p:val>
                                            <p:strVal val="#ppt_x"/>
                                          </p:val>
                                        </p:tav>
                                        <p:tav tm="100000">
                                          <p:val>
                                            <p:strVal val="#ppt_x"/>
                                          </p:val>
                                        </p:tav>
                                      </p:tavLst>
                                    </p:anim>
                                    <p:anim calcmode="lin" valueType="num">
                                      <p:cBhvr>
                                        <p:cTn id="2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Experiments</a:t>
            </a:r>
            <a:endParaRPr lang="zh-CN" altLang="en-US" dirty="0">
              <a:solidFill>
                <a:schemeClr val="bg1"/>
              </a:solidFill>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A84D1369-9400-42AB-9E70-6C31AE8CB8B7}"/>
              </a:ext>
            </a:extLst>
          </p:cNvPr>
          <p:cNvPicPr>
            <a:picLocks/>
          </p:cNvPicPr>
          <p:nvPr/>
        </p:nvPicPr>
        <p:blipFill>
          <a:blip r:embed="rId3"/>
          <a:stretch>
            <a:fillRect/>
          </a:stretch>
        </p:blipFill>
        <p:spPr>
          <a:xfrm>
            <a:off x="8102400" y="-1808"/>
            <a:ext cx="4089600" cy="921600"/>
          </a:xfrm>
          <a:prstGeom prst="rect">
            <a:avLst/>
          </a:prstGeom>
        </p:spPr>
      </p:pic>
      <p:sp>
        <p:nvSpPr>
          <p:cNvPr id="4" name="TextBox 3">
            <a:extLst>
              <a:ext uri="{FF2B5EF4-FFF2-40B4-BE49-F238E27FC236}">
                <a16:creationId xmlns:a16="http://schemas.microsoft.com/office/drawing/2014/main" id="{9FA781C3-F409-4B27-855D-39819440A01E}"/>
              </a:ext>
            </a:extLst>
          </p:cNvPr>
          <p:cNvSpPr txBox="1"/>
          <p:nvPr/>
        </p:nvSpPr>
        <p:spPr>
          <a:xfrm>
            <a:off x="1866901" y="1458852"/>
            <a:ext cx="8153399" cy="830997"/>
          </a:xfrm>
          <a:prstGeom prst="rect">
            <a:avLst/>
          </a:prstGeom>
          <a:noFill/>
        </p:spPr>
        <p:txBody>
          <a:bodyPr wrap="square" rtlCol="0">
            <a:spAutoFit/>
          </a:bodyPr>
          <a:lstStyle/>
          <a:p>
            <a:pPr algn="ctr"/>
            <a:r>
              <a:rPr lang="en-US" altLang="zh-CN" sz="2400" dirty="0">
                <a:latin typeface="Arial" panose="020B0604020202020204" pitchFamily="34" charset="0"/>
                <a:cs typeface="Arial" panose="020B0604020202020204" pitchFamily="34" charset="0"/>
              </a:rPr>
              <a:t>Ablation study of </a:t>
            </a:r>
            <a:r>
              <a:rPr lang="en-US" altLang="zh-CN" sz="2400" i="1" dirty="0">
                <a:latin typeface="times" panose="02020603050405020304" pitchFamily="18" charset="0"/>
                <a:cs typeface="times" panose="02020603050405020304" pitchFamily="18" charset="0"/>
              </a:rPr>
              <a:t>N </a:t>
            </a:r>
            <a:r>
              <a:rPr lang="en-US" altLang="zh-CN" sz="2400" dirty="0">
                <a:latin typeface="Arial" panose="020B0604020202020204" pitchFamily="34" charset="0"/>
                <a:cs typeface="Arial" panose="020B0604020202020204" pitchFamily="34" charset="0"/>
              </a:rPr>
              <a:t>under three different </a:t>
            </a:r>
            <a:r>
              <a:rPr lang="en-US" altLang="zh-CN" sz="2400" i="1" dirty="0">
                <a:latin typeface="times" panose="02020603050405020304" pitchFamily="18" charset="0"/>
                <a:cs typeface="times" panose="02020603050405020304" pitchFamily="18" charset="0"/>
              </a:rPr>
              <a:t>r </a:t>
            </a:r>
          </a:p>
          <a:p>
            <a:pPr algn="ctr"/>
            <a:r>
              <a:rPr lang="en-US" altLang="zh-CN" sz="2400" dirty="0">
                <a:latin typeface="times" panose="02020603050405020304" pitchFamily="18" charset="0"/>
                <a:cs typeface="times" panose="02020603050405020304" pitchFamily="18" charset="0"/>
              </a:rPr>
              <a:t>(</a:t>
            </a:r>
            <a:r>
              <a:rPr lang="en-US" altLang="zh-CN" sz="2400" i="1" dirty="0">
                <a:latin typeface="times" panose="02020603050405020304" pitchFamily="18" charset="0"/>
                <a:cs typeface="times" panose="02020603050405020304" pitchFamily="18" charset="0"/>
              </a:rPr>
              <a:t>N</a:t>
            </a:r>
            <a:r>
              <a:rPr lang="en-US" altLang="zh-CN" sz="2400" dirty="0">
                <a:latin typeface="times" panose="02020603050405020304" pitchFamily="18" charset="0"/>
                <a:cs typeface="times" panose="02020603050405020304" pitchFamily="18" charset="0"/>
              </a:rPr>
              <a:t> </a:t>
            </a:r>
            <a:r>
              <a:rPr lang="en-US" altLang="zh-CN" sz="2400" dirty="0">
                <a:latin typeface="Arial" panose="020B0604020202020204" pitchFamily="34" charset="0"/>
                <a:cs typeface="Arial" panose="020B0604020202020204" pitchFamily="34" charset="0"/>
              </a:rPr>
              <a:t>means the number of proxies assigned to each class </a:t>
            </a:r>
            <a:r>
              <a:rPr lang="en-US" altLang="zh-CN" sz="2400" dirty="0">
                <a:latin typeface="times" panose="02020603050405020304" pitchFamily="18" charset="0"/>
                <a:cs typeface="times" panose="02020603050405020304" pitchFamily="18" charset="0"/>
              </a:rPr>
              <a:t>)</a:t>
            </a:r>
            <a:endParaRPr lang="zh-CN" altLang="en-US" sz="2400" dirty="0">
              <a:latin typeface="times" panose="02020603050405020304" pitchFamily="18" charset="0"/>
              <a:cs typeface="times" panose="02020603050405020304" pitchFamily="18" charset="0"/>
            </a:endParaRPr>
          </a:p>
        </p:txBody>
      </p:sp>
      <p:pic>
        <p:nvPicPr>
          <p:cNvPr id="10" name="图片 9">
            <a:extLst>
              <a:ext uri="{FF2B5EF4-FFF2-40B4-BE49-F238E27FC236}">
                <a16:creationId xmlns:a16="http://schemas.microsoft.com/office/drawing/2014/main" id="{DE770A6A-603F-491E-9F4A-51DE6C7160B4}"/>
              </a:ext>
            </a:extLst>
          </p:cNvPr>
          <p:cNvPicPr>
            <a:picLocks noChangeAspect="1"/>
          </p:cNvPicPr>
          <p:nvPr/>
        </p:nvPicPr>
        <p:blipFill>
          <a:blip r:embed="rId4"/>
          <a:stretch>
            <a:fillRect/>
          </a:stretch>
        </p:blipFill>
        <p:spPr>
          <a:xfrm>
            <a:off x="1192788" y="2642719"/>
            <a:ext cx="8685138" cy="3753997"/>
          </a:xfrm>
          <a:prstGeom prst="rect">
            <a:avLst/>
          </a:prstGeom>
        </p:spPr>
      </p:pic>
    </p:spTree>
    <p:extLst>
      <p:ext uri="{BB962C8B-B14F-4D97-AF65-F5344CB8AC3E}">
        <p14:creationId xmlns:p14="http://schemas.microsoft.com/office/powerpoint/2010/main" val="3608040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Experiments</a:t>
            </a:r>
            <a:endParaRPr lang="zh-CN" altLang="en-US" dirty="0">
              <a:solidFill>
                <a:schemeClr val="bg1"/>
              </a:solidFill>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A84D1369-9400-42AB-9E70-6C31AE8CB8B7}"/>
              </a:ext>
            </a:extLst>
          </p:cNvPr>
          <p:cNvPicPr>
            <a:picLocks/>
          </p:cNvPicPr>
          <p:nvPr/>
        </p:nvPicPr>
        <p:blipFill>
          <a:blip r:embed="rId3"/>
          <a:stretch>
            <a:fillRect/>
          </a:stretch>
        </p:blipFill>
        <p:spPr>
          <a:xfrm>
            <a:off x="8102400" y="-1808"/>
            <a:ext cx="4089600" cy="921600"/>
          </a:xfrm>
          <a:prstGeom prst="rect">
            <a:avLst/>
          </a:prstGeom>
        </p:spPr>
      </p:pic>
      <p:grpSp>
        <p:nvGrpSpPr>
          <p:cNvPr id="12" name="组合 11">
            <a:extLst>
              <a:ext uri="{FF2B5EF4-FFF2-40B4-BE49-F238E27FC236}">
                <a16:creationId xmlns:a16="http://schemas.microsoft.com/office/drawing/2014/main" id="{FF974039-2B6C-4FEA-8EBC-8901C404D83C}"/>
              </a:ext>
            </a:extLst>
          </p:cNvPr>
          <p:cNvGrpSpPr/>
          <p:nvPr/>
        </p:nvGrpSpPr>
        <p:grpSpPr>
          <a:xfrm>
            <a:off x="2655496" y="1232659"/>
            <a:ext cx="6393254" cy="4800789"/>
            <a:chOff x="2655496" y="1232659"/>
            <a:chExt cx="6393254" cy="4800789"/>
          </a:xfrm>
        </p:grpSpPr>
        <p:grpSp>
          <p:nvGrpSpPr>
            <p:cNvPr id="22" name="组合 21">
              <a:extLst>
                <a:ext uri="{FF2B5EF4-FFF2-40B4-BE49-F238E27FC236}">
                  <a16:creationId xmlns:a16="http://schemas.microsoft.com/office/drawing/2014/main" id="{69CC7120-0929-4008-BA5C-AFA6A86AE24C}"/>
                </a:ext>
              </a:extLst>
            </p:cNvPr>
            <p:cNvGrpSpPr/>
            <p:nvPr/>
          </p:nvGrpSpPr>
          <p:grpSpPr>
            <a:xfrm>
              <a:off x="2655496" y="1232659"/>
              <a:ext cx="6393254" cy="4800789"/>
              <a:chOff x="5123053" y="883721"/>
              <a:chExt cx="6393254" cy="4800789"/>
            </a:xfrm>
          </p:grpSpPr>
          <p:pic>
            <p:nvPicPr>
              <p:cNvPr id="19" name="图片 18">
                <a:extLst>
                  <a:ext uri="{FF2B5EF4-FFF2-40B4-BE49-F238E27FC236}">
                    <a16:creationId xmlns:a16="http://schemas.microsoft.com/office/drawing/2014/main" id="{910B8035-E53A-4092-9722-B954832908C9}"/>
                  </a:ext>
                </a:extLst>
              </p:cNvPr>
              <p:cNvPicPr>
                <a:picLocks noChangeAspect="1"/>
              </p:cNvPicPr>
              <p:nvPr/>
            </p:nvPicPr>
            <p:blipFill>
              <a:blip r:embed="rId4"/>
              <a:stretch>
                <a:fillRect/>
              </a:stretch>
            </p:blipFill>
            <p:spPr>
              <a:xfrm>
                <a:off x="5323660" y="1864452"/>
                <a:ext cx="5839640" cy="3820058"/>
              </a:xfrm>
              <a:prstGeom prst="rect">
                <a:avLst/>
              </a:prstGeom>
            </p:spPr>
          </p:pic>
          <p:sp>
            <p:nvSpPr>
              <p:cNvPr id="21" name="TextBox 3">
                <a:extLst>
                  <a:ext uri="{FF2B5EF4-FFF2-40B4-BE49-F238E27FC236}">
                    <a16:creationId xmlns:a16="http://schemas.microsoft.com/office/drawing/2014/main" id="{EB59C8C1-76DA-4691-B8D4-6B740E804B56}"/>
                  </a:ext>
                </a:extLst>
              </p:cNvPr>
              <p:cNvSpPr txBox="1"/>
              <p:nvPr/>
            </p:nvSpPr>
            <p:spPr>
              <a:xfrm>
                <a:off x="5123053" y="883721"/>
                <a:ext cx="6393254" cy="830997"/>
              </a:xfrm>
              <a:prstGeom prst="rect">
                <a:avLst/>
              </a:prstGeom>
              <a:noFill/>
            </p:spPr>
            <p:txBody>
              <a:bodyPr wrap="square" rtlCol="0">
                <a:spAutoFit/>
              </a:bodyPr>
              <a:lstStyle/>
              <a:p>
                <a:pPr algn="ctr"/>
                <a:r>
                  <a:rPr lang="en-US" altLang="zh-CN" sz="2400" dirty="0">
                    <a:latin typeface="Arial" panose="020B0604020202020204" pitchFamily="34" charset="0"/>
                    <a:cs typeface="Arial" panose="020B0604020202020204" pitchFamily="34" charset="0"/>
                  </a:rPr>
                  <a:t> Ablation study of </a:t>
                </a:r>
                <a:r>
                  <a:rPr lang="en-US" altLang="zh-CN" sz="2400" i="1" dirty="0">
                    <a:latin typeface="times" panose="02020603050405020304" pitchFamily="18" charset="0"/>
                    <a:cs typeface="times" panose="02020603050405020304" pitchFamily="18" charset="0"/>
                  </a:rPr>
                  <a:t>r</a:t>
                </a:r>
              </a:p>
              <a:p>
                <a:pPr algn="ctr"/>
                <a:r>
                  <a:rPr lang="en-US" altLang="zh-CN" sz="2400" dirty="0">
                    <a:latin typeface="times" panose="02020603050405020304" pitchFamily="18" charset="0"/>
                    <a:cs typeface="times" panose="02020603050405020304" pitchFamily="18" charset="0"/>
                  </a:rPr>
                  <a:t>(              implies the scale of the graph) </a:t>
                </a:r>
                <a:r>
                  <a:rPr lang="en-US" altLang="zh-CN" sz="2400" i="1" dirty="0">
                    <a:latin typeface="times" panose="02020603050405020304" pitchFamily="18" charset="0"/>
                    <a:cs typeface="times" panose="02020603050405020304" pitchFamily="18" charset="0"/>
                  </a:rPr>
                  <a:t>         </a:t>
                </a:r>
                <a:endParaRPr lang="zh-CN" altLang="en-US" sz="2400" i="1" dirty="0">
                  <a:latin typeface="times" panose="02020603050405020304" pitchFamily="18" charset="0"/>
                  <a:cs typeface="times" panose="02020603050405020304" pitchFamily="18" charset="0"/>
                </a:endParaRPr>
              </a:p>
            </p:txBody>
          </p:sp>
        </p:grpSp>
        <p:grpSp>
          <p:nvGrpSpPr>
            <p:cNvPr id="9" name="组合 8">
              <a:extLst>
                <a:ext uri="{FF2B5EF4-FFF2-40B4-BE49-F238E27FC236}">
                  <a16:creationId xmlns:a16="http://schemas.microsoft.com/office/drawing/2014/main" id="{998FC7DD-071E-42A1-97AB-4976C42F14CE}"/>
                </a:ext>
              </a:extLst>
            </p:cNvPr>
            <p:cNvGrpSpPr/>
            <p:nvPr/>
          </p:nvGrpSpPr>
          <p:grpSpPr>
            <a:xfrm>
              <a:off x="3499643" y="1590613"/>
              <a:ext cx="1046957" cy="523843"/>
              <a:chOff x="5923756" y="-2032562"/>
              <a:chExt cx="1046957" cy="523843"/>
            </a:xfrm>
          </p:grpSpPr>
          <p:pic>
            <p:nvPicPr>
              <p:cNvPr id="7" name="图片 6">
                <a:extLst>
                  <a:ext uri="{FF2B5EF4-FFF2-40B4-BE49-F238E27FC236}">
                    <a16:creationId xmlns:a16="http://schemas.microsoft.com/office/drawing/2014/main" id="{502F7DE2-B5EF-436C-AD24-08CB3E6A7A04}"/>
                  </a:ext>
                </a:extLst>
              </p:cNvPr>
              <p:cNvPicPr>
                <a:picLocks noChangeAspect="1"/>
              </p:cNvPicPr>
              <p:nvPr/>
            </p:nvPicPr>
            <p:blipFill>
              <a:blip r:embed="rId5"/>
              <a:stretch>
                <a:fillRect/>
              </a:stretch>
            </p:blipFill>
            <p:spPr>
              <a:xfrm>
                <a:off x="6146800" y="-1992320"/>
                <a:ext cx="823913" cy="483601"/>
              </a:xfrm>
              <a:prstGeom prst="rect">
                <a:avLst/>
              </a:prstGeom>
            </p:spPr>
          </p:pic>
          <p:sp>
            <p:nvSpPr>
              <p:cNvPr id="14" name="文本框 13">
                <a:extLst>
                  <a:ext uri="{FF2B5EF4-FFF2-40B4-BE49-F238E27FC236}">
                    <a16:creationId xmlns:a16="http://schemas.microsoft.com/office/drawing/2014/main" id="{4AD1D8A3-FE02-4CC9-9A01-ADDE050C159A}"/>
                  </a:ext>
                </a:extLst>
              </p:cNvPr>
              <p:cNvSpPr txBox="1"/>
              <p:nvPr/>
            </p:nvSpPr>
            <p:spPr>
              <a:xfrm>
                <a:off x="5923756" y="-2032562"/>
                <a:ext cx="596900" cy="461665"/>
              </a:xfrm>
              <a:prstGeom prst="rect">
                <a:avLst/>
              </a:prstGeom>
              <a:noFill/>
            </p:spPr>
            <p:txBody>
              <a:bodyPr wrap="square">
                <a:spAutoFit/>
              </a:bodyPr>
              <a:lstStyle/>
              <a:p>
                <a:r>
                  <a:rPr lang="en-US" altLang="zh-CN" sz="2400" i="1" dirty="0">
                    <a:latin typeface="times" panose="02020603050405020304" pitchFamily="18" charset="0"/>
                    <a:cs typeface="times" panose="02020603050405020304" pitchFamily="18" charset="0"/>
                  </a:rPr>
                  <a:t>r</a:t>
                </a:r>
                <a:endParaRPr lang="zh-CN" altLang="en-US" sz="2400" dirty="0"/>
              </a:p>
            </p:txBody>
          </p:sp>
        </p:grpSp>
      </p:grpSp>
    </p:spTree>
    <p:extLst>
      <p:ext uri="{BB962C8B-B14F-4D97-AF65-F5344CB8AC3E}">
        <p14:creationId xmlns:p14="http://schemas.microsoft.com/office/powerpoint/2010/main" val="4161566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Experiments</a:t>
            </a:r>
            <a:endParaRPr lang="zh-CN" altLang="en-US" dirty="0">
              <a:solidFill>
                <a:schemeClr val="bg1"/>
              </a:solidFill>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A84D1369-9400-42AB-9E70-6C31AE8CB8B7}"/>
              </a:ext>
            </a:extLst>
          </p:cNvPr>
          <p:cNvPicPr>
            <a:picLocks/>
          </p:cNvPicPr>
          <p:nvPr/>
        </p:nvPicPr>
        <p:blipFill>
          <a:blip r:embed="rId3"/>
          <a:stretch>
            <a:fillRect/>
          </a:stretch>
        </p:blipFill>
        <p:spPr>
          <a:xfrm>
            <a:off x="8102400" y="-1808"/>
            <a:ext cx="4089600" cy="921600"/>
          </a:xfrm>
          <a:prstGeom prst="rect">
            <a:avLst/>
          </a:prstGeom>
        </p:spPr>
      </p:pic>
      <p:sp>
        <p:nvSpPr>
          <p:cNvPr id="4" name="TextBox 3">
            <a:extLst>
              <a:ext uri="{FF2B5EF4-FFF2-40B4-BE49-F238E27FC236}">
                <a16:creationId xmlns:a16="http://schemas.microsoft.com/office/drawing/2014/main" id="{9FA781C3-F409-4B27-855D-39819440A01E}"/>
              </a:ext>
            </a:extLst>
          </p:cNvPr>
          <p:cNvSpPr txBox="1"/>
          <p:nvPr/>
        </p:nvSpPr>
        <p:spPr>
          <a:xfrm>
            <a:off x="2757301" y="1452544"/>
            <a:ext cx="6312684" cy="830997"/>
          </a:xfrm>
          <a:prstGeom prst="rect">
            <a:avLst/>
          </a:prstGeom>
          <a:noFill/>
        </p:spPr>
        <p:txBody>
          <a:bodyPr wrap="square" rtlCol="0">
            <a:spAutoFit/>
          </a:bodyPr>
          <a:lstStyle/>
          <a:p>
            <a:pPr algn="ctr"/>
            <a:r>
              <a:rPr lang="en-US" altLang="zh-CN" sz="2400" dirty="0">
                <a:latin typeface="Arial" panose="020B0604020202020204" pitchFamily="34" charset="0"/>
                <a:cs typeface="Arial" panose="020B0604020202020204" pitchFamily="34" charset="0"/>
              </a:rPr>
              <a:t>Training convergence curve of image retrieval task on the Cars196 dataset</a:t>
            </a:r>
            <a:endParaRPr lang="zh-CN" altLang="en-US" sz="24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9B8D7411-FDDE-4D27-A61B-0F1293B53D37}"/>
              </a:ext>
            </a:extLst>
          </p:cNvPr>
          <p:cNvPicPr>
            <a:picLocks noChangeAspect="1"/>
          </p:cNvPicPr>
          <p:nvPr/>
        </p:nvPicPr>
        <p:blipFill>
          <a:blip r:embed="rId4"/>
          <a:stretch>
            <a:fillRect/>
          </a:stretch>
        </p:blipFill>
        <p:spPr>
          <a:xfrm>
            <a:off x="3432386" y="2393407"/>
            <a:ext cx="4670014" cy="4046003"/>
          </a:xfrm>
          <a:prstGeom prst="rect">
            <a:avLst/>
          </a:prstGeom>
        </p:spPr>
      </p:pic>
    </p:spTree>
    <p:extLst>
      <p:ext uri="{BB962C8B-B14F-4D97-AF65-F5344CB8AC3E}">
        <p14:creationId xmlns:p14="http://schemas.microsoft.com/office/powerpoint/2010/main" val="908582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Experiments</a:t>
            </a:r>
            <a:endParaRPr lang="zh-CN" altLang="en-US" dirty="0">
              <a:solidFill>
                <a:schemeClr val="bg1"/>
              </a:solidFill>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A84D1369-9400-42AB-9E70-6C31AE8CB8B7}"/>
              </a:ext>
            </a:extLst>
          </p:cNvPr>
          <p:cNvPicPr>
            <a:picLocks/>
          </p:cNvPicPr>
          <p:nvPr/>
        </p:nvPicPr>
        <p:blipFill>
          <a:blip r:embed="rId3"/>
          <a:stretch>
            <a:fillRect/>
          </a:stretch>
        </p:blipFill>
        <p:spPr>
          <a:xfrm>
            <a:off x="8102400" y="-1808"/>
            <a:ext cx="4089600" cy="921600"/>
          </a:xfrm>
          <a:prstGeom prst="rect">
            <a:avLst/>
          </a:prstGeom>
        </p:spPr>
      </p:pic>
      <p:grpSp>
        <p:nvGrpSpPr>
          <p:cNvPr id="8" name="组合 7">
            <a:extLst>
              <a:ext uri="{FF2B5EF4-FFF2-40B4-BE49-F238E27FC236}">
                <a16:creationId xmlns:a16="http://schemas.microsoft.com/office/drawing/2014/main" id="{DDB22459-F864-4537-9CAF-E0A89D89B203}"/>
              </a:ext>
            </a:extLst>
          </p:cNvPr>
          <p:cNvGrpSpPr/>
          <p:nvPr/>
        </p:nvGrpSpPr>
        <p:grpSpPr>
          <a:xfrm>
            <a:off x="1627785" y="1170941"/>
            <a:ext cx="8936430" cy="4970684"/>
            <a:chOff x="1466858" y="1306440"/>
            <a:chExt cx="8936430" cy="4970684"/>
          </a:xfrm>
        </p:grpSpPr>
        <p:sp>
          <p:nvSpPr>
            <p:cNvPr id="7" name="TextBox 6">
              <a:extLst>
                <a:ext uri="{FF2B5EF4-FFF2-40B4-BE49-F238E27FC236}">
                  <a16:creationId xmlns:a16="http://schemas.microsoft.com/office/drawing/2014/main" id="{1C91FBDD-1024-4F17-96A2-52B45EA5F32D}"/>
                </a:ext>
              </a:extLst>
            </p:cNvPr>
            <p:cNvSpPr txBox="1"/>
            <p:nvPr/>
          </p:nvSpPr>
          <p:spPr>
            <a:xfrm>
              <a:off x="3620497" y="1306440"/>
              <a:ext cx="4629152" cy="461665"/>
            </a:xfrm>
            <a:prstGeom prst="rect">
              <a:avLst/>
            </a:prstGeom>
            <a:noFill/>
          </p:spPr>
          <p:txBody>
            <a:bodyPr wrap="square" rtlCol="0">
              <a:spAutoFit/>
            </a:bodyPr>
            <a:lstStyle/>
            <a:p>
              <a:pPr algn="ctr"/>
              <a:r>
                <a:rPr lang="en-US" altLang="zh-CN" sz="2400" dirty="0">
                  <a:latin typeface="Arial" panose="020B0604020202020204" pitchFamily="34" charset="0"/>
                  <a:cs typeface="Arial" panose="020B0604020202020204" pitchFamily="34" charset="0"/>
                </a:rPr>
                <a:t>Comparison with SOTAs</a:t>
              </a:r>
              <a:endParaRPr lang="zh-CN" altLang="en-US" sz="24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3C75AE01-4383-4AB8-8CF4-AA08BF28DB21}"/>
                </a:ext>
              </a:extLst>
            </p:cNvPr>
            <p:cNvPicPr>
              <a:picLocks noChangeAspect="1"/>
            </p:cNvPicPr>
            <p:nvPr/>
          </p:nvPicPr>
          <p:blipFill>
            <a:blip r:embed="rId4"/>
            <a:stretch>
              <a:fillRect/>
            </a:stretch>
          </p:blipFill>
          <p:spPr>
            <a:xfrm>
              <a:off x="1466858" y="1819336"/>
              <a:ext cx="8936430" cy="4457788"/>
            </a:xfrm>
            <a:prstGeom prst="rect">
              <a:avLst/>
            </a:prstGeom>
          </p:spPr>
        </p:pic>
      </p:grpSp>
    </p:spTree>
    <p:extLst>
      <p:ext uri="{BB962C8B-B14F-4D97-AF65-F5344CB8AC3E}">
        <p14:creationId xmlns:p14="http://schemas.microsoft.com/office/powerpoint/2010/main" val="3666843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6C18C74E-502E-45ED-979C-AB8B06533E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95"/>
          <a:stretch/>
        </p:blipFill>
        <p:spPr bwMode="auto">
          <a:xfrm>
            <a:off x="8102380" y="0"/>
            <a:ext cx="4089620" cy="920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panose="020B0604020202020204" pitchFamily="34" charset="0"/>
                <a:cs typeface="Arial" panose="020B0604020202020204" pitchFamily="34" charset="0"/>
              </a:rPr>
              <a:t>Fewer is More: A Deep Graph Metric Learning</a:t>
            </a:r>
          </a:p>
          <a:p>
            <a:pPr algn="ctr"/>
            <a:r>
              <a:rPr lang="en-US" altLang="zh-CN" sz="2400" dirty="0">
                <a:latin typeface="Arial" panose="020B0604020202020204" pitchFamily="34" charset="0"/>
                <a:cs typeface="Arial" panose="020B0604020202020204" pitchFamily="34" charset="0"/>
              </a:rPr>
              <a:t>Perspective Using Fewer Proxies</a:t>
            </a:r>
          </a:p>
        </p:txBody>
      </p:sp>
      <p:sp>
        <p:nvSpPr>
          <p:cNvPr id="3" name="Rectangle 2">
            <a:extLst>
              <a:ext uri="{FF2B5EF4-FFF2-40B4-BE49-F238E27FC236}">
                <a16:creationId xmlns:a16="http://schemas.microsoft.com/office/drawing/2014/main" id="{5A13F111-9251-47E0-B501-02BA800C9973}"/>
              </a:ext>
            </a:extLst>
          </p:cNvPr>
          <p:cNvSpPr/>
          <p:nvPr/>
        </p:nvSpPr>
        <p:spPr>
          <a:xfrm>
            <a:off x="2878180" y="3279838"/>
            <a:ext cx="6592389" cy="2554545"/>
          </a:xfrm>
          <a:prstGeom prst="rect">
            <a:avLst/>
          </a:prstGeom>
        </p:spPr>
        <p:txBody>
          <a:bodyPr wrap="square">
            <a:spAutoFit/>
          </a:bodyPr>
          <a:lstStyle/>
          <a:p>
            <a:pPr algn="ctr"/>
            <a:r>
              <a:rPr lang="en-US" altLang="zh-CN" sz="3200" dirty="0">
                <a:latin typeface="Arial" panose="020B0604020202020204" pitchFamily="34" charset="0"/>
                <a:cs typeface="Arial" panose="020B0604020202020204" pitchFamily="34" charset="0"/>
              </a:rPr>
              <a:t> Fewer proxies yield more efficacy!</a:t>
            </a:r>
          </a:p>
          <a:p>
            <a:pPr algn="ctr"/>
            <a:endParaRPr lang="en-US" altLang="zh-CN" sz="3200" dirty="0">
              <a:latin typeface="Arial" panose="020B0604020202020204" pitchFamily="34" charset="0"/>
              <a:cs typeface="Arial" panose="020B0604020202020204" pitchFamily="34" charset="0"/>
            </a:endParaRPr>
          </a:p>
          <a:p>
            <a:pPr algn="ctr"/>
            <a:r>
              <a:rPr lang="en-US" altLang="zh-CN" sz="2400" dirty="0">
                <a:latin typeface="Arial" panose="020B0604020202020204" pitchFamily="34" charset="0"/>
                <a:cs typeface="Arial" panose="020B0604020202020204" pitchFamily="34" charset="0"/>
              </a:rPr>
              <a:t>Feel free to contact us via</a:t>
            </a:r>
          </a:p>
          <a:p>
            <a:pPr algn="ctr"/>
            <a:r>
              <a:rPr lang="en-US" altLang="zh-CN" sz="2400" dirty="0">
                <a:latin typeface="Arial" panose="020B0604020202020204" pitchFamily="34" charset="0"/>
                <a:cs typeface="Arial" panose="020B0604020202020204" pitchFamily="34" charset="0"/>
                <a:hlinkClick r:id="rId4"/>
              </a:rPr>
              <a:t>yhzhu.vip@gmail.com</a:t>
            </a:r>
            <a:endParaRPr lang="en-US" altLang="zh-CN" sz="2400" dirty="0">
              <a:latin typeface="Arial" panose="020B0604020202020204" pitchFamily="34" charset="0"/>
              <a:cs typeface="Arial" panose="020B0604020202020204" pitchFamily="34" charset="0"/>
            </a:endParaRPr>
          </a:p>
          <a:p>
            <a:pPr algn="ctr"/>
            <a:r>
              <a:rPr lang="en-US" altLang="zh-CN" sz="2400" dirty="0">
                <a:latin typeface="Arial" panose="020B0604020202020204" pitchFamily="34" charset="0"/>
                <a:cs typeface="Arial" panose="020B0604020202020204" pitchFamily="34" charset="0"/>
              </a:rPr>
              <a:t>Code is released at </a:t>
            </a:r>
            <a:r>
              <a:rPr lang="en-US" altLang="zh-CN" sz="2400" dirty="0">
                <a:latin typeface="Arial" panose="020B0604020202020204" pitchFamily="34" charset="0"/>
                <a:cs typeface="Arial" panose="020B0604020202020204" pitchFamily="34" charset="0"/>
                <a:hlinkClick r:id="rId5"/>
              </a:rPr>
              <a:t>https://github.com/YuehuaZhu/ProxyGML</a:t>
            </a:r>
            <a:endParaRPr lang="en-US" altLang="zh-CN" sz="2400"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541C5D65-09AF-418F-8640-7E8687195A49}"/>
              </a:ext>
            </a:extLst>
          </p:cNvPr>
          <p:cNvPicPr>
            <a:picLocks/>
          </p:cNvPicPr>
          <p:nvPr/>
        </p:nvPicPr>
        <p:blipFill>
          <a:blip r:embed="rId6"/>
          <a:stretch>
            <a:fillRect/>
          </a:stretch>
        </p:blipFill>
        <p:spPr>
          <a:xfrm>
            <a:off x="8102400" y="-1808"/>
            <a:ext cx="4089600" cy="921600"/>
          </a:xfrm>
          <a:prstGeom prst="rect">
            <a:avLst/>
          </a:prstGeom>
        </p:spPr>
      </p:pic>
      <p:sp>
        <p:nvSpPr>
          <p:cNvPr id="16" name="文本框 15">
            <a:extLst>
              <a:ext uri="{FF2B5EF4-FFF2-40B4-BE49-F238E27FC236}">
                <a16:creationId xmlns:a16="http://schemas.microsoft.com/office/drawing/2014/main" id="{F9B0B015-C798-4175-A7F4-B495C5F21722}"/>
              </a:ext>
            </a:extLst>
          </p:cNvPr>
          <p:cNvSpPr txBox="1"/>
          <p:nvPr/>
        </p:nvSpPr>
        <p:spPr>
          <a:xfrm>
            <a:off x="3048000" y="2176389"/>
            <a:ext cx="6096000"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Fewer is more!</a:t>
            </a:r>
          </a:p>
        </p:txBody>
      </p:sp>
    </p:spTree>
    <p:extLst>
      <p:ext uri="{BB962C8B-B14F-4D97-AF65-F5344CB8AC3E}">
        <p14:creationId xmlns:p14="http://schemas.microsoft.com/office/powerpoint/2010/main" val="584508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Overview</a:t>
            </a:r>
            <a:endParaRPr lang="zh-CN" altLang="en-US" dirty="0">
              <a:solidFill>
                <a:schemeClr val="bg1"/>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A476B4E5-40FE-434C-AF63-930C57842E1C}"/>
              </a:ext>
            </a:extLst>
          </p:cNvPr>
          <p:cNvPicPr>
            <a:picLocks/>
          </p:cNvPicPr>
          <p:nvPr/>
        </p:nvPicPr>
        <p:blipFill>
          <a:blip r:embed="rId4"/>
          <a:stretch>
            <a:fillRect/>
          </a:stretch>
        </p:blipFill>
        <p:spPr>
          <a:xfrm>
            <a:off x="8102400" y="-1808"/>
            <a:ext cx="4089600" cy="921600"/>
          </a:xfrm>
          <a:prstGeom prst="rect">
            <a:avLst/>
          </a:prstGeom>
        </p:spPr>
      </p:pic>
      <p:sp>
        <p:nvSpPr>
          <p:cNvPr id="728" name="波形 508">
            <a:extLst>
              <a:ext uri="{FF2B5EF4-FFF2-40B4-BE49-F238E27FC236}">
                <a16:creationId xmlns:a16="http://schemas.microsoft.com/office/drawing/2014/main" id="{262E74B2-3D85-4BE4-97B8-C59F0F9B8E30}"/>
              </a:ext>
            </a:extLst>
          </p:cNvPr>
          <p:cNvSpPr/>
          <p:nvPr/>
        </p:nvSpPr>
        <p:spPr>
          <a:xfrm rot="20700000" flipV="1">
            <a:off x="2944870" y="1652498"/>
            <a:ext cx="7256953" cy="4489765"/>
          </a:xfrm>
          <a:prstGeom prst="wave">
            <a:avLst/>
          </a:prstGeom>
          <a:solidFill>
            <a:schemeClr val="accent3">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0" name="流程图: 接点 510">
            <a:extLst>
              <a:ext uri="{FF2B5EF4-FFF2-40B4-BE49-F238E27FC236}">
                <a16:creationId xmlns:a16="http://schemas.microsoft.com/office/drawing/2014/main" id="{E18C23CD-296C-44A7-939C-22C97CE354DE}"/>
              </a:ext>
            </a:extLst>
          </p:cNvPr>
          <p:cNvSpPr>
            <a:spLocks noChangeAspect="1"/>
          </p:cNvSpPr>
          <p:nvPr/>
        </p:nvSpPr>
        <p:spPr>
          <a:xfrm>
            <a:off x="8895005" y="2485543"/>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1" name="流程图: 接点 511">
            <a:extLst>
              <a:ext uri="{FF2B5EF4-FFF2-40B4-BE49-F238E27FC236}">
                <a16:creationId xmlns:a16="http://schemas.microsoft.com/office/drawing/2014/main" id="{1F25270E-02DB-4C99-9B4A-7F9D59497864}"/>
              </a:ext>
            </a:extLst>
          </p:cNvPr>
          <p:cNvSpPr>
            <a:spLocks noChangeAspect="1"/>
          </p:cNvSpPr>
          <p:nvPr/>
        </p:nvSpPr>
        <p:spPr>
          <a:xfrm>
            <a:off x="8908060" y="2397654"/>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2" name="流程图: 接点 512">
            <a:extLst>
              <a:ext uri="{FF2B5EF4-FFF2-40B4-BE49-F238E27FC236}">
                <a16:creationId xmlns:a16="http://schemas.microsoft.com/office/drawing/2014/main" id="{98C9BFEA-E8C3-4651-9247-B168471C184C}"/>
              </a:ext>
            </a:extLst>
          </p:cNvPr>
          <p:cNvSpPr>
            <a:spLocks noChangeAspect="1"/>
          </p:cNvSpPr>
          <p:nvPr/>
        </p:nvSpPr>
        <p:spPr>
          <a:xfrm>
            <a:off x="8999379" y="3428643"/>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3" name="流程图: 接点 513">
            <a:extLst>
              <a:ext uri="{FF2B5EF4-FFF2-40B4-BE49-F238E27FC236}">
                <a16:creationId xmlns:a16="http://schemas.microsoft.com/office/drawing/2014/main" id="{6EC92F6B-69B6-4883-860C-BBD253790CDA}"/>
              </a:ext>
            </a:extLst>
          </p:cNvPr>
          <p:cNvSpPr>
            <a:spLocks noChangeAspect="1"/>
          </p:cNvSpPr>
          <p:nvPr/>
        </p:nvSpPr>
        <p:spPr>
          <a:xfrm>
            <a:off x="9367801" y="2790939"/>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4" name="流程图: 接点 514">
            <a:extLst>
              <a:ext uri="{FF2B5EF4-FFF2-40B4-BE49-F238E27FC236}">
                <a16:creationId xmlns:a16="http://schemas.microsoft.com/office/drawing/2014/main" id="{9A9144B2-3416-4C78-A914-2BAECF347A1A}"/>
              </a:ext>
            </a:extLst>
          </p:cNvPr>
          <p:cNvSpPr>
            <a:spLocks noChangeAspect="1"/>
          </p:cNvSpPr>
          <p:nvPr/>
        </p:nvSpPr>
        <p:spPr>
          <a:xfrm>
            <a:off x="8683374" y="3682218"/>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5" name="流程图: 接点 515">
            <a:extLst>
              <a:ext uri="{FF2B5EF4-FFF2-40B4-BE49-F238E27FC236}">
                <a16:creationId xmlns:a16="http://schemas.microsoft.com/office/drawing/2014/main" id="{EC033E0A-D150-43CB-8CEC-C5DD80A5CF82}"/>
              </a:ext>
            </a:extLst>
          </p:cNvPr>
          <p:cNvSpPr>
            <a:spLocks noChangeAspect="1"/>
          </p:cNvSpPr>
          <p:nvPr/>
        </p:nvSpPr>
        <p:spPr>
          <a:xfrm>
            <a:off x="8840952" y="2875024"/>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6" name="流程图: 接点 516">
            <a:extLst>
              <a:ext uri="{FF2B5EF4-FFF2-40B4-BE49-F238E27FC236}">
                <a16:creationId xmlns:a16="http://schemas.microsoft.com/office/drawing/2014/main" id="{156B2A2A-BDBD-477D-9072-3019BFCC38A0}"/>
              </a:ext>
            </a:extLst>
          </p:cNvPr>
          <p:cNvSpPr>
            <a:spLocks noChangeAspect="1"/>
          </p:cNvSpPr>
          <p:nvPr/>
        </p:nvSpPr>
        <p:spPr>
          <a:xfrm>
            <a:off x="8667159" y="3534333"/>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7" name="流程图: 接点 517">
            <a:extLst>
              <a:ext uri="{FF2B5EF4-FFF2-40B4-BE49-F238E27FC236}">
                <a16:creationId xmlns:a16="http://schemas.microsoft.com/office/drawing/2014/main" id="{BF7A129C-7003-457B-A360-ED45F94E185E}"/>
              </a:ext>
            </a:extLst>
          </p:cNvPr>
          <p:cNvSpPr>
            <a:spLocks noChangeAspect="1"/>
          </p:cNvSpPr>
          <p:nvPr/>
        </p:nvSpPr>
        <p:spPr>
          <a:xfrm>
            <a:off x="8784646" y="3492455"/>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8" name="流程图: 接点 518">
            <a:extLst>
              <a:ext uri="{FF2B5EF4-FFF2-40B4-BE49-F238E27FC236}">
                <a16:creationId xmlns:a16="http://schemas.microsoft.com/office/drawing/2014/main" id="{5AE97D36-7AEA-4950-9873-623EF58B8800}"/>
              </a:ext>
            </a:extLst>
          </p:cNvPr>
          <p:cNvSpPr>
            <a:spLocks noChangeAspect="1"/>
          </p:cNvSpPr>
          <p:nvPr/>
        </p:nvSpPr>
        <p:spPr>
          <a:xfrm>
            <a:off x="8531773" y="2546873"/>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9" name="流程图: 接点 519">
            <a:extLst>
              <a:ext uri="{FF2B5EF4-FFF2-40B4-BE49-F238E27FC236}">
                <a16:creationId xmlns:a16="http://schemas.microsoft.com/office/drawing/2014/main" id="{32E674E2-E250-40B7-BF99-6C7D692F043D}"/>
              </a:ext>
            </a:extLst>
          </p:cNvPr>
          <p:cNvSpPr>
            <a:spLocks noChangeAspect="1"/>
          </p:cNvSpPr>
          <p:nvPr/>
        </p:nvSpPr>
        <p:spPr>
          <a:xfrm>
            <a:off x="8369918" y="2659190"/>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0" name="流程图: 接点 520">
            <a:extLst>
              <a:ext uri="{FF2B5EF4-FFF2-40B4-BE49-F238E27FC236}">
                <a16:creationId xmlns:a16="http://schemas.microsoft.com/office/drawing/2014/main" id="{50AFE8F1-4F15-466B-B753-62BCFC6F836B}"/>
              </a:ext>
            </a:extLst>
          </p:cNvPr>
          <p:cNvSpPr>
            <a:spLocks noChangeAspect="1"/>
          </p:cNvSpPr>
          <p:nvPr/>
        </p:nvSpPr>
        <p:spPr>
          <a:xfrm>
            <a:off x="8877854" y="3398439"/>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1" name="流程图: 接点 521">
            <a:extLst>
              <a:ext uri="{FF2B5EF4-FFF2-40B4-BE49-F238E27FC236}">
                <a16:creationId xmlns:a16="http://schemas.microsoft.com/office/drawing/2014/main" id="{9AC092BB-14BE-4688-AC55-31E111E8C5E6}"/>
              </a:ext>
            </a:extLst>
          </p:cNvPr>
          <p:cNvSpPr>
            <a:spLocks noChangeAspect="1"/>
          </p:cNvSpPr>
          <p:nvPr/>
        </p:nvSpPr>
        <p:spPr>
          <a:xfrm>
            <a:off x="8957127" y="3332274"/>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2" name="流程图: 接点 522">
            <a:extLst>
              <a:ext uri="{FF2B5EF4-FFF2-40B4-BE49-F238E27FC236}">
                <a16:creationId xmlns:a16="http://schemas.microsoft.com/office/drawing/2014/main" id="{249D4AEC-78F8-4C59-9AEB-779F6B9032BB}"/>
              </a:ext>
            </a:extLst>
          </p:cNvPr>
          <p:cNvSpPr>
            <a:spLocks noChangeAspect="1"/>
          </p:cNvSpPr>
          <p:nvPr/>
        </p:nvSpPr>
        <p:spPr>
          <a:xfrm>
            <a:off x="9243506" y="2375548"/>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3" name="流程图: 接点 523">
            <a:extLst>
              <a:ext uri="{FF2B5EF4-FFF2-40B4-BE49-F238E27FC236}">
                <a16:creationId xmlns:a16="http://schemas.microsoft.com/office/drawing/2014/main" id="{5629C316-05A2-487D-A902-C0C5B657CE74}"/>
              </a:ext>
            </a:extLst>
          </p:cNvPr>
          <p:cNvSpPr>
            <a:spLocks noChangeAspect="1"/>
          </p:cNvSpPr>
          <p:nvPr/>
        </p:nvSpPr>
        <p:spPr>
          <a:xfrm>
            <a:off x="9110082" y="3351715"/>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4" name="流程图: 接点 524">
            <a:extLst>
              <a:ext uri="{FF2B5EF4-FFF2-40B4-BE49-F238E27FC236}">
                <a16:creationId xmlns:a16="http://schemas.microsoft.com/office/drawing/2014/main" id="{D79FE7FA-6567-4C26-AD9F-EA6957C24F05}"/>
              </a:ext>
            </a:extLst>
          </p:cNvPr>
          <p:cNvSpPr>
            <a:spLocks noChangeAspect="1"/>
          </p:cNvSpPr>
          <p:nvPr/>
        </p:nvSpPr>
        <p:spPr>
          <a:xfrm>
            <a:off x="9450118" y="3206330"/>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5" name="流程图: 接点 525">
            <a:extLst>
              <a:ext uri="{FF2B5EF4-FFF2-40B4-BE49-F238E27FC236}">
                <a16:creationId xmlns:a16="http://schemas.microsoft.com/office/drawing/2014/main" id="{82FB7D77-7E71-473B-809F-97F30A8C7588}"/>
              </a:ext>
            </a:extLst>
          </p:cNvPr>
          <p:cNvSpPr>
            <a:spLocks noChangeAspect="1"/>
          </p:cNvSpPr>
          <p:nvPr/>
        </p:nvSpPr>
        <p:spPr>
          <a:xfrm>
            <a:off x="9341130" y="2845382"/>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6" name="流程图: 接点 526">
            <a:extLst>
              <a:ext uri="{FF2B5EF4-FFF2-40B4-BE49-F238E27FC236}">
                <a16:creationId xmlns:a16="http://schemas.microsoft.com/office/drawing/2014/main" id="{350F40D0-EC58-4C0D-959D-C0A7E0DFBCB0}"/>
              </a:ext>
            </a:extLst>
          </p:cNvPr>
          <p:cNvSpPr>
            <a:spLocks noChangeAspect="1"/>
          </p:cNvSpPr>
          <p:nvPr/>
        </p:nvSpPr>
        <p:spPr>
          <a:xfrm>
            <a:off x="9288130" y="2902019"/>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7" name="流程图: 接点 527">
            <a:extLst>
              <a:ext uri="{FF2B5EF4-FFF2-40B4-BE49-F238E27FC236}">
                <a16:creationId xmlns:a16="http://schemas.microsoft.com/office/drawing/2014/main" id="{3D1F0D8B-C8A6-4AC3-9D39-0C68980BFE5E}"/>
              </a:ext>
            </a:extLst>
          </p:cNvPr>
          <p:cNvSpPr>
            <a:spLocks noChangeAspect="1"/>
          </p:cNvSpPr>
          <p:nvPr/>
        </p:nvSpPr>
        <p:spPr>
          <a:xfrm>
            <a:off x="9268181" y="3370440"/>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8" name="流程图: 接点 528">
            <a:extLst>
              <a:ext uri="{FF2B5EF4-FFF2-40B4-BE49-F238E27FC236}">
                <a16:creationId xmlns:a16="http://schemas.microsoft.com/office/drawing/2014/main" id="{87FB69E0-9904-4ABB-BBF4-F78E176632EE}"/>
              </a:ext>
            </a:extLst>
          </p:cNvPr>
          <p:cNvSpPr>
            <a:spLocks noChangeAspect="1"/>
          </p:cNvSpPr>
          <p:nvPr/>
        </p:nvSpPr>
        <p:spPr>
          <a:xfrm>
            <a:off x="9433177" y="3283760"/>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9" name="流程图: 接点 529">
            <a:extLst>
              <a:ext uri="{FF2B5EF4-FFF2-40B4-BE49-F238E27FC236}">
                <a16:creationId xmlns:a16="http://schemas.microsoft.com/office/drawing/2014/main" id="{DC630544-9B4A-4F69-B510-FD1F814CD3A1}"/>
              </a:ext>
            </a:extLst>
          </p:cNvPr>
          <p:cNvSpPr>
            <a:spLocks noChangeAspect="1"/>
          </p:cNvSpPr>
          <p:nvPr/>
        </p:nvSpPr>
        <p:spPr>
          <a:xfrm>
            <a:off x="9359356" y="3332274"/>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0" name="流程图: 接点 530">
            <a:extLst>
              <a:ext uri="{FF2B5EF4-FFF2-40B4-BE49-F238E27FC236}">
                <a16:creationId xmlns:a16="http://schemas.microsoft.com/office/drawing/2014/main" id="{30658B60-2ADC-4106-94DA-E5B87D36AFB0}"/>
              </a:ext>
            </a:extLst>
          </p:cNvPr>
          <p:cNvSpPr>
            <a:spLocks noChangeAspect="1"/>
          </p:cNvSpPr>
          <p:nvPr/>
        </p:nvSpPr>
        <p:spPr>
          <a:xfrm>
            <a:off x="8853197" y="2650252"/>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1" name="流程图: 接点 531">
            <a:extLst>
              <a:ext uri="{FF2B5EF4-FFF2-40B4-BE49-F238E27FC236}">
                <a16:creationId xmlns:a16="http://schemas.microsoft.com/office/drawing/2014/main" id="{861E58BB-F4BD-4D46-8874-5FD31F22CDDC}"/>
              </a:ext>
            </a:extLst>
          </p:cNvPr>
          <p:cNvSpPr>
            <a:spLocks noChangeAspect="1"/>
          </p:cNvSpPr>
          <p:nvPr/>
        </p:nvSpPr>
        <p:spPr>
          <a:xfrm>
            <a:off x="8437678" y="2541882"/>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2" name="流程图: 接点 532">
            <a:extLst>
              <a:ext uri="{FF2B5EF4-FFF2-40B4-BE49-F238E27FC236}">
                <a16:creationId xmlns:a16="http://schemas.microsoft.com/office/drawing/2014/main" id="{6F616ED2-755D-4586-B510-B03DDE5C6297}"/>
              </a:ext>
            </a:extLst>
          </p:cNvPr>
          <p:cNvSpPr>
            <a:spLocks noChangeAspect="1"/>
          </p:cNvSpPr>
          <p:nvPr/>
        </p:nvSpPr>
        <p:spPr>
          <a:xfrm>
            <a:off x="9178747" y="3178870"/>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3" name="流程图: 接点 533">
            <a:extLst>
              <a:ext uri="{FF2B5EF4-FFF2-40B4-BE49-F238E27FC236}">
                <a16:creationId xmlns:a16="http://schemas.microsoft.com/office/drawing/2014/main" id="{93AF7811-CF97-4516-8099-86A46F67A587}"/>
              </a:ext>
            </a:extLst>
          </p:cNvPr>
          <p:cNvSpPr>
            <a:spLocks noChangeAspect="1"/>
          </p:cNvSpPr>
          <p:nvPr/>
        </p:nvSpPr>
        <p:spPr>
          <a:xfrm>
            <a:off x="9243506" y="2982536"/>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4" name="流程图: 接点 534">
            <a:extLst>
              <a:ext uri="{FF2B5EF4-FFF2-40B4-BE49-F238E27FC236}">
                <a16:creationId xmlns:a16="http://schemas.microsoft.com/office/drawing/2014/main" id="{B692DE3A-4ED5-4B79-A579-C58C084D52FF}"/>
              </a:ext>
            </a:extLst>
          </p:cNvPr>
          <p:cNvSpPr>
            <a:spLocks noChangeAspect="1"/>
          </p:cNvSpPr>
          <p:nvPr/>
        </p:nvSpPr>
        <p:spPr>
          <a:xfrm>
            <a:off x="9277396" y="3173239"/>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5" name="流程图: 接点 535">
            <a:extLst>
              <a:ext uri="{FF2B5EF4-FFF2-40B4-BE49-F238E27FC236}">
                <a16:creationId xmlns:a16="http://schemas.microsoft.com/office/drawing/2014/main" id="{D784066D-1CB1-4164-B917-A7CDEB6FFE93}"/>
              </a:ext>
            </a:extLst>
          </p:cNvPr>
          <p:cNvSpPr>
            <a:spLocks noChangeAspect="1"/>
          </p:cNvSpPr>
          <p:nvPr/>
        </p:nvSpPr>
        <p:spPr>
          <a:xfrm>
            <a:off x="9186634" y="2654301"/>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6" name="流程图: 接点 536">
            <a:extLst>
              <a:ext uri="{FF2B5EF4-FFF2-40B4-BE49-F238E27FC236}">
                <a16:creationId xmlns:a16="http://schemas.microsoft.com/office/drawing/2014/main" id="{CDF2ADBE-7533-433F-B7E6-9A772455DA38}"/>
              </a:ext>
            </a:extLst>
          </p:cNvPr>
          <p:cNvSpPr>
            <a:spLocks noChangeAspect="1"/>
          </p:cNvSpPr>
          <p:nvPr/>
        </p:nvSpPr>
        <p:spPr>
          <a:xfrm>
            <a:off x="8629063" y="2402625"/>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7" name="流程图: 接点 537">
            <a:extLst>
              <a:ext uri="{FF2B5EF4-FFF2-40B4-BE49-F238E27FC236}">
                <a16:creationId xmlns:a16="http://schemas.microsoft.com/office/drawing/2014/main" id="{FD228EF7-ED1D-44FC-BE90-6E921FD9FE04}"/>
              </a:ext>
            </a:extLst>
          </p:cNvPr>
          <p:cNvSpPr>
            <a:spLocks noChangeAspect="1"/>
          </p:cNvSpPr>
          <p:nvPr/>
        </p:nvSpPr>
        <p:spPr>
          <a:xfrm>
            <a:off x="9109303" y="2886289"/>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8" name="流程图: 接点 538">
            <a:extLst>
              <a:ext uri="{FF2B5EF4-FFF2-40B4-BE49-F238E27FC236}">
                <a16:creationId xmlns:a16="http://schemas.microsoft.com/office/drawing/2014/main" id="{5747B042-C5D2-4839-8DF0-C141E5098407}"/>
              </a:ext>
            </a:extLst>
          </p:cNvPr>
          <p:cNvSpPr>
            <a:spLocks noChangeAspect="1"/>
          </p:cNvSpPr>
          <p:nvPr/>
        </p:nvSpPr>
        <p:spPr>
          <a:xfrm>
            <a:off x="9131499" y="3016155"/>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9" name="流程图: 接点 539">
            <a:extLst>
              <a:ext uri="{FF2B5EF4-FFF2-40B4-BE49-F238E27FC236}">
                <a16:creationId xmlns:a16="http://schemas.microsoft.com/office/drawing/2014/main" id="{C0B40317-D824-4856-8FF3-54668E796401}"/>
              </a:ext>
            </a:extLst>
          </p:cNvPr>
          <p:cNvSpPr>
            <a:spLocks noChangeAspect="1"/>
          </p:cNvSpPr>
          <p:nvPr/>
        </p:nvSpPr>
        <p:spPr>
          <a:xfrm>
            <a:off x="8873424" y="3096600"/>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0" name="流程图: 接点 540">
            <a:extLst>
              <a:ext uri="{FF2B5EF4-FFF2-40B4-BE49-F238E27FC236}">
                <a16:creationId xmlns:a16="http://schemas.microsoft.com/office/drawing/2014/main" id="{CC7BDC2D-C48B-478E-BFF7-344BFEC9A4CF}"/>
              </a:ext>
            </a:extLst>
          </p:cNvPr>
          <p:cNvSpPr>
            <a:spLocks noChangeAspect="1"/>
          </p:cNvSpPr>
          <p:nvPr/>
        </p:nvSpPr>
        <p:spPr>
          <a:xfrm>
            <a:off x="9120495" y="2774271"/>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1" name="流程图: 接点 541">
            <a:extLst>
              <a:ext uri="{FF2B5EF4-FFF2-40B4-BE49-F238E27FC236}">
                <a16:creationId xmlns:a16="http://schemas.microsoft.com/office/drawing/2014/main" id="{AD57244E-957C-4D8B-B7F0-5F0B8BC478BE}"/>
              </a:ext>
            </a:extLst>
          </p:cNvPr>
          <p:cNvSpPr>
            <a:spLocks noChangeAspect="1"/>
          </p:cNvSpPr>
          <p:nvPr/>
        </p:nvSpPr>
        <p:spPr>
          <a:xfrm>
            <a:off x="8922653" y="2818584"/>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2" name="流程图: 接点 542">
            <a:extLst>
              <a:ext uri="{FF2B5EF4-FFF2-40B4-BE49-F238E27FC236}">
                <a16:creationId xmlns:a16="http://schemas.microsoft.com/office/drawing/2014/main" id="{457BA3A4-437E-4487-B0D2-DB59F3274CD9}"/>
              </a:ext>
            </a:extLst>
          </p:cNvPr>
          <p:cNvSpPr>
            <a:spLocks noChangeAspect="1"/>
          </p:cNvSpPr>
          <p:nvPr/>
        </p:nvSpPr>
        <p:spPr>
          <a:xfrm>
            <a:off x="9161570" y="2513020"/>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3" name="流程图: 接点 543">
            <a:extLst>
              <a:ext uri="{FF2B5EF4-FFF2-40B4-BE49-F238E27FC236}">
                <a16:creationId xmlns:a16="http://schemas.microsoft.com/office/drawing/2014/main" id="{30688B21-56DB-4154-85A7-74709CA9BF6E}"/>
              </a:ext>
            </a:extLst>
          </p:cNvPr>
          <p:cNvSpPr>
            <a:spLocks noChangeAspect="1"/>
          </p:cNvSpPr>
          <p:nvPr/>
        </p:nvSpPr>
        <p:spPr>
          <a:xfrm>
            <a:off x="8738044" y="2869860"/>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4" name="流程图: 接点 544">
            <a:extLst>
              <a:ext uri="{FF2B5EF4-FFF2-40B4-BE49-F238E27FC236}">
                <a16:creationId xmlns:a16="http://schemas.microsoft.com/office/drawing/2014/main" id="{C461EF20-5EE4-466E-9D87-CED25BDDC314}"/>
              </a:ext>
            </a:extLst>
          </p:cNvPr>
          <p:cNvSpPr>
            <a:spLocks noChangeAspect="1"/>
          </p:cNvSpPr>
          <p:nvPr/>
        </p:nvSpPr>
        <p:spPr>
          <a:xfrm>
            <a:off x="9054443" y="2567808"/>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5" name="流程图: 接点 545">
            <a:extLst>
              <a:ext uri="{FF2B5EF4-FFF2-40B4-BE49-F238E27FC236}">
                <a16:creationId xmlns:a16="http://schemas.microsoft.com/office/drawing/2014/main" id="{92F88A77-B2E3-4060-9D3A-2D9AEDA067E0}"/>
              </a:ext>
            </a:extLst>
          </p:cNvPr>
          <p:cNvSpPr>
            <a:spLocks noChangeAspect="1"/>
          </p:cNvSpPr>
          <p:nvPr/>
        </p:nvSpPr>
        <p:spPr>
          <a:xfrm>
            <a:off x="8390052" y="2774415"/>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6" name="流程图: 接点 546">
            <a:extLst>
              <a:ext uri="{FF2B5EF4-FFF2-40B4-BE49-F238E27FC236}">
                <a16:creationId xmlns:a16="http://schemas.microsoft.com/office/drawing/2014/main" id="{691D0406-BFF1-4E97-949B-3A5E4AFA0CE1}"/>
              </a:ext>
            </a:extLst>
          </p:cNvPr>
          <p:cNvSpPr>
            <a:spLocks noChangeAspect="1"/>
          </p:cNvSpPr>
          <p:nvPr/>
        </p:nvSpPr>
        <p:spPr>
          <a:xfrm>
            <a:off x="8521894" y="3380265"/>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7" name="流程图: 接点 547">
            <a:extLst>
              <a:ext uri="{FF2B5EF4-FFF2-40B4-BE49-F238E27FC236}">
                <a16:creationId xmlns:a16="http://schemas.microsoft.com/office/drawing/2014/main" id="{57CC6E1D-05BD-46E8-9EBD-EC035D8EECDC}"/>
              </a:ext>
            </a:extLst>
          </p:cNvPr>
          <p:cNvSpPr>
            <a:spLocks noChangeAspect="1"/>
          </p:cNvSpPr>
          <p:nvPr/>
        </p:nvSpPr>
        <p:spPr>
          <a:xfrm>
            <a:off x="8482232" y="2704794"/>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8" name="流程图: 接点 548">
            <a:extLst>
              <a:ext uri="{FF2B5EF4-FFF2-40B4-BE49-F238E27FC236}">
                <a16:creationId xmlns:a16="http://schemas.microsoft.com/office/drawing/2014/main" id="{57C4EED8-6793-4FBA-B9DB-7E8EF9BB1DF5}"/>
              </a:ext>
            </a:extLst>
          </p:cNvPr>
          <p:cNvSpPr>
            <a:spLocks noChangeAspect="1"/>
          </p:cNvSpPr>
          <p:nvPr/>
        </p:nvSpPr>
        <p:spPr>
          <a:xfrm>
            <a:off x="8551013" y="2880707"/>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9" name="流程图: 接点 549">
            <a:extLst>
              <a:ext uri="{FF2B5EF4-FFF2-40B4-BE49-F238E27FC236}">
                <a16:creationId xmlns:a16="http://schemas.microsoft.com/office/drawing/2014/main" id="{9C5561AF-004D-42D5-9BFB-90F798979704}"/>
              </a:ext>
            </a:extLst>
          </p:cNvPr>
          <p:cNvSpPr>
            <a:spLocks noChangeAspect="1"/>
          </p:cNvSpPr>
          <p:nvPr/>
        </p:nvSpPr>
        <p:spPr>
          <a:xfrm>
            <a:off x="8662561" y="2869860"/>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0" name="流程图: 接点 550">
            <a:extLst>
              <a:ext uri="{FF2B5EF4-FFF2-40B4-BE49-F238E27FC236}">
                <a16:creationId xmlns:a16="http://schemas.microsoft.com/office/drawing/2014/main" id="{C8EF6A5E-6B87-47E4-BC2C-AA96FF769457}"/>
              </a:ext>
            </a:extLst>
          </p:cNvPr>
          <p:cNvSpPr>
            <a:spLocks noChangeAspect="1"/>
          </p:cNvSpPr>
          <p:nvPr/>
        </p:nvSpPr>
        <p:spPr>
          <a:xfrm>
            <a:off x="8815704" y="3182557"/>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1" name="流程图: 接点 551">
            <a:extLst>
              <a:ext uri="{FF2B5EF4-FFF2-40B4-BE49-F238E27FC236}">
                <a16:creationId xmlns:a16="http://schemas.microsoft.com/office/drawing/2014/main" id="{840F5064-E77E-4B03-9FC6-2A2A8DC71110}"/>
              </a:ext>
            </a:extLst>
          </p:cNvPr>
          <p:cNvSpPr>
            <a:spLocks noChangeAspect="1"/>
          </p:cNvSpPr>
          <p:nvPr/>
        </p:nvSpPr>
        <p:spPr>
          <a:xfrm>
            <a:off x="8598184" y="2732134"/>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2" name="流程图: 接点 552">
            <a:extLst>
              <a:ext uri="{FF2B5EF4-FFF2-40B4-BE49-F238E27FC236}">
                <a16:creationId xmlns:a16="http://schemas.microsoft.com/office/drawing/2014/main" id="{6CCB5B93-179E-4EDD-A8DE-7A22ED221365}"/>
              </a:ext>
            </a:extLst>
          </p:cNvPr>
          <p:cNvSpPr>
            <a:spLocks noChangeAspect="1"/>
          </p:cNvSpPr>
          <p:nvPr/>
        </p:nvSpPr>
        <p:spPr>
          <a:xfrm>
            <a:off x="8788094" y="3058954"/>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3" name="流程图: 接点 553">
            <a:extLst>
              <a:ext uri="{FF2B5EF4-FFF2-40B4-BE49-F238E27FC236}">
                <a16:creationId xmlns:a16="http://schemas.microsoft.com/office/drawing/2014/main" id="{86A27F7C-8FBE-4145-8C3F-194CACCF38A2}"/>
              </a:ext>
            </a:extLst>
          </p:cNvPr>
          <p:cNvSpPr>
            <a:spLocks noChangeAspect="1"/>
          </p:cNvSpPr>
          <p:nvPr/>
        </p:nvSpPr>
        <p:spPr>
          <a:xfrm>
            <a:off x="8332886" y="2833165"/>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4" name="流程图: 接点 554">
            <a:extLst>
              <a:ext uri="{FF2B5EF4-FFF2-40B4-BE49-F238E27FC236}">
                <a16:creationId xmlns:a16="http://schemas.microsoft.com/office/drawing/2014/main" id="{3B388B8A-6791-47BB-81C2-1F136ABE2FE7}"/>
              </a:ext>
            </a:extLst>
          </p:cNvPr>
          <p:cNvSpPr>
            <a:spLocks noChangeAspect="1"/>
          </p:cNvSpPr>
          <p:nvPr/>
        </p:nvSpPr>
        <p:spPr>
          <a:xfrm>
            <a:off x="8678697" y="3450577"/>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5" name="流程图: 接点 555">
            <a:extLst>
              <a:ext uri="{FF2B5EF4-FFF2-40B4-BE49-F238E27FC236}">
                <a16:creationId xmlns:a16="http://schemas.microsoft.com/office/drawing/2014/main" id="{51631C3A-2246-40D5-91C5-29C51FA9845D}"/>
              </a:ext>
            </a:extLst>
          </p:cNvPr>
          <p:cNvSpPr>
            <a:spLocks noChangeAspect="1"/>
          </p:cNvSpPr>
          <p:nvPr/>
        </p:nvSpPr>
        <p:spPr>
          <a:xfrm>
            <a:off x="8592957" y="3303188"/>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6" name="流程图: 接点 556">
            <a:extLst>
              <a:ext uri="{FF2B5EF4-FFF2-40B4-BE49-F238E27FC236}">
                <a16:creationId xmlns:a16="http://schemas.microsoft.com/office/drawing/2014/main" id="{0009D441-6C91-4B19-8FB8-7547DFAEECCC}"/>
              </a:ext>
            </a:extLst>
          </p:cNvPr>
          <p:cNvSpPr>
            <a:spLocks noChangeAspect="1"/>
          </p:cNvSpPr>
          <p:nvPr/>
        </p:nvSpPr>
        <p:spPr>
          <a:xfrm>
            <a:off x="8636969" y="3356674"/>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7" name="流程图: 接点 557">
            <a:extLst>
              <a:ext uri="{FF2B5EF4-FFF2-40B4-BE49-F238E27FC236}">
                <a16:creationId xmlns:a16="http://schemas.microsoft.com/office/drawing/2014/main" id="{4445A23E-F74E-4D73-81E9-32EAEB46AE51}"/>
              </a:ext>
            </a:extLst>
          </p:cNvPr>
          <p:cNvSpPr>
            <a:spLocks noChangeAspect="1"/>
          </p:cNvSpPr>
          <p:nvPr/>
        </p:nvSpPr>
        <p:spPr>
          <a:xfrm>
            <a:off x="8190971" y="3041715"/>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8" name="流程图: 接点 558">
            <a:extLst>
              <a:ext uri="{FF2B5EF4-FFF2-40B4-BE49-F238E27FC236}">
                <a16:creationId xmlns:a16="http://schemas.microsoft.com/office/drawing/2014/main" id="{7E889A52-4127-45E4-A750-26493B5AE245}"/>
              </a:ext>
            </a:extLst>
          </p:cNvPr>
          <p:cNvSpPr>
            <a:spLocks noChangeAspect="1"/>
          </p:cNvSpPr>
          <p:nvPr/>
        </p:nvSpPr>
        <p:spPr>
          <a:xfrm>
            <a:off x="8603791" y="3120756"/>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9" name="流程图: 接点 559">
            <a:extLst>
              <a:ext uri="{FF2B5EF4-FFF2-40B4-BE49-F238E27FC236}">
                <a16:creationId xmlns:a16="http://schemas.microsoft.com/office/drawing/2014/main" id="{35664A2B-8E10-4BB2-9AA6-13C4E1F38333}"/>
              </a:ext>
            </a:extLst>
          </p:cNvPr>
          <p:cNvSpPr>
            <a:spLocks noChangeAspect="1"/>
          </p:cNvSpPr>
          <p:nvPr/>
        </p:nvSpPr>
        <p:spPr>
          <a:xfrm>
            <a:off x="8551013" y="3183453"/>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0" name="流程图: 接点 560">
            <a:extLst>
              <a:ext uri="{FF2B5EF4-FFF2-40B4-BE49-F238E27FC236}">
                <a16:creationId xmlns:a16="http://schemas.microsoft.com/office/drawing/2014/main" id="{CCF4E382-4254-4095-A75B-63C2EB7AD888}"/>
              </a:ext>
            </a:extLst>
          </p:cNvPr>
          <p:cNvSpPr>
            <a:spLocks noChangeAspect="1"/>
          </p:cNvSpPr>
          <p:nvPr/>
        </p:nvSpPr>
        <p:spPr>
          <a:xfrm>
            <a:off x="8602750" y="3018690"/>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1" name="流程图: 接点 561">
            <a:extLst>
              <a:ext uri="{FF2B5EF4-FFF2-40B4-BE49-F238E27FC236}">
                <a16:creationId xmlns:a16="http://schemas.microsoft.com/office/drawing/2014/main" id="{1829E9EC-4677-4EC4-81BE-19030EC72A6D}"/>
              </a:ext>
            </a:extLst>
          </p:cNvPr>
          <p:cNvSpPr>
            <a:spLocks noChangeAspect="1"/>
          </p:cNvSpPr>
          <p:nvPr/>
        </p:nvSpPr>
        <p:spPr>
          <a:xfrm>
            <a:off x="8342292" y="2916378"/>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2" name="流程图: 接点 562">
            <a:extLst>
              <a:ext uri="{FF2B5EF4-FFF2-40B4-BE49-F238E27FC236}">
                <a16:creationId xmlns:a16="http://schemas.microsoft.com/office/drawing/2014/main" id="{3FDE5311-8EE1-4853-9526-9A821EB97B75}"/>
              </a:ext>
            </a:extLst>
          </p:cNvPr>
          <p:cNvSpPr>
            <a:spLocks noChangeAspect="1"/>
          </p:cNvSpPr>
          <p:nvPr/>
        </p:nvSpPr>
        <p:spPr>
          <a:xfrm>
            <a:off x="7937336" y="3415105"/>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3" name="流程图: 接点 563">
            <a:extLst>
              <a:ext uri="{FF2B5EF4-FFF2-40B4-BE49-F238E27FC236}">
                <a16:creationId xmlns:a16="http://schemas.microsoft.com/office/drawing/2014/main" id="{C852FF6E-E5B4-4D92-8240-F1059415F2DE}"/>
              </a:ext>
            </a:extLst>
          </p:cNvPr>
          <p:cNvSpPr>
            <a:spLocks noChangeAspect="1"/>
          </p:cNvSpPr>
          <p:nvPr/>
        </p:nvSpPr>
        <p:spPr>
          <a:xfrm>
            <a:off x="8459415" y="3110921"/>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4" name="流程图: 接点 564">
            <a:extLst>
              <a:ext uri="{FF2B5EF4-FFF2-40B4-BE49-F238E27FC236}">
                <a16:creationId xmlns:a16="http://schemas.microsoft.com/office/drawing/2014/main" id="{2D67A302-0FA1-4DDC-BA55-B39966E8FCEE}"/>
              </a:ext>
            </a:extLst>
          </p:cNvPr>
          <p:cNvSpPr>
            <a:spLocks noChangeAspect="1"/>
          </p:cNvSpPr>
          <p:nvPr/>
        </p:nvSpPr>
        <p:spPr>
          <a:xfrm>
            <a:off x="8507807" y="3016324"/>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5" name="流程图: 接点 565">
            <a:extLst>
              <a:ext uri="{FF2B5EF4-FFF2-40B4-BE49-F238E27FC236}">
                <a16:creationId xmlns:a16="http://schemas.microsoft.com/office/drawing/2014/main" id="{D00A0745-5016-4C7B-9EA5-E37D1DDB4D41}"/>
              </a:ext>
            </a:extLst>
          </p:cNvPr>
          <p:cNvSpPr>
            <a:spLocks noChangeAspect="1"/>
          </p:cNvSpPr>
          <p:nvPr/>
        </p:nvSpPr>
        <p:spPr>
          <a:xfrm>
            <a:off x="8303917" y="2970071"/>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6" name="流程图: 接点 566">
            <a:extLst>
              <a:ext uri="{FF2B5EF4-FFF2-40B4-BE49-F238E27FC236}">
                <a16:creationId xmlns:a16="http://schemas.microsoft.com/office/drawing/2014/main" id="{9A4448ED-906D-4697-AC3C-FB7EEBFDCC38}"/>
              </a:ext>
            </a:extLst>
          </p:cNvPr>
          <p:cNvSpPr>
            <a:spLocks noChangeAspect="1"/>
          </p:cNvSpPr>
          <p:nvPr/>
        </p:nvSpPr>
        <p:spPr>
          <a:xfrm>
            <a:off x="8249049" y="2999236"/>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7" name="流程图: 接点 567">
            <a:extLst>
              <a:ext uri="{FF2B5EF4-FFF2-40B4-BE49-F238E27FC236}">
                <a16:creationId xmlns:a16="http://schemas.microsoft.com/office/drawing/2014/main" id="{2A620709-E8D4-4E1E-9741-7634B26F9DE2}"/>
              </a:ext>
            </a:extLst>
          </p:cNvPr>
          <p:cNvSpPr>
            <a:spLocks noChangeAspect="1"/>
          </p:cNvSpPr>
          <p:nvPr/>
        </p:nvSpPr>
        <p:spPr>
          <a:xfrm>
            <a:off x="8342970" y="3134309"/>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8" name="流程图: 接点 568">
            <a:extLst>
              <a:ext uri="{FF2B5EF4-FFF2-40B4-BE49-F238E27FC236}">
                <a16:creationId xmlns:a16="http://schemas.microsoft.com/office/drawing/2014/main" id="{958A671C-B7A9-4807-8B92-4DDDC8F5B8B8}"/>
              </a:ext>
            </a:extLst>
          </p:cNvPr>
          <p:cNvSpPr>
            <a:spLocks noChangeAspect="1"/>
          </p:cNvSpPr>
          <p:nvPr/>
        </p:nvSpPr>
        <p:spPr>
          <a:xfrm>
            <a:off x="8141794" y="3148155"/>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9" name="流程图: 接点 569">
            <a:extLst>
              <a:ext uri="{FF2B5EF4-FFF2-40B4-BE49-F238E27FC236}">
                <a16:creationId xmlns:a16="http://schemas.microsoft.com/office/drawing/2014/main" id="{8A31F00C-8B7C-4D2D-A9DC-63E4B63834BB}"/>
              </a:ext>
            </a:extLst>
          </p:cNvPr>
          <p:cNvSpPr>
            <a:spLocks noChangeAspect="1"/>
          </p:cNvSpPr>
          <p:nvPr/>
        </p:nvSpPr>
        <p:spPr>
          <a:xfrm>
            <a:off x="8463841" y="3319938"/>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0" name="流程图: 接点 570">
            <a:extLst>
              <a:ext uri="{FF2B5EF4-FFF2-40B4-BE49-F238E27FC236}">
                <a16:creationId xmlns:a16="http://schemas.microsoft.com/office/drawing/2014/main" id="{85B3E9E0-6C13-430A-AD17-AA663302F037}"/>
              </a:ext>
            </a:extLst>
          </p:cNvPr>
          <p:cNvSpPr>
            <a:spLocks noChangeAspect="1"/>
          </p:cNvSpPr>
          <p:nvPr/>
        </p:nvSpPr>
        <p:spPr>
          <a:xfrm>
            <a:off x="8264516" y="3351820"/>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1" name="流程图: 接点 571">
            <a:extLst>
              <a:ext uri="{FF2B5EF4-FFF2-40B4-BE49-F238E27FC236}">
                <a16:creationId xmlns:a16="http://schemas.microsoft.com/office/drawing/2014/main" id="{27ABC631-AB78-4513-949E-268515A0FEAC}"/>
              </a:ext>
            </a:extLst>
          </p:cNvPr>
          <p:cNvSpPr>
            <a:spLocks noChangeAspect="1"/>
          </p:cNvSpPr>
          <p:nvPr/>
        </p:nvSpPr>
        <p:spPr>
          <a:xfrm>
            <a:off x="8052909" y="3410264"/>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2" name="流程图: 接点 572">
            <a:extLst>
              <a:ext uri="{FF2B5EF4-FFF2-40B4-BE49-F238E27FC236}">
                <a16:creationId xmlns:a16="http://schemas.microsoft.com/office/drawing/2014/main" id="{D7A90ACD-B65E-47DD-9794-3508E30D3ACB}"/>
              </a:ext>
            </a:extLst>
          </p:cNvPr>
          <p:cNvSpPr>
            <a:spLocks noChangeAspect="1"/>
          </p:cNvSpPr>
          <p:nvPr/>
        </p:nvSpPr>
        <p:spPr>
          <a:xfrm>
            <a:off x="8392280" y="3480277"/>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流程图: 接点 573">
            <a:extLst>
              <a:ext uri="{FF2B5EF4-FFF2-40B4-BE49-F238E27FC236}">
                <a16:creationId xmlns:a16="http://schemas.microsoft.com/office/drawing/2014/main" id="{DEE31238-2996-4E50-AC9C-AB3FF49B0326}"/>
              </a:ext>
            </a:extLst>
          </p:cNvPr>
          <p:cNvSpPr>
            <a:spLocks noChangeAspect="1"/>
          </p:cNvSpPr>
          <p:nvPr/>
        </p:nvSpPr>
        <p:spPr>
          <a:xfrm>
            <a:off x="8033621" y="3122238"/>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4" name="流程图: 接点 574">
            <a:extLst>
              <a:ext uri="{FF2B5EF4-FFF2-40B4-BE49-F238E27FC236}">
                <a16:creationId xmlns:a16="http://schemas.microsoft.com/office/drawing/2014/main" id="{C2AACE7F-1B56-421D-84DF-E7D6CF5962A9}"/>
              </a:ext>
            </a:extLst>
          </p:cNvPr>
          <p:cNvSpPr>
            <a:spLocks noChangeAspect="1"/>
          </p:cNvSpPr>
          <p:nvPr/>
        </p:nvSpPr>
        <p:spPr>
          <a:xfrm>
            <a:off x="7913963" y="3297016"/>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5" name="流程图: 接点 575">
            <a:extLst>
              <a:ext uri="{FF2B5EF4-FFF2-40B4-BE49-F238E27FC236}">
                <a16:creationId xmlns:a16="http://schemas.microsoft.com/office/drawing/2014/main" id="{6024269C-FE8C-4896-8270-DCE95E970930}"/>
              </a:ext>
            </a:extLst>
          </p:cNvPr>
          <p:cNvSpPr>
            <a:spLocks noChangeAspect="1"/>
          </p:cNvSpPr>
          <p:nvPr/>
        </p:nvSpPr>
        <p:spPr>
          <a:xfrm>
            <a:off x="8090053" y="3269897"/>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6" name="流程图: 接点 576">
            <a:extLst>
              <a:ext uri="{FF2B5EF4-FFF2-40B4-BE49-F238E27FC236}">
                <a16:creationId xmlns:a16="http://schemas.microsoft.com/office/drawing/2014/main" id="{1852B444-ADBC-4171-8512-D7201CE44908}"/>
              </a:ext>
            </a:extLst>
          </p:cNvPr>
          <p:cNvSpPr>
            <a:spLocks noChangeAspect="1"/>
          </p:cNvSpPr>
          <p:nvPr/>
        </p:nvSpPr>
        <p:spPr>
          <a:xfrm>
            <a:off x="8164267" y="3387600"/>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7" name="流程图: 接点 577">
            <a:extLst>
              <a:ext uri="{FF2B5EF4-FFF2-40B4-BE49-F238E27FC236}">
                <a16:creationId xmlns:a16="http://schemas.microsoft.com/office/drawing/2014/main" id="{9BDB7532-C50D-4756-9C04-E2D51336AF5A}"/>
              </a:ext>
            </a:extLst>
          </p:cNvPr>
          <p:cNvSpPr>
            <a:spLocks noChangeAspect="1"/>
          </p:cNvSpPr>
          <p:nvPr/>
        </p:nvSpPr>
        <p:spPr>
          <a:xfrm>
            <a:off x="7828600" y="3430822"/>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8" name="流程图: 接点 578">
            <a:extLst>
              <a:ext uri="{FF2B5EF4-FFF2-40B4-BE49-F238E27FC236}">
                <a16:creationId xmlns:a16="http://schemas.microsoft.com/office/drawing/2014/main" id="{A7DAA97E-978A-40A6-9043-69D7BCAFE93C}"/>
              </a:ext>
            </a:extLst>
          </p:cNvPr>
          <p:cNvSpPr>
            <a:spLocks noChangeAspect="1"/>
          </p:cNvSpPr>
          <p:nvPr/>
        </p:nvSpPr>
        <p:spPr>
          <a:xfrm>
            <a:off x="8259892" y="3228180"/>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9" name="流程图: 接点 579">
            <a:extLst>
              <a:ext uri="{FF2B5EF4-FFF2-40B4-BE49-F238E27FC236}">
                <a16:creationId xmlns:a16="http://schemas.microsoft.com/office/drawing/2014/main" id="{7EDE3F49-4521-47B5-865F-250F0EC9F7E1}"/>
              </a:ext>
            </a:extLst>
          </p:cNvPr>
          <p:cNvSpPr>
            <a:spLocks noChangeAspect="1"/>
          </p:cNvSpPr>
          <p:nvPr/>
        </p:nvSpPr>
        <p:spPr>
          <a:xfrm>
            <a:off x="8107773" y="3484631"/>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0" name="流程图: 接点 580">
            <a:extLst>
              <a:ext uri="{FF2B5EF4-FFF2-40B4-BE49-F238E27FC236}">
                <a16:creationId xmlns:a16="http://schemas.microsoft.com/office/drawing/2014/main" id="{385B1CDF-0F85-4733-9949-26ECE7690AF3}"/>
              </a:ext>
            </a:extLst>
          </p:cNvPr>
          <p:cNvSpPr>
            <a:spLocks noChangeAspect="1"/>
          </p:cNvSpPr>
          <p:nvPr/>
        </p:nvSpPr>
        <p:spPr>
          <a:xfrm>
            <a:off x="7931737" y="3183294"/>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1" name="流程图: 接点 581">
            <a:extLst>
              <a:ext uri="{FF2B5EF4-FFF2-40B4-BE49-F238E27FC236}">
                <a16:creationId xmlns:a16="http://schemas.microsoft.com/office/drawing/2014/main" id="{9A62A019-6F77-4B8C-8E27-7DD48F1C05ED}"/>
              </a:ext>
            </a:extLst>
          </p:cNvPr>
          <p:cNvSpPr>
            <a:spLocks noChangeAspect="1"/>
          </p:cNvSpPr>
          <p:nvPr/>
        </p:nvSpPr>
        <p:spPr>
          <a:xfrm>
            <a:off x="7376395" y="4559745"/>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2" name="流程图: 接点 582">
            <a:extLst>
              <a:ext uri="{FF2B5EF4-FFF2-40B4-BE49-F238E27FC236}">
                <a16:creationId xmlns:a16="http://schemas.microsoft.com/office/drawing/2014/main" id="{FEC38409-7569-4DEC-ADD5-0689BCA2979F}"/>
              </a:ext>
            </a:extLst>
          </p:cNvPr>
          <p:cNvSpPr>
            <a:spLocks noChangeAspect="1"/>
          </p:cNvSpPr>
          <p:nvPr/>
        </p:nvSpPr>
        <p:spPr>
          <a:xfrm>
            <a:off x="7601195" y="3839700"/>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3" name="流程图: 接点 583">
            <a:extLst>
              <a:ext uri="{FF2B5EF4-FFF2-40B4-BE49-F238E27FC236}">
                <a16:creationId xmlns:a16="http://schemas.microsoft.com/office/drawing/2014/main" id="{75AA4266-406F-4CBE-A53D-5738B0A3F5FC}"/>
              </a:ext>
            </a:extLst>
          </p:cNvPr>
          <p:cNvSpPr>
            <a:spLocks noChangeAspect="1"/>
          </p:cNvSpPr>
          <p:nvPr/>
        </p:nvSpPr>
        <p:spPr>
          <a:xfrm>
            <a:off x="7767630" y="4009958"/>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4" name="流程图: 接点 584">
            <a:extLst>
              <a:ext uri="{FF2B5EF4-FFF2-40B4-BE49-F238E27FC236}">
                <a16:creationId xmlns:a16="http://schemas.microsoft.com/office/drawing/2014/main" id="{8F0B5AB9-33C6-4A9A-9FF7-92B69C04C681}"/>
              </a:ext>
            </a:extLst>
          </p:cNvPr>
          <p:cNvSpPr>
            <a:spLocks noChangeAspect="1"/>
          </p:cNvSpPr>
          <p:nvPr/>
        </p:nvSpPr>
        <p:spPr>
          <a:xfrm>
            <a:off x="7311853" y="4161180"/>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5" name="流程图: 接点 585">
            <a:extLst>
              <a:ext uri="{FF2B5EF4-FFF2-40B4-BE49-F238E27FC236}">
                <a16:creationId xmlns:a16="http://schemas.microsoft.com/office/drawing/2014/main" id="{17326878-0CBD-4DAA-8711-D1B990A5C9FC}"/>
              </a:ext>
            </a:extLst>
          </p:cNvPr>
          <p:cNvSpPr>
            <a:spLocks noChangeAspect="1"/>
          </p:cNvSpPr>
          <p:nvPr/>
        </p:nvSpPr>
        <p:spPr>
          <a:xfrm>
            <a:off x="7709393" y="4255711"/>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6" name="流程图: 接点 586">
            <a:extLst>
              <a:ext uri="{FF2B5EF4-FFF2-40B4-BE49-F238E27FC236}">
                <a16:creationId xmlns:a16="http://schemas.microsoft.com/office/drawing/2014/main" id="{A018D6AF-499F-4B4E-BEC3-BD74ACE6BBC6}"/>
              </a:ext>
            </a:extLst>
          </p:cNvPr>
          <p:cNvSpPr>
            <a:spLocks noChangeAspect="1"/>
          </p:cNvSpPr>
          <p:nvPr/>
        </p:nvSpPr>
        <p:spPr>
          <a:xfrm>
            <a:off x="8081839" y="3866381"/>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7" name="流程图: 接点 587">
            <a:extLst>
              <a:ext uri="{FF2B5EF4-FFF2-40B4-BE49-F238E27FC236}">
                <a16:creationId xmlns:a16="http://schemas.microsoft.com/office/drawing/2014/main" id="{CEEFB932-10FF-4F65-9461-C86F01CA0E22}"/>
              </a:ext>
            </a:extLst>
          </p:cNvPr>
          <p:cNvSpPr>
            <a:spLocks noChangeAspect="1"/>
          </p:cNvSpPr>
          <p:nvPr/>
        </p:nvSpPr>
        <p:spPr>
          <a:xfrm>
            <a:off x="8118722" y="3952854"/>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8" name="流程图: 接点 588">
            <a:extLst>
              <a:ext uri="{FF2B5EF4-FFF2-40B4-BE49-F238E27FC236}">
                <a16:creationId xmlns:a16="http://schemas.microsoft.com/office/drawing/2014/main" id="{8F11C5D5-70A2-4CE0-A02D-61DADDA5FAF5}"/>
              </a:ext>
            </a:extLst>
          </p:cNvPr>
          <p:cNvSpPr>
            <a:spLocks noChangeAspect="1"/>
          </p:cNvSpPr>
          <p:nvPr/>
        </p:nvSpPr>
        <p:spPr>
          <a:xfrm>
            <a:off x="8097557" y="4031494"/>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9" name="流程图: 接点 589">
            <a:extLst>
              <a:ext uri="{FF2B5EF4-FFF2-40B4-BE49-F238E27FC236}">
                <a16:creationId xmlns:a16="http://schemas.microsoft.com/office/drawing/2014/main" id="{9AAB1960-408C-4BB5-A03A-6E4ED52E40E9}"/>
              </a:ext>
            </a:extLst>
          </p:cNvPr>
          <p:cNvSpPr>
            <a:spLocks noChangeAspect="1"/>
          </p:cNvSpPr>
          <p:nvPr/>
        </p:nvSpPr>
        <p:spPr>
          <a:xfrm>
            <a:off x="7982275" y="4090272"/>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0" name="流程图: 接点 590">
            <a:extLst>
              <a:ext uri="{FF2B5EF4-FFF2-40B4-BE49-F238E27FC236}">
                <a16:creationId xmlns:a16="http://schemas.microsoft.com/office/drawing/2014/main" id="{74D70667-10DD-4D6D-8459-3E0D2468CF14}"/>
              </a:ext>
            </a:extLst>
          </p:cNvPr>
          <p:cNvSpPr>
            <a:spLocks noChangeAspect="1"/>
          </p:cNvSpPr>
          <p:nvPr/>
        </p:nvSpPr>
        <p:spPr>
          <a:xfrm>
            <a:off x="7193587" y="4270644"/>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1" name="流程图: 接点 591">
            <a:extLst>
              <a:ext uri="{FF2B5EF4-FFF2-40B4-BE49-F238E27FC236}">
                <a16:creationId xmlns:a16="http://schemas.microsoft.com/office/drawing/2014/main" id="{E3E5400D-9DC0-4308-850C-A9A980286F43}"/>
              </a:ext>
            </a:extLst>
          </p:cNvPr>
          <p:cNvSpPr>
            <a:spLocks noChangeAspect="1"/>
          </p:cNvSpPr>
          <p:nvPr/>
        </p:nvSpPr>
        <p:spPr>
          <a:xfrm>
            <a:off x="7562188" y="4308021"/>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2" name="流程图: 接点 592">
            <a:extLst>
              <a:ext uri="{FF2B5EF4-FFF2-40B4-BE49-F238E27FC236}">
                <a16:creationId xmlns:a16="http://schemas.microsoft.com/office/drawing/2014/main" id="{79E716D9-E775-493C-ADE5-1B9092B03588}"/>
              </a:ext>
            </a:extLst>
          </p:cNvPr>
          <p:cNvSpPr>
            <a:spLocks noChangeAspect="1"/>
          </p:cNvSpPr>
          <p:nvPr/>
        </p:nvSpPr>
        <p:spPr>
          <a:xfrm>
            <a:off x="7537234" y="4215394"/>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3" name="流程图: 接点 593">
            <a:extLst>
              <a:ext uri="{FF2B5EF4-FFF2-40B4-BE49-F238E27FC236}">
                <a16:creationId xmlns:a16="http://schemas.microsoft.com/office/drawing/2014/main" id="{FD7B0629-3AFD-4E87-8A90-DFAB307A4A32}"/>
              </a:ext>
            </a:extLst>
          </p:cNvPr>
          <p:cNvSpPr>
            <a:spLocks noChangeAspect="1"/>
          </p:cNvSpPr>
          <p:nvPr/>
        </p:nvSpPr>
        <p:spPr>
          <a:xfrm>
            <a:off x="7588085" y="3972942"/>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4" name="流程图: 接点 594">
            <a:extLst>
              <a:ext uri="{FF2B5EF4-FFF2-40B4-BE49-F238E27FC236}">
                <a16:creationId xmlns:a16="http://schemas.microsoft.com/office/drawing/2014/main" id="{A1369060-BAAF-4E06-B529-5B4E4A4BDD0F}"/>
              </a:ext>
            </a:extLst>
          </p:cNvPr>
          <p:cNvSpPr>
            <a:spLocks noChangeAspect="1"/>
          </p:cNvSpPr>
          <p:nvPr/>
        </p:nvSpPr>
        <p:spPr>
          <a:xfrm>
            <a:off x="7310146" y="4348439"/>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5" name="流程图: 接点 595">
            <a:extLst>
              <a:ext uri="{FF2B5EF4-FFF2-40B4-BE49-F238E27FC236}">
                <a16:creationId xmlns:a16="http://schemas.microsoft.com/office/drawing/2014/main" id="{AB6AB180-1DAD-4084-8D96-491D46DCE05C}"/>
              </a:ext>
            </a:extLst>
          </p:cNvPr>
          <p:cNvSpPr>
            <a:spLocks noChangeAspect="1"/>
          </p:cNvSpPr>
          <p:nvPr/>
        </p:nvSpPr>
        <p:spPr>
          <a:xfrm>
            <a:off x="7407440" y="4311509"/>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6" name="流程图: 接点 596">
            <a:extLst>
              <a:ext uri="{FF2B5EF4-FFF2-40B4-BE49-F238E27FC236}">
                <a16:creationId xmlns:a16="http://schemas.microsoft.com/office/drawing/2014/main" id="{38178109-383E-4A15-8193-37C52FB12562}"/>
              </a:ext>
            </a:extLst>
          </p:cNvPr>
          <p:cNvSpPr>
            <a:spLocks noChangeAspect="1"/>
          </p:cNvSpPr>
          <p:nvPr/>
        </p:nvSpPr>
        <p:spPr>
          <a:xfrm>
            <a:off x="7490241" y="4063824"/>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7" name="流程图: 接点 597">
            <a:extLst>
              <a:ext uri="{FF2B5EF4-FFF2-40B4-BE49-F238E27FC236}">
                <a16:creationId xmlns:a16="http://schemas.microsoft.com/office/drawing/2014/main" id="{4D9F35C5-760B-4E43-9629-07271F4DED01}"/>
              </a:ext>
            </a:extLst>
          </p:cNvPr>
          <p:cNvSpPr>
            <a:spLocks noChangeAspect="1"/>
          </p:cNvSpPr>
          <p:nvPr/>
        </p:nvSpPr>
        <p:spPr>
          <a:xfrm>
            <a:off x="7635103" y="4489395"/>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流程图: 接点 598">
            <a:extLst>
              <a:ext uri="{FF2B5EF4-FFF2-40B4-BE49-F238E27FC236}">
                <a16:creationId xmlns:a16="http://schemas.microsoft.com/office/drawing/2014/main" id="{90216D5A-4657-4AA4-B37F-1D132C3E3DF6}"/>
              </a:ext>
            </a:extLst>
          </p:cNvPr>
          <p:cNvSpPr>
            <a:spLocks noChangeAspect="1"/>
          </p:cNvSpPr>
          <p:nvPr/>
        </p:nvSpPr>
        <p:spPr>
          <a:xfrm>
            <a:off x="7786218" y="4439113"/>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9" name="流程图: 接点 599">
            <a:extLst>
              <a:ext uri="{FF2B5EF4-FFF2-40B4-BE49-F238E27FC236}">
                <a16:creationId xmlns:a16="http://schemas.microsoft.com/office/drawing/2014/main" id="{E65279DD-D705-48C3-BAB0-F10DC73655E7}"/>
              </a:ext>
            </a:extLst>
          </p:cNvPr>
          <p:cNvSpPr>
            <a:spLocks noChangeAspect="1"/>
          </p:cNvSpPr>
          <p:nvPr/>
        </p:nvSpPr>
        <p:spPr>
          <a:xfrm>
            <a:off x="7231858" y="4606077"/>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0" name="流程图: 接点 600">
            <a:extLst>
              <a:ext uri="{FF2B5EF4-FFF2-40B4-BE49-F238E27FC236}">
                <a16:creationId xmlns:a16="http://schemas.microsoft.com/office/drawing/2014/main" id="{EC5B4026-C1A9-44FB-AA81-E37F87684916}"/>
              </a:ext>
            </a:extLst>
          </p:cNvPr>
          <p:cNvSpPr>
            <a:spLocks noChangeAspect="1"/>
          </p:cNvSpPr>
          <p:nvPr/>
        </p:nvSpPr>
        <p:spPr>
          <a:xfrm>
            <a:off x="7047073" y="4305067"/>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流程图: 接点 601">
            <a:extLst>
              <a:ext uri="{FF2B5EF4-FFF2-40B4-BE49-F238E27FC236}">
                <a16:creationId xmlns:a16="http://schemas.microsoft.com/office/drawing/2014/main" id="{ABABB33C-6F82-42FA-9B34-4539AAC4EA0D}"/>
              </a:ext>
            </a:extLst>
          </p:cNvPr>
          <p:cNvSpPr>
            <a:spLocks noChangeAspect="1"/>
          </p:cNvSpPr>
          <p:nvPr/>
        </p:nvSpPr>
        <p:spPr>
          <a:xfrm>
            <a:off x="7371316" y="4103827"/>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2" name="流程图: 接点 602">
            <a:extLst>
              <a:ext uri="{FF2B5EF4-FFF2-40B4-BE49-F238E27FC236}">
                <a16:creationId xmlns:a16="http://schemas.microsoft.com/office/drawing/2014/main" id="{0EF19143-B588-4BAD-A2E8-B1D6ECF76CBE}"/>
              </a:ext>
            </a:extLst>
          </p:cNvPr>
          <p:cNvSpPr>
            <a:spLocks noChangeAspect="1"/>
          </p:cNvSpPr>
          <p:nvPr/>
        </p:nvSpPr>
        <p:spPr>
          <a:xfrm>
            <a:off x="7130209" y="4311509"/>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3" name="流程图: 接点 603">
            <a:extLst>
              <a:ext uri="{FF2B5EF4-FFF2-40B4-BE49-F238E27FC236}">
                <a16:creationId xmlns:a16="http://schemas.microsoft.com/office/drawing/2014/main" id="{F6F71669-6D37-4594-A3FF-786B87E65869}"/>
              </a:ext>
            </a:extLst>
          </p:cNvPr>
          <p:cNvSpPr>
            <a:spLocks noChangeAspect="1"/>
          </p:cNvSpPr>
          <p:nvPr/>
        </p:nvSpPr>
        <p:spPr>
          <a:xfrm>
            <a:off x="6978751" y="4328743"/>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流程图: 接点 604">
            <a:extLst>
              <a:ext uri="{FF2B5EF4-FFF2-40B4-BE49-F238E27FC236}">
                <a16:creationId xmlns:a16="http://schemas.microsoft.com/office/drawing/2014/main" id="{AEC00694-0F98-4DF8-92AA-5BB4D216803F}"/>
              </a:ext>
            </a:extLst>
          </p:cNvPr>
          <p:cNvSpPr>
            <a:spLocks noChangeAspect="1"/>
          </p:cNvSpPr>
          <p:nvPr/>
        </p:nvSpPr>
        <p:spPr>
          <a:xfrm>
            <a:off x="7267354" y="4229779"/>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流程图: 接点 605">
            <a:extLst>
              <a:ext uri="{FF2B5EF4-FFF2-40B4-BE49-F238E27FC236}">
                <a16:creationId xmlns:a16="http://schemas.microsoft.com/office/drawing/2014/main" id="{458AF775-C5F8-4924-80CF-6B806E874745}"/>
              </a:ext>
            </a:extLst>
          </p:cNvPr>
          <p:cNvSpPr>
            <a:spLocks noChangeAspect="1"/>
          </p:cNvSpPr>
          <p:nvPr/>
        </p:nvSpPr>
        <p:spPr>
          <a:xfrm>
            <a:off x="7909647" y="4317938"/>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6" name="流程图: 接点 606">
            <a:extLst>
              <a:ext uri="{FF2B5EF4-FFF2-40B4-BE49-F238E27FC236}">
                <a16:creationId xmlns:a16="http://schemas.microsoft.com/office/drawing/2014/main" id="{6C785F60-6B04-49E9-A758-8870186C3C49}"/>
              </a:ext>
            </a:extLst>
          </p:cNvPr>
          <p:cNvSpPr>
            <a:spLocks noChangeAspect="1"/>
          </p:cNvSpPr>
          <p:nvPr/>
        </p:nvSpPr>
        <p:spPr>
          <a:xfrm>
            <a:off x="8055145" y="4262740"/>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7" name="流程图: 接点 607">
            <a:extLst>
              <a:ext uri="{FF2B5EF4-FFF2-40B4-BE49-F238E27FC236}">
                <a16:creationId xmlns:a16="http://schemas.microsoft.com/office/drawing/2014/main" id="{BF2612C1-13EB-4D58-93D0-5A17F0C03DCC}"/>
              </a:ext>
            </a:extLst>
          </p:cNvPr>
          <p:cNvSpPr>
            <a:spLocks noChangeAspect="1"/>
          </p:cNvSpPr>
          <p:nvPr/>
        </p:nvSpPr>
        <p:spPr>
          <a:xfrm>
            <a:off x="7487332" y="4541800"/>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8" name="流程图: 接点 608">
            <a:extLst>
              <a:ext uri="{FF2B5EF4-FFF2-40B4-BE49-F238E27FC236}">
                <a16:creationId xmlns:a16="http://schemas.microsoft.com/office/drawing/2014/main" id="{9F291A94-7687-4EC4-8A43-87C871B3B462}"/>
              </a:ext>
            </a:extLst>
          </p:cNvPr>
          <p:cNvSpPr>
            <a:spLocks noChangeAspect="1"/>
          </p:cNvSpPr>
          <p:nvPr/>
        </p:nvSpPr>
        <p:spPr>
          <a:xfrm>
            <a:off x="8035329" y="4175494"/>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9" name="流程图: 接点 609">
            <a:extLst>
              <a:ext uri="{FF2B5EF4-FFF2-40B4-BE49-F238E27FC236}">
                <a16:creationId xmlns:a16="http://schemas.microsoft.com/office/drawing/2014/main" id="{43FF01E1-CB20-4F4A-BCE0-CE35CB3EABC2}"/>
              </a:ext>
            </a:extLst>
          </p:cNvPr>
          <p:cNvSpPr>
            <a:spLocks noChangeAspect="1"/>
          </p:cNvSpPr>
          <p:nvPr/>
        </p:nvSpPr>
        <p:spPr>
          <a:xfrm>
            <a:off x="7898155" y="3860475"/>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0" name="流程图: 接点 610">
            <a:extLst>
              <a:ext uri="{FF2B5EF4-FFF2-40B4-BE49-F238E27FC236}">
                <a16:creationId xmlns:a16="http://schemas.microsoft.com/office/drawing/2014/main" id="{95D56A12-F65D-472D-B6AC-3A2B02804B3F}"/>
              </a:ext>
            </a:extLst>
          </p:cNvPr>
          <p:cNvSpPr>
            <a:spLocks noChangeAspect="1"/>
          </p:cNvSpPr>
          <p:nvPr/>
        </p:nvSpPr>
        <p:spPr>
          <a:xfrm>
            <a:off x="7448431" y="4707402"/>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1" name="流程图: 接点 611">
            <a:extLst>
              <a:ext uri="{FF2B5EF4-FFF2-40B4-BE49-F238E27FC236}">
                <a16:creationId xmlns:a16="http://schemas.microsoft.com/office/drawing/2014/main" id="{6A690701-C564-471D-9FD8-3E0B0E3E63A6}"/>
              </a:ext>
            </a:extLst>
          </p:cNvPr>
          <p:cNvSpPr>
            <a:spLocks noChangeAspect="1"/>
          </p:cNvSpPr>
          <p:nvPr/>
        </p:nvSpPr>
        <p:spPr>
          <a:xfrm>
            <a:off x="8246428" y="3606987"/>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2" name="流程图: 接点 612">
            <a:extLst>
              <a:ext uri="{FF2B5EF4-FFF2-40B4-BE49-F238E27FC236}">
                <a16:creationId xmlns:a16="http://schemas.microsoft.com/office/drawing/2014/main" id="{5C325AF8-AFFD-49B9-8784-8E37A3DAB772}"/>
              </a:ext>
            </a:extLst>
          </p:cNvPr>
          <p:cNvSpPr>
            <a:spLocks noChangeAspect="1"/>
          </p:cNvSpPr>
          <p:nvPr/>
        </p:nvSpPr>
        <p:spPr>
          <a:xfrm>
            <a:off x="8103805" y="3706473"/>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3" name="流程图: 接点 613">
            <a:extLst>
              <a:ext uri="{FF2B5EF4-FFF2-40B4-BE49-F238E27FC236}">
                <a16:creationId xmlns:a16="http://schemas.microsoft.com/office/drawing/2014/main" id="{278A6CD5-122A-43C4-8F0B-900C8B563643}"/>
              </a:ext>
            </a:extLst>
          </p:cNvPr>
          <p:cNvSpPr>
            <a:spLocks noChangeAspect="1"/>
          </p:cNvSpPr>
          <p:nvPr/>
        </p:nvSpPr>
        <p:spPr>
          <a:xfrm>
            <a:off x="8342918" y="3963670"/>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4" name="流程图: 接点 614">
            <a:extLst>
              <a:ext uri="{FF2B5EF4-FFF2-40B4-BE49-F238E27FC236}">
                <a16:creationId xmlns:a16="http://schemas.microsoft.com/office/drawing/2014/main" id="{F2A545C8-581F-424D-9D68-3A16DB2012D7}"/>
              </a:ext>
            </a:extLst>
          </p:cNvPr>
          <p:cNvSpPr>
            <a:spLocks noChangeAspect="1"/>
          </p:cNvSpPr>
          <p:nvPr/>
        </p:nvSpPr>
        <p:spPr>
          <a:xfrm>
            <a:off x="7805932" y="3929588"/>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5" name="流程图: 接点 615">
            <a:extLst>
              <a:ext uri="{FF2B5EF4-FFF2-40B4-BE49-F238E27FC236}">
                <a16:creationId xmlns:a16="http://schemas.microsoft.com/office/drawing/2014/main" id="{07A49996-A452-440E-85D1-AE5759E98B88}"/>
              </a:ext>
            </a:extLst>
          </p:cNvPr>
          <p:cNvSpPr>
            <a:spLocks noChangeAspect="1"/>
          </p:cNvSpPr>
          <p:nvPr/>
        </p:nvSpPr>
        <p:spPr>
          <a:xfrm>
            <a:off x="8455199" y="3772980"/>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6" name="流程图: 接点 616">
            <a:extLst>
              <a:ext uri="{FF2B5EF4-FFF2-40B4-BE49-F238E27FC236}">
                <a16:creationId xmlns:a16="http://schemas.microsoft.com/office/drawing/2014/main" id="{F51B713E-8603-4B59-B433-4A3EF9DE07A7}"/>
              </a:ext>
            </a:extLst>
          </p:cNvPr>
          <p:cNvSpPr>
            <a:spLocks noChangeAspect="1"/>
          </p:cNvSpPr>
          <p:nvPr/>
        </p:nvSpPr>
        <p:spPr>
          <a:xfrm>
            <a:off x="8310369" y="3761110"/>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7" name="流程图: 接点 617">
            <a:extLst>
              <a:ext uri="{FF2B5EF4-FFF2-40B4-BE49-F238E27FC236}">
                <a16:creationId xmlns:a16="http://schemas.microsoft.com/office/drawing/2014/main" id="{02A00C59-58DA-4A7F-B68F-455259BBA291}"/>
              </a:ext>
            </a:extLst>
          </p:cNvPr>
          <p:cNvSpPr>
            <a:spLocks noChangeAspect="1"/>
          </p:cNvSpPr>
          <p:nvPr/>
        </p:nvSpPr>
        <p:spPr>
          <a:xfrm>
            <a:off x="6838476" y="4636773"/>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8" name="流程图: 接点 618">
            <a:extLst>
              <a:ext uri="{FF2B5EF4-FFF2-40B4-BE49-F238E27FC236}">
                <a16:creationId xmlns:a16="http://schemas.microsoft.com/office/drawing/2014/main" id="{00D48FF0-1901-4980-8638-6BC1C36C5320}"/>
              </a:ext>
            </a:extLst>
          </p:cNvPr>
          <p:cNvSpPr>
            <a:spLocks noChangeAspect="1"/>
          </p:cNvSpPr>
          <p:nvPr/>
        </p:nvSpPr>
        <p:spPr>
          <a:xfrm>
            <a:off x="7163896" y="4610018"/>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9" name="流程图: 接点 619">
            <a:extLst>
              <a:ext uri="{FF2B5EF4-FFF2-40B4-BE49-F238E27FC236}">
                <a16:creationId xmlns:a16="http://schemas.microsoft.com/office/drawing/2014/main" id="{08D11E86-61DC-451F-BF22-B5AD082F2A53}"/>
              </a:ext>
            </a:extLst>
          </p:cNvPr>
          <p:cNvSpPr>
            <a:spLocks noChangeAspect="1"/>
          </p:cNvSpPr>
          <p:nvPr/>
        </p:nvSpPr>
        <p:spPr>
          <a:xfrm>
            <a:off x="7938131" y="3729155"/>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0" name="流程图: 接点 620">
            <a:extLst>
              <a:ext uri="{FF2B5EF4-FFF2-40B4-BE49-F238E27FC236}">
                <a16:creationId xmlns:a16="http://schemas.microsoft.com/office/drawing/2014/main" id="{F73E4481-866C-4D85-BAC0-57F543936D96}"/>
              </a:ext>
            </a:extLst>
          </p:cNvPr>
          <p:cNvSpPr>
            <a:spLocks noChangeAspect="1"/>
          </p:cNvSpPr>
          <p:nvPr/>
        </p:nvSpPr>
        <p:spPr>
          <a:xfrm>
            <a:off x="7959846" y="4204774"/>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1" name="流程图: 接点 621">
            <a:extLst>
              <a:ext uri="{FF2B5EF4-FFF2-40B4-BE49-F238E27FC236}">
                <a16:creationId xmlns:a16="http://schemas.microsoft.com/office/drawing/2014/main" id="{7321424A-3B5E-4F6C-850D-A09E015D9A67}"/>
              </a:ext>
            </a:extLst>
          </p:cNvPr>
          <p:cNvSpPr>
            <a:spLocks noChangeAspect="1"/>
          </p:cNvSpPr>
          <p:nvPr/>
        </p:nvSpPr>
        <p:spPr>
          <a:xfrm>
            <a:off x="7832689" y="3548048"/>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2" name="流程图: 接点 622">
            <a:extLst>
              <a:ext uri="{FF2B5EF4-FFF2-40B4-BE49-F238E27FC236}">
                <a16:creationId xmlns:a16="http://schemas.microsoft.com/office/drawing/2014/main" id="{69994AC6-75F9-48F6-9296-C42E961B2C85}"/>
              </a:ext>
            </a:extLst>
          </p:cNvPr>
          <p:cNvSpPr>
            <a:spLocks noChangeAspect="1"/>
          </p:cNvSpPr>
          <p:nvPr/>
        </p:nvSpPr>
        <p:spPr>
          <a:xfrm>
            <a:off x="7775816" y="3685938"/>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3" name="流程图: 接点 623">
            <a:extLst>
              <a:ext uri="{FF2B5EF4-FFF2-40B4-BE49-F238E27FC236}">
                <a16:creationId xmlns:a16="http://schemas.microsoft.com/office/drawing/2014/main" id="{64534B65-AFA3-4781-81B7-BBFC3076C44F}"/>
              </a:ext>
            </a:extLst>
          </p:cNvPr>
          <p:cNvSpPr>
            <a:spLocks noChangeAspect="1"/>
          </p:cNvSpPr>
          <p:nvPr/>
        </p:nvSpPr>
        <p:spPr>
          <a:xfrm>
            <a:off x="8469341" y="4024591"/>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4" name="流程图: 接点 624">
            <a:extLst>
              <a:ext uri="{FF2B5EF4-FFF2-40B4-BE49-F238E27FC236}">
                <a16:creationId xmlns:a16="http://schemas.microsoft.com/office/drawing/2014/main" id="{1F752AD2-695D-4BCA-A8F8-CB07B4E87E93}"/>
              </a:ext>
            </a:extLst>
          </p:cNvPr>
          <p:cNvSpPr>
            <a:spLocks noChangeAspect="1"/>
          </p:cNvSpPr>
          <p:nvPr/>
        </p:nvSpPr>
        <p:spPr>
          <a:xfrm>
            <a:off x="6655959" y="4565400"/>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5" name="流程图: 接点 625">
            <a:extLst>
              <a:ext uri="{FF2B5EF4-FFF2-40B4-BE49-F238E27FC236}">
                <a16:creationId xmlns:a16="http://schemas.microsoft.com/office/drawing/2014/main" id="{8CC6F99A-23E4-482C-A48F-4B4BCA909259}"/>
              </a:ext>
            </a:extLst>
          </p:cNvPr>
          <p:cNvSpPr>
            <a:spLocks noChangeAspect="1"/>
          </p:cNvSpPr>
          <p:nvPr/>
        </p:nvSpPr>
        <p:spPr>
          <a:xfrm>
            <a:off x="6527182" y="4372395"/>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6" name="流程图: 接点 626">
            <a:extLst>
              <a:ext uri="{FF2B5EF4-FFF2-40B4-BE49-F238E27FC236}">
                <a16:creationId xmlns:a16="http://schemas.microsoft.com/office/drawing/2014/main" id="{948C546B-14F1-4989-B6E2-D3B0FA25015C}"/>
              </a:ext>
            </a:extLst>
          </p:cNvPr>
          <p:cNvSpPr>
            <a:spLocks noChangeAspect="1"/>
          </p:cNvSpPr>
          <p:nvPr/>
        </p:nvSpPr>
        <p:spPr>
          <a:xfrm>
            <a:off x="7077441" y="4689337"/>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7" name="流程图: 接点 627">
            <a:extLst>
              <a:ext uri="{FF2B5EF4-FFF2-40B4-BE49-F238E27FC236}">
                <a16:creationId xmlns:a16="http://schemas.microsoft.com/office/drawing/2014/main" id="{9F8A6AF5-6351-44C4-B010-97D83385A118}"/>
              </a:ext>
            </a:extLst>
          </p:cNvPr>
          <p:cNvSpPr>
            <a:spLocks noChangeAspect="1"/>
          </p:cNvSpPr>
          <p:nvPr/>
        </p:nvSpPr>
        <p:spPr>
          <a:xfrm>
            <a:off x="6646904" y="4775679"/>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8" name="流程图: 接点 628">
            <a:extLst>
              <a:ext uri="{FF2B5EF4-FFF2-40B4-BE49-F238E27FC236}">
                <a16:creationId xmlns:a16="http://schemas.microsoft.com/office/drawing/2014/main" id="{FE82A520-2CEB-484A-976F-7FCB5ABF00EF}"/>
              </a:ext>
            </a:extLst>
          </p:cNvPr>
          <p:cNvSpPr>
            <a:spLocks noChangeAspect="1"/>
          </p:cNvSpPr>
          <p:nvPr/>
        </p:nvSpPr>
        <p:spPr>
          <a:xfrm>
            <a:off x="6741621" y="4679484"/>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9" name="流程图: 接点 629">
            <a:extLst>
              <a:ext uri="{FF2B5EF4-FFF2-40B4-BE49-F238E27FC236}">
                <a16:creationId xmlns:a16="http://schemas.microsoft.com/office/drawing/2014/main" id="{2E571EBB-2298-4FAB-940C-C50D7A2B6C0B}"/>
              </a:ext>
            </a:extLst>
          </p:cNvPr>
          <p:cNvSpPr>
            <a:spLocks noChangeAspect="1"/>
          </p:cNvSpPr>
          <p:nvPr/>
        </p:nvSpPr>
        <p:spPr>
          <a:xfrm>
            <a:off x="6427362" y="4830897"/>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0" name="流程图: 接点 630">
            <a:extLst>
              <a:ext uri="{FF2B5EF4-FFF2-40B4-BE49-F238E27FC236}">
                <a16:creationId xmlns:a16="http://schemas.microsoft.com/office/drawing/2014/main" id="{C80F3F68-7B4E-4EA9-883C-A929115C6BE8}"/>
              </a:ext>
            </a:extLst>
          </p:cNvPr>
          <p:cNvSpPr>
            <a:spLocks noChangeAspect="1"/>
          </p:cNvSpPr>
          <p:nvPr/>
        </p:nvSpPr>
        <p:spPr>
          <a:xfrm>
            <a:off x="6287787" y="4456954"/>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1" name="流程图: 接点 631">
            <a:extLst>
              <a:ext uri="{FF2B5EF4-FFF2-40B4-BE49-F238E27FC236}">
                <a16:creationId xmlns:a16="http://schemas.microsoft.com/office/drawing/2014/main" id="{1EBF1AAE-8227-4ADA-8032-0592F289C95E}"/>
              </a:ext>
            </a:extLst>
          </p:cNvPr>
          <p:cNvSpPr>
            <a:spLocks noChangeAspect="1"/>
          </p:cNvSpPr>
          <p:nvPr/>
        </p:nvSpPr>
        <p:spPr>
          <a:xfrm>
            <a:off x="6958579" y="4444351"/>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2" name="流程图: 接点 632">
            <a:extLst>
              <a:ext uri="{FF2B5EF4-FFF2-40B4-BE49-F238E27FC236}">
                <a16:creationId xmlns:a16="http://schemas.microsoft.com/office/drawing/2014/main" id="{31678F03-7C20-4CF0-BC23-61BE8D850004}"/>
              </a:ext>
            </a:extLst>
          </p:cNvPr>
          <p:cNvSpPr>
            <a:spLocks noChangeAspect="1"/>
          </p:cNvSpPr>
          <p:nvPr/>
        </p:nvSpPr>
        <p:spPr>
          <a:xfrm>
            <a:off x="7939395" y="3630143"/>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3" name="流程图: 接点 633">
            <a:extLst>
              <a:ext uri="{FF2B5EF4-FFF2-40B4-BE49-F238E27FC236}">
                <a16:creationId xmlns:a16="http://schemas.microsoft.com/office/drawing/2014/main" id="{D7EEA1FB-3A3B-4375-B4F0-CE6298651569}"/>
              </a:ext>
            </a:extLst>
          </p:cNvPr>
          <p:cNvSpPr>
            <a:spLocks noChangeAspect="1"/>
          </p:cNvSpPr>
          <p:nvPr/>
        </p:nvSpPr>
        <p:spPr>
          <a:xfrm>
            <a:off x="7111400" y="4473738"/>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4" name="流程图: 接点 634">
            <a:extLst>
              <a:ext uri="{FF2B5EF4-FFF2-40B4-BE49-F238E27FC236}">
                <a16:creationId xmlns:a16="http://schemas.microsoft.com/office/drawing/2014/main" id="{D20B844F-A75F-4F92-AC2C-36B96F3760C1}"/>
              </a:ext>
            </a:extLst>
          </p:cNvPr>
          <p:cNvSpPr>
            <a:spLocks noChangeAspect="1"/>
          </p:cNvSpPr>
          <p:nvPr/>
        </p:nvSpPr>
        <p:spPr>
          <a:xfrm>
            <a:off x="6083826" y="4953899"/>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5" name="流程图: 接点 635">
            <a:extLst>
              <a:ext uri="{FF2B5EF4-FFF2-40B4-BE49-F238E27FC236}">
                <a16:creationId xmlns:a16="http://schemas.microsoft.com/office/drawing/2014/main" id="{D20EE892-E6F1-4389-85C0-AC6D8E354645}"/>
              </a:ext>
            </a:extLst>
          </p:cNvPr>
          <p:cNvSpPr>
            <a:spLocks noChangeAspect="1"/>
          </p:cNvSpPr>
          <p:nvPr/>
        </p:nvSpPr>
        <p:spPr>
          <a:xfrm>
            <a:off x="6729215" y="4385374"/>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6" name="流程图: 接点 636">
            <a:extLst>
              <a:ext uri="{FF2B5EF4-FFF2-40B4-BE49-F238E27FC236}">
                <a16:creationId xmlns:a16="http://schemas.microsoft.com/office/drawing/2014/main" id="{712A4D61-29BD-4196-9B7A-57BB2F7F8C86}"/>
              </a:ext>
            </a:extLst>
          </p:cNvPr>
          <p:cNvSpPr>
            <a:spLocks noChangeAspect="1"/>
          </p:cNvSpPr>
          <p:nvPr/>
        </p:nvSpPr>
        <p:spPr>
          <a:xfrm>
            <a:off x="6756362" y="4487693"/>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7" name="流程图: 接点 637">
            <a:extLst>
              <a:ext uri="{FF2B5EF4-FFF2-40B4-BE49-F238E27FC236}">
                <a16:creationId xmlns:a16="http://schemas.microsoft.com/office/drawing/2014/main" id="{ADD6F979-96D0-49C2-8E90-447255368D89}"/>
              </a:ext>
            </a:extLst>
          </p:cNvPr>
          <p:cNvSpPr>
            <a:spLocks noChangeAspect="1"/>
          </p:cNvSpPr>
          <p:nvPr/>
        </p:nvSpPr>
        <p:spPr>
          <a:xfrm>
            <a:off x="6788812" y="4296664"/>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8" name="流程图: 接点 638">
            <a:extLst>
              <a:ext uri="{FF2B5EF4-FFF2-40B4-BE49-F238E27FC236}">
                <a16:creationId xmlns:a16="http://schemas.microsoft.com/office/drawing/2014/main" id="{3E539750-ACEF-40D3-A109-7D1D9213F261}"/>
              </a:ext>
            </a:extLst>
          </p:cNvPr>
          <p:cNvSpPr>
            <a:spLocks noChangeAspect="1"/>
          </p:cNvSpPr>
          <p:nvPr/>
        </p:nvSpPr>
        <p:spPr>
          <a:xfrm>
            <a:off x="6741622" y="4369359"/>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9" name="流程图: 接点 639">
            <a:extLst>
              <a:ext uri="{FF2B5EF4-FFF2-40B4-BE49-F238E27FC236}">
                <a16:creationId xmlns:a16="http://schemas.microsoft.com/office/drawing/2014/main" id="{48603A1A-4952-4F4B-88D6-CB1D84BE1A2D}"/>
              </a:ext>
            </a:extLst>
          </p:cNvPr>
          <p:cNvSpPr>
            <a:spLocks noChangeAspect="1"/>
          </p:cNvSpPr>
          <p:nvPr/>
        </p:nvSpPr>
        <p:spPr>
          <a:xfrm>
            <a:off x="6778524" y="4766410"/>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0" name="流程图: 接点 640">
            <a:extLst>
              <a:ext uri="{FF2B5EF4-FFF2-40B4-BE49-F238E27FC236}">
                <a16:creationId xmlns:a16="http://schemas.microsoft.com/office/drawing/2014/main" id="{7469C201-3457-4DD2-A0DF-35DFA652D77E}"/>
              </a:ext>
            </a:extLst>
          </p:cNvPr>
          <p:cNvSpPr>
            <a:spLocks noChangeAspect="1"/>
          </p:cNvSpPr>
          <p:nvPr/>
        </p:nvSpPr>
        <p:spPr>
          <a:xfrm>
            <a:off x="6436585" y="4545470"/>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1" name="流程图: 接点 641">
            <a:extLst>
              <a:ext uri="{FF2B5EF4-FFF2-40B4-BE49-F238E27FC236}">
                <a16:creationId xmlns:a16="http://schemas.microsoft.com/office/drawing/2014/main" id="{4EFA6877-EAB7-4B5F-8400-8509D1E6E86B}"/>
              </a:ext>
            </a:extLst>
          </p:cNvPr>
          <p:cNvSpPr>
            <a:spLocks noChangeAspect="1"/>
          </p:cNvSpPr>
          <p:nvPr/>
        </p:nvSpPr>
        <p:spPr>
          <a:xfrm>
            <a:off x="5912959" y="4751056"/>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2" name="流程图: 接点 642">
            <a:extLst>
              <a:ext uri="{FF2B5EF4-FFF2-40B4-BE49-F238E27FC236}">
                <a16:creationId xmlns:a16="http://schemas.microsoft.com/office/drawing/2014/main" id="{2EBED2AC-DB38-47CB-A541-83DCB6344715}"/>
              </a:ext>
            </a:extLst>
          </p:cNvPr>
          <p:cNvSpPr>
            <a:spLocks noChangeAspect="1"/>
          </p:cNvSpPr>
          <p:nvPr/>
        </p:nvSpPr>
        <p:spPr>
          <a:xfrm>
            <a:off x="6054163" y="4270151"/>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3" name="流程图: 接点 643">
            <a:extLst>
              <a:ext uri="{FF2B5EF4-FFF2-40B4-BE49-F238E27FC236}">
                <a16:creationId xmlns:a16="http://schemas.microsoft.com/office/drawing/2014/main" id="{51592833-A69B-4084-BB51-C4429E18415E}"/>
              </a:ext>
            </a:extLst>
          </p:cNvPr>
          <p:cNvSpPr>
            <a:spLocks noChangeAspect="1"/>
          </p:cNvSpPr>
          <p:nvPr/>
        </p:nvSpPr>
        <p:spPr>
          <a:xfrm>
            <a:off x="6197945" y="4598402"/>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4" name="流程图: 接点 644">
            <a:extLst>
              <a:ext uri="{FF2B5EF4-FFF2-40B4-BE49-F238E27FC236}">
                <a16:creationId xmlns:a16="http://schemas.microsoft.com/office/drawing/2014/main" id="{C848A6C4-FCBC-4A5C-B553-1C3B277E82B6}"/>
              </a:ext>
            </a:extLst>
          </p:cNvPr>
          <p:cNvSpPr>
            <a:spLocks noChangeAspect="1"/>
          </p:cNvSpPr>
          <p:nvPr/>
        </p:nvSpPr>
        <p:spPr>
          <a:xfrm>
            <a:off x="6404879" y="4652922"/>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5" name="流程图: 接点 645">
            <a:extLst>
              <a:ext uri="{FF2B5EF4-FFF2-40B4-BE49-F238E27FC236}">
                <a16:creationId xmlns:a16="http://schemas.microsoft.com/office/drawing/2014/main" id="{D67268E8-8CBC-4A02-A525-44361067C865}"/>
              </a:ext>
            </a:extLst>
          </p:cNvPr>
          <p:cNvSpPr>
            <a:spLocks noChangeAspect="1"/>
          </p:cNvSpPr>
          <p:nvPr/>
        </p:nvSpPr>
        <p:spPr>
          <a:xfrm>
            <a:off x="6205299" y="4331913"/>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6" name="流程图: 接点 646">
            <a:extLst>
              <a:ext uri="{FF2B5EF4-FFF2-40B4-BE49-F238E27FC236}">
                <a16:creationId xmlns:a16="http://schemas.microsoft.com/office/drawing/2014/main" id="{B6FA4434-9488-49E3-BBBA-B33DC1502412}"/>
              </a:ext>
            </a:extLst>
          </p:cNvPr>
          <p:cNvSpPr>
            <a:spLocks noChangeAspect="1"/>
          </p:cNvSpPr>
          <p:nvPr/>
        </p:nvSpPr>
        <p:spPr>
          <a:xfrm>
            <a:off x="6219373" y="4802486"/>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7" name="流程图: 接点 647">
            <a:extLst>
              <a:ext uri="{FF2B5EF4-FFF2-40B4-BE49-F238E27FC236}">
                <a16:creationId xmlns:a16="http://schemas.microsoft.com/office/drawing/2014/main" id="{727BFAA8-62D4-4786-968D-7092931C3BE9}"/>
              </a:ext>
            </a:extLst>
          </p:cNvPr>
          <p:cNvSpPr>
            <a:spLocks noChangeAspect="1"/>
          </p:cNvSpPr>
          <p:nvPr/>
        </p:nvSpPr>
        <p:spPr>
          <a:xfrm>
            <a:off x="5896841" y="4652922"/>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8" name="流程图: 接点 648">
            <a:extLst>
              <a:ext uri="{FF2B5EF4-FFF2-40B4-BE49-F238E27FC236}">
                <a16:creationId xmlns:a16="http://schemas.microsoft.com/office/drawing/2014/main" id="{5C8009C3-7428-4E07-B867-79CE26439EED}"/>
              </a:ext>
            </a:extLst>
          </p:cNvPr>
          <p:cNvSpPr>
            <a:spLocks noChangeAspect="1"/>
          </p:cNvSpPr>
          <p:nvPr/>
        </p:nvSpPr>
        <p:spPr>
          <a:xfrm>
            <a:off x="6043145" y="4575090"/>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9" name="流程图: 接点 649">
            <a:extLst>
              <a:ext uri="{FF2B5EF4-FFF2-40B4-BE49-F238E27FC236}">
                <a16:creationId xmlns:a16="http://schemas.microsoft.com/office/drawing/2014/main" id="{1FBFD06C-F5FD-4C6D-8743-5CD04119D66D}"/>
              </a:ext>
            </a:extLst>
          </p:cNvPr>
          <p:cNvSpPr>
            <a:spLocks noChangeAspect="1"/>
          </p:cNvSpPr>
          <p:nvPr/>
        </p:nvSpPr>
        <p:spPr>
          <a:xfrm>
            <a:off x="5720489" y="4371747"/>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0" name="流程图: 接点 650">
            <a:extLst>
              <a:ext uri="{FF2B5EF4-FFF2-40B4-BE49-F238E27FC236}">
                <a16:creationId xmlns:a16="http://schemas.microsoft.com/office/drawing/2014/main" id="{84D3D050-7F26-4D3E-8B29-8031C8D08CCC}"/>
              </a:ext>
            </a:extLst>
          </p:cNvPr>
          <p:cNvSpPr>
            <a:spLocks noChangeAspect="1"/>
          </p:cNvSpPr>
          <p:nvPr/>
        </p:nvSpPr>
        <p:spPr>
          <a:xfrm>
            <a:off x="6549775" y="4466871"/>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1" name="流程图: 接点 651">
            <a:extLst>
              <a:ext uri="{FF2B5EF4-FFF2-40B4-BE49-F238E27FC236}">
                <a16:creationId xmlns:a16="http://schemas.microsoft.com/office/drawing/2014/main" id="{AD27DE6A-DEA1-43F6-9DDA-1BD13EDB3866}"/>
              </a:ext>
            </a:extLst>
          </p:cNvPr>
          <p:cNvSpPr>
            <a:spLocks noChangeAspect="1"/>
          </p:cNvSpPr>
          <p:nvPr/>
        </p:nvSpPr>
        <p:spPr>
          <a:xfrm>
            <a:off x="5912959" y="4411745"/>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2" name="流程图: 接点 652">
            <a:extLst>
              <a:ext uri="{FF2B5EF4-FFF2-40B4-BE49-F238E27FC236}">
                <a16:creationId xmlns:a16="http://schemas.microsoft.com/office/drawing/2014/main" id="{866A3091-1AF0-4C31-86D3-E16B6BB9F231}"/>
              </a:ext>
            </a:extLst>
          </p:cNvPr>
          <p:cNvSpPr>
            <a:spLocks noChangeAspect="1"/>
          </p:cNvSpPr>
          <p:nvPr/>
        </p:nvSpPr>
        <p:spPr>
          <a:xfrm>
            <a:off x="3703140" y="3590812"/>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3" name="流程图: 接点 653">
            <a:extLst>
              <a:ext uri="{FF2B5EF4-FFF2-40B4-BE49-F238E27FC236}">
                <a16:creationId xmlns:a16="http://schemas.microsoft.com/office/drawing/2014/main" id="{CFACE58F-5134-4154-980C-AFA452F1A184}"/>
              </a:ext>
            </a:extLst>
          </p:cNvPr>
          <p:cNvSpPr>
            <a:spLocks noChangeAspect="1"/>
          </p:cNvSpPr>
          <p:nvPr/>
        </p:nvSpPr>
        <p:spPr>
          <a:xfrm>
            <a:off x="3684612" y="3634029"/>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4" name="流程图: 接点 654">
            <a:extLst>
              <a:ext uri="{FF2B5EF4-FFF2-40B4-BE49-F238E27FC236}">
                <a16:creationId xmlns:a16="http://schemas.microsoft.com/office/drawing/2014/main" id="{523C859C-296E-4452-BBB4-DA8FACC3474F}"/>
              </a:ext>
            </a:extLst>
          </p:cNvPr>
          <p:cNvSpPr>
            <a:spLocks noChangeAspect="1"/>
          </p:cNvSpPr>
          <p:nvPr/>
        </p:nvSpPr>
        <p:spPr>
          <a:xfrm>
            <a:off x="3675913" y="3680812"/>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5" name="流程图: 接点 655">
            <a:extLst>
              <a:ext uri="{FF2B5EF4-FFF2-40B4-BE49-F238E27FC236}">
                <a16:creationId xmlns:a16="http://schemas.microsoft.com/office/drawing/2014/main" id="{53C9FAFE-76DE-4391-85D0-F87F0DDC4F43}"/>
              </a:ext>
            </a:extLst>
          </p:cNvPr>
          <p:cNvSpPr>
            <a:spLocks noChangeAspect="1"/>
          </p:cNvSpPr>
          <p:nvPr/>
        </p:nvSpPr>
        <p:spPr>
          <a:xfrm>
            <a:off x="3426082" y="3708130"/>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6" name="流程图: 接点 656">
            <a:extLst>
              <a:ext uri="{FF2B5EF4-FFF2-40B4-BE49-F238E27FC236}">
                <a16:creationId xmlns:a16="http://schemas.microsoft.com/office/drawing/2014/main" id="{C7AB5A1E-9F51-46A3-9C9E-B5BD1EE80080}"/>
              </a:ext>
            </a:extLst>
          </p:cNvPr>
          <p:cNvSpPr>
            <a:spLocks noChangeAspect="1"/>
          </p:cNvSpPr>
          <p:nvPr/>
        </p:nvSpPr>
        <p:spPr>
          <a:xfrm>
            <a:off x="3544351" y="3872300"/>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7" name="流程图: 接点 657">
            <a:extLst>
              <a:ext uri="{FF2B5EF4-FFF2-40B4-BE49-F238E27FC236}">
                <a16:creationId xmlns:a16="http://schemas.microsoft.com/office/drawing/2014/main" id="{16B30E5A-891F-4796-A64E-06F8DD702EA2}"/>
              </a:ext>
            </a:extLst>
          </p:cNvPr>
          <p:cNvSpPr>
            <a:spLocks noChangeAspect="1"/>
          </p:cNvSpPr>
          <p:nvPr/>
        </p:nvSpPr>
        <p:spPr>
          <a:xfrm>
            <a:off x="3582973" y="3888130"/>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8" name="流程图: 接点 658">
            <a:extLst>
              <a:ext uri="{FF2B5EF4-FFF2-40B4-BE49-F238E27FC236}">
                <a16:creationId xmlns:a16="http://schemas.microsoft.com/office/drawing/2014/main" id="{7D6AE231-0C22-41EB-B940-2CEA1D97D30C}"/>
              </a:ext>
            </a:extLst>
          </p:cNvPr>
          <p:cNvSpPr>
            <a:spLocks noChangeAspect="1"/>
          </p:cNvSpPr>
          <p:nvPr/>
        </p:nvSpPr>
        <p:spPr>
          <a:xfrm>
            <a:off x="3634351" y="3916323"/>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9" name="流程图: 接点 659">
            <a:extLst>
              <a:ext uri="{FF2B5EF4-FFF2-40B4-BE49-F238E27FC236}">
                <a16:creationId xmlns:a16="http://schemas.microsoft.com/office/drawing/2014/main" id="{FD02E657-EEF8-418E-8379-632A4FB11B9D}"/>
              </a:ext>
            </a:extLst>
          </p:cNvPr>
          <p:cNvSpPr>
            <a:spLocks noChangeAspect="1"/>
          </p:cNvSpPr>
          <p:nvPr/>
        </p:nvSpPr>
        <p:spPr>
          <a:xfrm>
            <a:off x="3758299" y="4313685"/>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0" name="流程图: 接点 660">
            <a:extLst>
              <a:ext uri="{FF2B5EF4-FFF2-40B4-BE49-F238E27FC236}">
                <a16:creationId xmlns:a16="http://schemas.microsoft.com/office/drawing/2014/main" id="{5F405327-3FD9-40DF-8C40-0B704E524379}"/>
              </a:ext>
            </a:extLst>
          </p:cNvPr>
          <p:cNvSpPr>
            <a:spLocks noChangeAspect="1"/>
          </p:cNvSpPr>
          <p:nvPr/>
        </p:nvSpPr>
        <p:spPr>
          <a:xfrm>
            <a:off x="3758299" y="4371032"/>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1" name="流程图: 接点 661">
            <a:extLst>
              <a:ext uri="{FF2B5EF4-FFF2-40B4-BE49-F238E27FC236}">
                <a16:creationId xmlns:a16="http://schemas.microsoft.com/office/drawing/2014/main" id="{FE0914D9-59EA-4B50-AF72-A978364DBB68}"/>
              </a:ext>
            </a:extLst>
          </p:cNvPr>
          <p:cNvSpPr>
            <a:spLocks noChangeAspect="1"/>
          </p:cNvSpPr>
          <p:nvPr/>
        </p:nvSpPr>
        <p:spPr>
          <a:xfrm>
            <a:off x="3724351" y="3892488"/>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2" name="流程图: 接点 662">
            <a:extLst>
              <a:ext uri="{FF2B5EF4-FFF2-40B4-BE49-F238E27FC236}">
                <a16:creationId xmlns:a16="http://schemas.microsoft.com/office/drawing/2014/main" id="{90F859D8-4A5A-4F5E-A396-D561D4AC2265}"/>
              </a:ext>
            </a:extLst>
          </p:cNvPr>
          <p:cNvSpPr>
            <a:spLocks noChangeAspect="1"/>
          </p:cNvSpPr>
          <p:nvPr/>
        </p:nvSpPr>
        <p:spPr>
          <a:xfrm>
            <a:off x="3840168" y="3439400"/>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3" name="流程图: 接点 663">
            <a:extLst>
              <a:ext uri="{FF2B5EF4-FFF2-40B4-BE49-F238E27FC236}">
                <a16:creationId xmlns:a16="http://schemas.microsoft.com/office/drawing/2014/main" id="{38A4144E-202D-442D-89CF-0CDA4EE107C5}"/>
              </a:ext>
            </a:extLst>
          </p:cNvPr>
          <p:cNvSpPr>
            <a:spLocks noChangeAspect="1"/>
          </p:cNvSpPr>
          <p:nvPr/>
        </p:nvSpPr>
        <p:spPr>
          <a:xfrm>
            <a:off x="3612944" y="4154198"/>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4" name="流程图: 接点 664">
            <a:extLst>
              <a:ext uri="{FF2B5EF4-FFF2-40B4-BE49-F238E27FC236}">
                <a16:creationId xmlns:a16="http://schemas.microsoft.com/office/drawing/2014/main" id="{8D2E9DD7-EB5C-4B5C-B539-98F48E1950B4}"/>
              </a:ext>
            </a:extLst>
          </p:cNvPr>
          <p:cNvSpPr>
            <a:spLocks noChangeAspect="1"/>
          </p:cNvSpPr>
          <p:nvPr/>
        </p:nvSpPr>
        <p:spPr>
          <a:xfrm>
            <a:off x="3692217" y="4088033"/>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5" name="流程图: 接点 665">
            <a:extLst>
              <a:ext uri="{FF2B5EF4-FFF2-40B4-BE49-F238E27FC236}">
                <a16:creationId xmlns:a16="http://schemas.microsoft.com/office/drawing/2014/main" id="{3B5AC2AE-2A0F-4EC6-B20B-C0B9ED6108F6}"/>
              </a:ext>
            </a:extLst>
          </p:cNvPr>
          <p:cNvSpPr>
            <a:spLocks noChangeAspect="1"/>
          </p:cNvSpPr>
          <p:nvPr/>
        </p:nvSpPr>
        <p:spPr>
          <a:xfrm>
            <a:off x="3667045" y="4017474"/>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6" name="流程图: 接点 666">
            <a:extLst>
              <a:ext uri="{FF2B5EF4-FFF2-40B4-BE49-F238E27FC236}">
                <a16:creationId xmlns:a16="http://schemas.microsoft.com/office/drawing/2014/main" id="{224C6D63-3071-4627-A0BD-9F50E70A916D}"/>
              </a:ext>
            </a:extLst>
          </p:cNvPr>
          <p:cNvSpPr>
            <a:spLocks noChangeAspect="1"/>
          </p:cNvSpPr>
          <p:nvPr/>
        </p:nvSpPr>
        <p:spPr>
          <a:xfrm>
            <a:off x="3845172" y="4107474"/>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7" name="流程图: 接点 667">
            <a:extLst>
              <a:ext uri="{FF2B5EF4-FFF2-40B4-BE49-F238E27FC236}">
                <a16:creationId xmlns:a16="http://schemas.microsoft.com/office/drawing/2014/main" id="{26E13B65-B0F6-4C7E-80F5-ACA82A04113D}"/>
              </a:ext>
            </a:extLst>
          </p:cNvPr>
          <p:cNvSpPr>
            <a:spLocks noChangeAspect="1"/>
          </p:cNvSpPr>
          <p:nvPr/>
        </p:nvSpPr>
        <p:spPr>
          <a:xfrm>
            <a:off x="3913520" y="4117067"/>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8" name="流程图: 接点 668">
            <a:extLst>
              <a:ext uri="{FF2B5EF4-FFF2-40B4-BE49-F238E27FC236}">
                <a16:creationId xmlns:a16="http://schemas.microsoft.com/office/drawing/2014/main" id="{A78DB55C-8563-402D-9AD2-E993F8043FE4}"/>
              </a:ext>
            </a:extLst>
          </p:cNvPr>
          <p:cNvSpPr>
            <a:spLocks noChangeAspect="1"/>
          </p:cNvSpPr>
          <p:nvPr/>
        </p:nvSpPr>
        <p:spPr>
          <a:xfrm>
            <a:off x="3888534" y="3860413"/>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9" name="流程图: 接点 669">
            <a:extLst>
              <a:ext uri="{FF2B5EF4-FFF2-40B4-BE49-F238E27FC236}">
                <a16:creationId xmlns:a16="http://schemas.microsoft.com/office/drawing/2014/main" id="{62375994-DB8C-420B-B0CD-8C4F18BF23A6}"/>
              </a:ext>
            </a:extLst>
          </p:cNvPr>
          <p:cNvSpPr>
            <a:spLocks noChangeAspect="1"/>
          </p:cNvSpPr>
          <p:nvPr/>
        </p:nvSpPr>
        <p:spPr>
          <a:xfrm>
            <a:off x="3910186" y="3668509"/>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0" name="流程图: 接点 670">
            <a:extLst>
              <a:ext uri="{FF2B5EF4-FFF2-40B4-BE49-F238E27FC236}">
                <a16:creationId xmlns:a16="http://schemas.microsoft.com/office/drawing/2014/main" id="{584567C9-C422-4CE1-9666-674344D49536}"/>
              </a:ext>
            </a:extLst>
          </p:cNvPr>
          <p:cNvSpPr>
            <a:spLocks noChangeAspect="1"/>
          </p:cNvSpPr>
          <p:nvPr/>
        </p:nvSpPr>
        <p:spPr>
          <a:xfrm>
            <a:off x="4003271" y="4126199"/>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1" name="流程图: 接点 671">
            <a:extLst>
              <a:ext uri="{FF2B5EF4-FFF2-40B4-BE49-F238E27FC236}">
                <a16:creationId xmlns:a16="http://schemas.microsoft.com/office/drawing/2014/main" id="{57C7F25F-F07B-4D93-97BD-7B70E0A5C404}"/>
              </a:ext>
            </a:extLst>
          </p:cNvPr>
          <p:cNvSpPr>
            <a:spLocks noChangeAspect="1"/>
          </p:cNvSpPr>
          <p:nvPr/>
        </p:nvSpPr>
        <p:spPr>
          <a:xfrm>
            <a:off x="4166839" y="4058999"/>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2" name="流程图: 接点 672">
            <a:extLst>
              <a:ext uri="{FF2B5EF4-FFF2-40B4-BE49-F238E27FC236}">
                <a16:creationId xmlns:a16="http://schemas.microsoft.com/office/drawing/2014/main" id="{2E76B5B1-5069-427B-ABD4-45F98AA8D544}"/>
              </a:ext>
            </a:extLst>
          </p:cNvPr>
          <p:cNvSpPr>
            <a:spLocks noChangeAspect="1"/>
          </p:cNvSpPr>
          <p:nvPr/>
        </p:nvSpPr>
        <p:spPr>
          <a:xfrm>
            <a:off x="4094446" y="4088033"/>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3" name="流程图: 接点 673">
            <a:extLst>
              <a:ext uri="{FF2B5EF4-FFF2-40B4-BE49-F238E27FC236}">
                <a16:creationId xmlns:a16="http://schemas.microsoft.com/office/drawing/2014/main" id="{A92CEC0A-4ADC-4A8F-80A9-BCB4AC05A1EE}"/>
              </a:ext>
            </a:extLst>
          </p:cNvPr>
          <p:cNvSpPr>
            <a:spLocks noChangeAspect="1"/>
          </p:cNvSpPr>
          <p:nvPr/>
        </p:nvSpPr>
        <p:spPr>
          <a:xfrm>
            <a:off x="4135749" y="3927116"/>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4" name="流程图: 接点 674">
            <a:extLst>
              <a:ext uri="{FF2B5EF4-FFF2-40B4-BE49-F238E27FC236}">
                <a16:creationId xmlns:a16="http://schemas.microsoft.com/office/drawing/2014/main" id="{D2C31289-FC61-48C0-81D9-3CAF7C618459}"/>
              </a:ext>
            </a:extLst>
          </p:cNvPr>
          <p:cNvSpPr>
            <a:spLocks noChangeAspect="1"/>
          </p:cNvSpPr>
          <p:nvPr/>
        </p:nvSpPr>
        <p:spPr>
          <a:xfrm>
            <a:off x="4212196" y="3983516"/>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5" name="流程图: 接点 675">
            <a:extLst>
              <a:ext uri="{FF2B5EF4-FFF2-40B4-BE49-F238E27FC236}">
                <a16:creationId xmlns:a16="http://schemas.microsoft.com/office/drawing/2014/main" id="{B84DFA93-0A48-478C-990E-995F6C822677}"/>
              </a:ext>
            </a:extLst>
          </p:cNvPr>
          <p:cNvSpPr>
            <a:spLocks noChangeAspect="1"/>
          </p:cNvSpPr>
          <p:nvPr/>
        </p:nvSpPr>
        <p:spPr>
          <a:xfrm>
            <a:off x="3866882" y="3915133"/>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6" name="流程图: 接点 676">
            <a:extLst>
              <a:ext uri="{FF2B5EF4-FFF2-40B4-BE49-F238E27FC236}">
                <a16:creationId xmlns:a16="http://schemas.microsoft.com/office/drawing/2014/main" id="{C18F4108-5530-4BB3-B708-DCBDDF546F02}"/>
              </a:ext>
            </a:extLst>
          </p:cNvPr>
          <p:cNvSpPr>
            <a:spLocks noChangeAspect="1"/>
          </p:cNvSpPr>
          <p:nvPr/>
        </p:nvSpPr>
        <p:spPr>
          <a:xfrm>
            <a:off x="4062866" y="3559426"/>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7" name="流程图: 接点 677">
            <a:extLst>
              <a:ext uri="{FF2B5EF4-FFF2-40B4-BE49-F238E27FC236}">
                <a16:creationId xmlns:a16="http://schemas.microsoft.com/office/drawing/2014/main" id="{26E76640-48B8-47F3-9451-CD259D8DC97D}"/>
              </a:ext>
            </a:extLst>
          </p:cNvPr>
          <p:cNvSpPr>
            <a:spLocks noChangeAspect="1"/>
          </p:cNvSpPr>
          <p:nvPr/>
        </p:nvSpPr>
        <p:spPr>
          <a:xfrm>
            <a:off x="4136633" y="3503026"/>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8" name="流程图: 接点 678">
            <a:extLst>
              <a:ext uri="{FF2B5EF4-FFF2-40B4-BE49-F238E27FC236}">
                <a16:creationId xmlns:a16="http://schemas.microsoft.com/office/drawing/2014/main" id="{3B04DF22-9D91-46FA-AC4B-88B8C28E7D33}"/>
              </a:ext>
            </a:extLst>
          </p:cNvPr>
          <p:cNvSpPr>
            <a:spLocks noChangeAspect="1"/>
          </p:cNvSpPr>
          <p:nvPr/>
        </p:nvSpPr>
        <p:spPr>
          <a:xfrm>
            <a:off x="4226633" y="3507168"/>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9" name="流程图: 接点 679">
            <a:extLst>
              <a:ext uri="{FF2B5EF4-FFF2-40B4-BE49-F238E27FC236}">
                <a16:creationId xmlns:a16="http://schemas.microsoft.com/office/drawing/2014/main" id="{3B9703AF-E5C1-4045-942D-AAA54E84AD1E}"/>
              </a:ext>
            </a:extLst>
          </p:cNvPr>
          <p:cNvSpPr>
            <a:spLocks noChangeAspect="1"/>
          </p:cNvSpPr>
          <p:nvPr/>
        </p:nvSpPr>
        <p:spPr>
          <a:xfrm>
            <a:off x="4332866" y="3516710"/>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0" name="流程图: 接点 680">
            <a:extLst>
              <a:ext uri="{FF2B5EF4-FFF2-40B4-BE49-F238E27FC236}">
                <a16:creationId xmlns:a16="http://schemas.microsoft.com/office/drawing/2014/main" id="{16FA7FC1-92C1-4528-941C-DE8119E780D2}"/>
              </a:ext>
            </a:extLst>
          </p:cNvPr>
          <p:cNvSpPr>
            <a:spLocks noChangeAspect="1"/>
          </p:cNvSpPr>
          <p:nvPr/>
        </p:nvSpPr>
        <p:spPr>
          <a:xfrm>
            <a:off x="4381931" y="3621320"/>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1" name="流程图: 接点 681">
            <a:extLst>
              <a:ext uri="{FF2B5EF4-FFF2-40B4-BE49-F238E27FC236}">
                <a16:creationId xmlns:a16="http://schemas.microsoft.com/office/drawing/2014/main" id="{7B2A3B44-2196-4D0A-81F7-7B17482C1F1B}"/>
              </a:ext>
            </a:extLst>
          </p:cNvPr>
          <p:cNvSpPr>
            <a:spLocks noChangeAspect="1"/>
          </p:cNvSpPr>
          <p:nvPr/>
        </p:nvSpPr>
        <p:spPr>
          <a:xfrm>
            <a:off x="4390201" y="3725684"/>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2" name="流程图: 接点 682">
            <a:extLst>
              <a:ext uri="{FF2B5EF4-FFF2-40B4-BE49-F238E27FC236}">
                <a16:creationId xmlns:a16="http://schemas.microsoft.com/office/drawing/2014/main" id="{74F5F326-7E60-4443-BA48-3C1DEB080611}"/>
              </a:ext>
            </a:extLst>
          </p:cNvPr>
          <p:cNvSpPr>
            <a:spLocks noChangeAspect="1"/>
          </p:cNvSpPr>
          <p:nvPr/>
        </p:nvSpPr>
        <p:spPr>
          <a:xfrm>
            <a:off x="4361900" y="3810709"/>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3" name="流程图: 接点 683">
            <a:extLst>
              <a:ext uri="{FF2B5EF4-FFF2-40B4-BE49-F238E27FC236}">
                <a16:creationId xmlns:a16="http://schemas.microsoft.com/office/drawing/2014/main" id="{4832B69D-0617-4435-9B02-B9242513FB11}"/>
              </a:ext>
            </a:extLst>
          </p:cNvPr>
          <p:cNvSpPr>
            <a:spLocks noChangeAspect="1"/>
          </p:cNvSpPr>
          <p:nvPr/>
        </p:nvSpPr>
        <p:spPr>
          <a:xfrm>
            <a:off x="4549437" y="3596198"/>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4" name="流程图: 接点 684">
            <a:extLst>
              <a:ext uri="{FF2B5EF4-FFF2-40B4-BE49-F238E27FC236}">
                <a16:creationId xmlns:a16="http://schemas.microsoft.com/office/drawing/2014/main" id="{CAA74E81-D653-4D82-B84A-BAB99B10945D}"/>
              </a:ext>
            </a:extLst>
          </p:cNvPr>
          <p:cNvSpPr>
            <a:spLocks noChangeAspect="1"/>
          </p:cNvSpPr>
          <p:nvPr/>
        </p:nvSpPr>
        <p:spPr>
          <a:xfrm>
            <a:off x="4555024" y="3681641"/>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5" name="流程图: 接点 685">
            <a:extLst>
              <a:ext uri="{FF2B5EF4-FFF2-40B4-BE49-F238E27FC236}">
                <a16:creationId xmlns:a16="http://schemas.microsoft.com/office/drawing/2014/main" id="{9E858AF7-E354-4E28-B0D4-96BCB2646C57}"/>
              </a:ext>
            </a:extLst>
          </p:cNvPr>
          <p:cNvSpPr>
            <a:spLocks noChangeAspect="1"/>
          </p:cNvSpPr>
          <p:nvPr/>
        </p:nvSpPr>
        <p:spPr>
          <a:xfrm>
            <a:off x="4559159" y="3757124"/>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6" name="流程图: 接点 686">
            <a:extLst>
              <a:ext uri="{FF2B5EF4-FFF2-40B4-BE49-F238E27FC236}">
                <a16:creationId xmlns:a16="http://schemas.microsoft.com/office/drawing/2014/main" id="{14C0682B-07C8-4E7E-88F6-FDA79C240651}"/>
              </a:ext>
            </a:extLst>
          </p:cNvPr>
          <p:cNvSpPr>
            <a:spLocks noChangeAspect="1"/>
          </p:cNvSpPr>
          <p:nvPr/>
        </p:nvSpPr>
        <p:spPr>
          <a:xfrm>
            <a:off x="4728117" y="3735226"/>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7" name="流程图: 接点 687">
            <a:extLst>
              <a:ext uri="{FF2B5EF4-FFF2-40B4-BE49-F238E27FC236}">
                <a16:creationId xmlns:a16="http://schemas.microsoft.com/office/drawing/2014/main" id="{B01FB261-B038-4534-AADF-902EA46D7351}"/>
              </a:ext>
            </a:extLst>
          </p:cNvPr>
          <p:cNvSpPr>
            <a:spLocks noChangeAspect="1"/>
          </p:cNvSpPr>
          <p:nvPr/>
        </p:nvSpPr>
        <p:spPr>
          <a:xfrm>
            <a:off x="4525558" y="3421973"/>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8" name="流程图: 接点 688">
            <a:extLst>
              <a:ext uri="{FF2B5EF4-FFF2-40B4-BE49-F238E27FC236}">
                <a16:creationId xmlns:a16="http://schemas.microsoft.com/office/drawing/2014/main" id="{27FD9ECF-A669-4916-8278-E6162DBA7C3F}"/>
              </a:ext>
            </a:extLst>
          </p:cNvPr>
          <p:cNvSpPr>
            <a:spLocks noChangeAspect="1"/>
          </p:cNvSpPr>
          <p:nvPr/>
        </p:nvSpPr>
        <p:spPr>
          <a:xfrm>
            <a:off x="4916038" y="3773272"/>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9" name="流程图: 接点 689">
            <a:extLst>
              <a:ext uri="{FF2B5EF4-FFF2-40B4-BE49-F238E27FC236}">
                <a16:creationId xmlns:a16="http://schemas.microsoft.com/office/drawing/2014/main" id="{D5B475D2-CE3B-48F8-A3E2-AF4D565C7D1A}"/>
              </a:ext>
            </a:extLst>
          </p:cNvPr>
          <p:cNvSpPr>
            <a:spLocks noChangeAspect="1"/>
          </p:cNvSpPr>
          <p:nvPr/>
        </p:nvSpPr>
        <p:spPr>
          <a:xfrm>
            <a:off x="4924946" y="3860659"/>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0" name="流程图: 接点 690">
            <a:extLst>
              <a:ext uri="{FF2B5EF4-FFF2-40B4-BE49-F238E27FC236}">
                <a16:creationId xmlns:a16="http://schemas.microsoft.com/office/drawing/2014/main" id="{26B64D46-B38B-4C2C-80FA-9731E7820BA0}"/>
              </a:ext>
            </a:extLst>
          </p:cNvPr>
          <p:cNvSpPr>
            <a:spLocks noChangeAspect="1"/>
          </p:cNvSpPr>
          <p:nvPr/>
        </p:nvSpPr>
        <p:spPr>
          <a:xfrm>
            <a:off x="4838639" y="3659743"/>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1" name="流程图: 接点 691">
            <a:extLst>
              <a:ext uri="{FF2B5EF4-FFF2-40B4-BE49-F238E27FC236}">
                <a16:creationId xmlns:a16="http://schemas.microsoft.com/office/drawing/2014/main" id="{AFA9C547-88FE-4823-8376-19D6A6A5E148}"/>
              </a:ext>
            </a:extLst>
          </p:cNvPr>
          <p:cNvSpPr>
            <a:spLocks noChangeAspect="1"/>
          </p:cNvSpPr>
          <p:nvPr/>
        </p:nvSpPr>
        <p:spPr>
          <a:xfrm>
            <a:off x="4669617" y="3402032"/>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2" name="流程图: 接点 692">
            <a:extLst>
              <a:ext uri="{FF2B5EF4-FFF2-40B4-BE49-F238E27FC236}">
                <a16:creationId xmlns:a16="http://schemas.microsoft.com/office/drawing/2014/main" id="{7979F1CB-488B-49FD-9166-8D744FD56EB7}"/>
              </a:ext>
            </a:extLst>
          </p:cNvPr>
          <p:cNvSpPr>
            <a:spLocks noChangeAspect="1"/>
          </p:cNvSpPr>
          <p:nvPr/>
        </p:nvSpPr>
        <p:spPr>
          <a:xfrm>
            <a:off x="4579364" y="3277021"/>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3" name="流程图: 接点 693">
            <a:extLst>
              <a:ext uri="{FF2B5EF4-FFF2-40B4-BE49-F238E27FC236}">
                <a16:creationId xmlns:a16="http://schemas.microsoft.com/office/drawing/2014/main" id="{1B5D656B-2360-4C68-B409-3C231633F771}"/>
              </a:ext>
            </a:extLst>
          </p:cNvPr>
          <p:cNvSpPr>
            <a:spLocks noChangeAspect="1"/>
          </p:cNvSpPr>
          <p:nvPr/>
        </p:nvSpPr>
        <p:spPr>
          <a:xfrm>
            <a:off x="4782888" y="3901262"/>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4" name="流程图: 接点 694">
            <a:extLst>
              <a:ext uri="{FF2B5EF4-FFF2-40B4-BE49-F238E27FC236}">
                <a16:creationId xmlns:a16="http://schemas.microsoft.com/office/drawing/2014/main" id="{57A80EF6-FC17-42A7-B00B-1DE43D5D44E1}"/>
              </a:ext>
            </a:extLst>
          </p:cNvPr>
          <p:cNvSpPr>
            <a:spLocks noChangeAspect="1"/>
          </p:cNvSpPr>
          <p:nvPr/>
        </p:nvSpPr>
        <p:spPr>
          <a:xfrm>
            <a:off x="4639605" y="3875507"/>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5" name="流程图: 接点 695">
            <a:extLst>
              <a:ext uri="{FF2B5EF4-FFF2-40B4-BE49-F238E27FC236}">
                <a16:creationId xmlns:a16="http://schemas.microsoft.com/office/drawing/2014/main" id="{7AF9AC34-48C2-4561-A0BA-3B4FD33A9D32}"/>
              </a:ext>
            </a:extLst>
          </p:cNvPr>
          <p:cNvSpPr>
            <a:spLocks noChangeAspect="1"/>
          </p:cNvSpPr>
          <p:nvPr/>
        </p:nvSpPr>
        <p:spPr>
          <a:xfrm>
            <a:off x="4611738" y="4012719"/>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6" name="流程图: 接点 696">
            <a:extLst>
              <a:ext uri="{FF2B5EF4-FFF2-40B4-BE49-F238E27FC236}">
                <a16:creationId xmlns:a16="http://schemas.microsoft.com/office/drawing/2014/main" id="{B36D8E9D-2476-4396-A7BD-4E14361BA42A}"/>
              </a:ext>
            </a:extLst>
          </p:cNvPr>
          <p:cNvSpPr>
            <a:spLocks noChangeAspect="1"/>
          </p:cNvSpPr>
          <p:nvPr/>
        </p:nvSpPr>
        <p:spPr>
          <a:xfrm>
            <a:off x="4764743" y="4362471"/>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7" name="流程图: 接点 697">
            <a:extLst>
              <a:ext uri="{FF2B5EF4-FFF2-40B4-BE49-F238E27FC236}">
                <a16:creationId xmlns:a16="http://schemas.microsoft.com/office/drawing/2014/main" id="{B8CF48D2-1251-4AA3-A1A3-7BCCAF46E439}"/>
              </a:ext>
            </a:extLst>
          </p:cNvPr>
          <p:cNvSpPr>
            <a:spLocks noChangeAspect="1"/>
          </p:cNvSpPr>
          <p:nvPr/>
        </p:nvSpPr>
        <p:spPr>
          <a:xfrm>
            <a:off x="4735160" y="4144605"/>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8" name="流程图: 接点 698">
            <a:extLst>
              <a:ext uri="{FF2B5EF4-FFF2-40B4-BE49-F238E27FC236}">
                <a16:creationId xmlns:a16="http://schemas.microsoft.com/office/drawing/2014/main" id="{9CF5440A-6B71-47AC-94BD-0BF55BCE13D4}"/>
              </a:ext>
            </a:extLst>
          </p:cNvPr>
          <p:cNvSpPr>
            <a:spLocks noChangeAspect="1"/>
          </p:cNvSpPr>
          <p:nvPr/>
        </p:nvSpPr>
        <p:spPr>
          <a:xfrm>
            <a:off x="4933677" y="4254586"/>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9" name="流程图: 接点 699">
            <a:extLst>
              <a:ext uri="{FF2B5EF4-FFF2-40B4-BE49-F238E27FC236}">
                <a16:creationId xmlns:a16="http://schemas.microsoft.com/office/drawing/2014/main" id="{D3D25802-DCB7-42C3-AD05-FCB57BC27B8C}"/>
              </a:ext>
            </a:extLst>
          </p:cNvPr>
          <p:cNvSpPr>
            <a:spLocks noChangeAspect="1"/>
          </p:cNvSpPr>
          <p:nvPr/>
        </p:nvSpPr>
        <p:spPr>
          <a:xfrm>
            <a:off x="4987767" y="4119093"/>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0" name="流程图: 接点 700">
            <a:extLst>
              <a:ext uri="{FF2B5EF4-FFF2-40B4-BE49-F238E27FC236}">
                <a16:creationId xmlns:a16="http://schemas.microsoft.com/office/drawing/2014/main" id="{64E76E43-00CF-4236-BDAA-CE333054B11E}"/>
              </a:ext>
            </a:extLst>
          </p:cNvPr>
          <p:cNvSpPr>
            <a:spLocks noChangeAspect="1"/>
          </p:cNvSpPr>
          <p:nvPr/>
        </p:nvSpPr>
        <p:spPr>
          <a:xfrm>
            <a:off x="4543569" y="4160408"/>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 name="流程图: 接点 701">
            <a:extLst>
              <a:ext uri="{FF2B5EF4-FFF2-40B4-BE49-F238E27FC236}">
                <a16:creationId xmlns:a16="http://schemas.microsoft.com/office/drawing/2014/main" id="{DEF4E735-D2E4-43A0-856C-68A7458220A8}"/>
              </a:ext>
            </a:extLst>
          </p:cNvPr>
          <p:cNvSpPr>
            <a:spLocks noChangeAspect="1"/>
          </p:cNvSpPr>
          <p:nvPr/>
        </p:nvSpPr>
        <p:spPr>
          <a:xfrm>
            <a:off x="5125473" y="3749666"/>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2" name="流程图: 接点 702">
            <a:extLst>
              <a:ext uri="{FF2B5EF4-FFF2-40B4-BE49-F238E27FC236}">
                <a16:creationId xmlns:a16="http://schemas.microsoft.com/office/drawing/2014/main" id="{4E9CBA7A-7318-42E1-B606-E6B232697A5C}"/>
              </a:ext>
            </a:extLst>
          </p:cNvPr>
          <p:cNvSpPr>
            <a:spLocks noChangeAspect="1"/>
          </p:cNvSpPr>
          <p:nvPr/>
        </p:nvSpPr>
        <p:spPr>
          <a:xfrm>
            <a:off x="4871655" y="3484631"/>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3" name="流程图: 接点 703">
            <a:extLst>
              <a:ext uri="{FF2B5EF4-FFF2-40B4-BE49-F238E27FC236}">
                <a16:creationId xmlns:a16="http://schemas.microsoft.com/office/drawing/2014/main" id="{524E3BB8-81D8-431E-AC15-7B045E0CA7D8}"/>
              </a:ext>
            </a:extLst>
          </p:cNvPr>
          <p:cNvSpPr>
            <a:spLocks noChangeAspect="1"/>
          </p:cNvSpPr>
          <p:nvPr/>
        </p:nvSpPr>
        <p:spPr>
          <a:xfrm>
            <a:off x="4821254" y="3245361"/>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4" name="流程图: 接点 704">
            <a:extLst>
              <a:ext uri="{FF2B5EF4-FFF2-40B4-BE49-F238E27FC236}">
                <a16:creationId xmlns:a16="http://schemas.microsoft.com/office/drawing/2014/main" id="{34E4F57F-A66B-4F44-BD6D-AF119B85DBE9}"/>
              </a:ext>
            </a:extLst>
          </p:cNvPr>
          <p:cNvSpPr>
            <a:spLocks noChangeAspect="1"/>
          </p:cNvSpPr>
          <p:nvPr/>
        </p:nvSpPr>
        <p:spPr>
          <a:xfrm>
            <a:off x="5446130" y="3914941"/>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5" name="流程图: 接点 705">
            <a:extLst>
              <a:ext uri="{FF2B5EF4-FFF2-40B4-BE49-F238E27FC236}">
                <a16:creationId xmlns:a16="http://schemas.microsoft.com/office/drawing/2014/main" id="{879389FB-C490-4BDC-B30A-297500520F9E}"/>
              </a:ext>
            </a:extLst>
          </p:cNvPr>
          <p:cNvSpPr>
            <a:spLocks noChangeAspect="1"/>
          </p:cNvSpPr>
          <p:nvPr/>
        </p:nvSpPr>
        <p:spPr>
          <a:xfrm>
            <a:off x="5025325" y="3408700"/>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6" name="流程图: 接点 706">
            <a:extLst>
              <a:ext uri="{FF2B5EF4-FFF2-40B4-BE49-F238E27FC236}">
                <a16:creationId xmlns:a16="http://schemas.microsoft.com/office/drawing/2014/main" id="{18BF1D1B-71D7-430E-9945-4953A4AF048B}"/>
              </a:ext>
            </a:extLst>
          </p:cNvPr>
          <p:cNvSpPr>
            <a:spLocks noChangeAspect="1"/>
          </p:cNvSpPr>
          <p:nvPr/>
        </p:nvSpPr>
        <p:spPr>
          <a:xfrm>
            <a:off x="5278121" y="3712704"/>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7" name="流程图: 接点 707">
            <a:extLst>
              <a:ext uri="{FF2B5EF4-FFF2-40B4-BE49-F238E27FC236}">
                <a16:creationId xmlns:a16="http://schemas.microsoft.com/office/drawing/2014/main" id="{8363F7E4-39E4-4F1B-9A28-FBD61BCF530D}"/>
              </a:ext>
            </a:extLst>
          </p:cNvPr>
          <p:cNvSpPr>
            <a:spLocks noChangeAspect="1"/>
          </p:cNvSpPr>
          <p:nvPr/>
        </p:nvSpPr>
        <p:spPr>
          <a:xfrm>
            <a:off x="4840799" y="3283760"/>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8" name="流程图: 接点 708">
            <a:extLst>
              <a:ext uri="{FF2B5EF4-FFF2-40B4-BE49-F238E27FC236}">
                <a16:creationId xmlns:a16="http://schemas.microsoft.com/office/drawing/2014/main" id="{3E03AB65-3495-4992-973D-3C0C006D626A}"/>
              </a:ext>
            </a:extLst>
          </p:cNvPr>
          <p:cNvSpPr>
            <a:spLocks noChangeAspect="1"/>
          </p:cNvSpPr>
          <p:nvPr/>
        </p:nvSpPr>
        <p:spPr>
          <a:xfrm>
            <a:off x="5220150" y="3970554"/>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9" name="流程图: 接点 709">
            <a:extLst>
              <a:ext uri="{FF2B5EF4-FFF2-40B4-BE49-F238E27FC236}">
                <a16:creationId xmlns:a16="http://schemas.microsoft.com/office/drawing/2014/main" id="{ED10D336-F9CC-4D5E-B42A-2B936AC965EA}"/>
              </a:ext>
            </a:extLst>
          </p:cNvPr>
          <p:cNvSpPr>
            <a:spLocks noChangeAspect="1"/>
          </p:cNvSpPr>
          <p:nvPr/>
        </p:nvSpPr>
        <p:spPr>
          <a:xfrm>
            <a:off x="5086138" y="3573343"/>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0" name="流程图: 接点 710">
            <a:extLst>
              <a:ext uri="{FF2B5EF4-FFF2-40B4-BE49-F238E27FC236}">
                <a16:creationId xmlns:a16="http://schemas.microsoft.com/office/drawing/2014/main" id="{D3459188-4F06-4C4D-B303-45C34C5AF1F4}"/>
              </a:ext>
            </a:extLst>
          </p:cNvPr>
          <p:cNvSpPr>
            <a:spLocks noChangeAspect="1"/>
          </p:cNvSpPr>
          <p:nvPr/>
        </p:nvSpPr>
        <p:spPr>
          <a:xfrm>
            <a:off x="5624880" y="4024869"/>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1" name="流程图: 接点 711">
            <a:extLst>
              <a:ext uri="{FF2B5EF4-FFF2-40B4-BE49-F238E27FC236}">
                <a16:creationId xmlns:a16="http://schemas.microsoft.com/office/drawing/2014/main" id="{059915D9-FBCD-4DB8-8988-44E85D50B52B}"/>
              </a:ext>
            </a:extLst>
          </p:cNvPr>
          <p:cNvSpPr>
            <a:spLocks noChangeAspect="1"/>
          </p:cNvSpPr>
          <p:nvPr/>
        </p:nvSpPr>
        <p:spPr>
          <a:xfrm>
            <a:off x="5250520" y="3879461"/>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2" name="流程图: 接点 712">
            <a:extLst>
              <a:ext uri="{FF2B5EF4-FFF2-40B4-BE49-F238E27FC236}">
                <a16:creationId xmlns:a16="http://schemas.microsoft.com/office/drawing/2014/main" id="{D37FD6E1-4DC2-4042-8EE9-32DC2EA934BF}"/>
              </a:ext>
            </a:extLst>
          </p:cNvPr>
          <p:cNvSpPr>
            <a:spLocks noChangeAspect="1"/>
          </p:cNvSpPr>
          <p:nvPr/>
        </p:nvSpPr>
        <p:spPr>
          <a:xfrm>
            <a:off x="5077070" y="3997840"/>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3" name="流程图: 接点 713">
            <a:extLst>
              <a:ext uri="{FF2B5EF4-FFF2-40B4-BE49-F238E27FC236}">
                <a16:creationId xmlns:a16="http://schemas.microsoft.com/office/drawing/2014/main" id="{3DE93B24-85B7-48BC-BCFF-C4D039EB5CEF}"/>
              </a:ext>
            </a:extLst>
          </p:cNvPr>
          <p:cNvSpPr>
            <a:spLocks noChangeAspect="1"/>
          </p:cNvSpPr>
          <p:nvPr/>
        </p:nvSpPr>
        <p:spPr>
          <a:xfrm>
            <a:off x="5303078" y="4212052"/>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4" name="流程图: 接点 714">
            <a:extLst>
              <a:ext uri="{FF2B5EF4-FFF2-40B4-BE49-F238E27FC236}">
                <a16:creationId xmlns:a16="http://schemas.microsoft.com/office/drawing/2014/main" id="{DD2F09A4-CF5F-48C6-8D0A-30067F487DFB}"/>
              </a:ext>
            </a:extLst>
          </p:cNvPr>
          <p:cNvSpPr>
            <a:spLocks noChangeAspect="1"/>
          </p:cNvSpPr>
          <p:nvPr/>
        </p:nvSpPr>
        <p:spPr>
          <a:xfrm>
            <a:off x="5542335" y="4296433"/>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5" name="流程图: 接点 715">
            <a:extLst>
              <a:ext uri="{FF2B5EF4-FFF2-40B4-BE49-F238E27FC236}">
                <a16:creationId xmlns:a16="http://schemas.microsoft.com/office/drawing/2014/main" id="{8C2C8124-6213-4991-A7CD-404A8A5DE717}"/>
              </a:ext>
            </a:extLst>
          </p:cNvPr>
          <p:cNvSpPr>
            <a:spLocks noChangeAspect="1"/>
          </p:cNvSpPr>
          <p:nvPr/>
        </p:nvSpPr>
        <p:spPr>
          <a:xfrm>
            <a:off x="5203695" y="4415469"/>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6" name="流程图: 接点 716">
            <a:extLst>
              <a:ext uri="{FF2B5EF4-FFF2-40B4-BE49-F238E27FC236}">
                <a16:creationId xmlns:a16="http://schemas.microsoft.com/office/drawing/2014/main" id="{C5175B80-0DDD-40F3-951A-16D08192203E}"/>
              </a:ext>
            </a:extLst>
          </p:cNvPr>
          <p:cNvSpPr>
            <a:spLocks noChangeAspect="1"/>
          </p:cNvSpPr>
          <p:nvPr/>
        </p:nvSpPr>
        <p:spPr>
          <a:xfrm>
            <a:off x="5426872" y="4187393"/>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7" name="流程图: 接点 717">
            <a:extLst>
              <a:ext uri="{FF2B5EF4-FFF2-40B4-BE49-F238E27FC236}">
                <a16:creationId xmlns:a16="http://schemas.microsoft.com/office/drawing/2014/main" id="{488BA3BC-578C-48A6-A2EC-9ED67D337AB6}"/>
              </a:ext>
            </a:extLst>
          </p:cNvPr>
          <p:cNvSpPr>
            <a:spLocks noChangeAspect="1"/>
          </p:cNvSpPr>
          <p:nvPr/>
        </p:nvSpPr>
        <p:spPr>
          <a:xfrm>
            <a:off x="5635182" y="4168962"/>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8" name="流程图: 接点 718">
            <a:extLst>
              <a:ext uri="{FF2B5EF4-FFF2-40B4-BE49-F238E27FC236}">
                <a16:creationId xmlns:a16="http://schemas.microsoft.com/office/drawing/2014/main" id="{E9D96FBA-3DD3-440C-941D-787EFB460FC5}"/>
              </a:ext>
            </a:extLst>
          </p:cNvPr>
          <p:cNvSpPr>
            <a:spLocks noChangeAspect="1"/>
          </p:cNvSpPr>
          <p:nvPr/>
        </p:nvSpPr>
        <p:spPr>
          <a:xfrm>
            <a:off x="5426872" y="4392436"/>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9" name="流程图: 接点 719">
            <a:extLst>
              <a:ext uri="{FF2B5EF4-FFF2-40B4-BE49-F238E27FC236}">
                <a16:creationId xmlns:a16="http://schemas.microsoft.com/office/drawing/2014/main" id="{8A6BC219-4400-41CD-AD0A-B0ACCC96A70C}"/>
              </a:ext>
            </a:extLst>
          </p:cNvPr>
          <p:cNvSpPr>
            <a:spLocks noChangeAspect="1"/>
          </p:cNvSpPr>
          <p:nvPr/>
        </p:nvSpPr>
        <p:spPr>
          <a:xfrm>
            <a:off x="5162702" y="4225100"/>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0" name="流程图: 接点 720">
            <a:extLst>
              <a:ext uri="{FF2B5EF4-FFF2-40B4-BE49-F238E27FC236}">
                <a16:creationId xmlns:a16="http://schemas.microsoft.com/office/drawing/2014/main" id="{9DF1D77B-1565-4B40-BD1B-88293157A846}"/>
              </a:ext>
            </a:extLst>
          </p:cNvPr>
          <p:cNvSpPr>
            <a:spLocks noChangeAspect="1"/>
          </p:cNvSpPr>
          <p:nvPr/>
        </p:nvSpPr>
        <p:spPr>
          <a:xfrm>
            <a:off x="5198182" y="4534878"/>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1" name="流程图: 接点 721">
            <a:extLst>
              <a:ext uri="{FF2B5EF4-FFF2-40B4-BE49-F238E27FC236}">
                <a16:creationId xmlns:a16="http://schemas.microsoft.com/office/drawing/2014/main" id="{19246BCC-F92D-413D-BB57-F29EB8467C69}"/>
              </a:ext>
            </a:extLst>
          </p:cNvPr>
          <p:cNvSpPr>
            <a:spLocks noChangeAspect="1"/>
          </p:cNvSpPr>
          <p:nvPr/>
        </p:nvSpPr>
        <p:spPr>
          <a:xfrm>
            <a:off x="5216257" y="4113822"/>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2" name="流程图: 接点 722">
            <a:extLst>
              <a:ext uri="{FF2B5EF4-FFF2-40B4-BE49-F238E27FC236}">
                <a16:creationId xmlns:a16="http://schemas.microsoft.com/office/drawing/2014/main" id="{FEE21BBF-59DB-4623-A4F6-52A75F049B87}"/>
              </a:ext>
            </a:extLst>
          </p:cNvPr>
          <p:cNvSpPr>
            <a:spLocks noChangeAspect="1"/>
          </p:cNvSpPr>
          <p:nvPr/>
        </p:nvSpPr>
        <p:spPr>
          <a:xfrm>
            <a:off x="5400908" y="4091993"/>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3" name="流程图: 接点 723">
            <a:extLst>
              <a:ext uri="{FF2B5EF4-FFF2-40B4-BE49-F238E27FC236}">
                <a16:creationId xmlns:a16="http://schemas.microsoft.com/office/drawing/2014/main" id="{BE10C828-4D82-468F-9843-0AE82BDDB5BA}"/>
              </a:ext>
            </a:extLst>
          </p:cNvPr>
          <p:cNvSpPr>
            <a:spLocks noChangeAspect="1"/>
          </p:cNvSpPr>
          <p:nvPr/>
        </p:nvSpPr>
        <p:spPr>
          <a:xfrm>
            <a:off x="4507181" y="3919511"/>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4" name="流程图: 接点 724">
            <a:extLst>
              <a:ext uri="{FF2B5EF4-FFF2-40B4-BE49-F238E27FC236}">
                <a16:creationId xmlns:a16="http://schemas.microsoft.com/office/drawing/2014/main" id="{226B2671-12D1-4629-A6F8-14B9481649B0}"/>
              </a:ext>
            </a:extLst>
          </p:cNvPr>
          <p:cNvSpPr>
            <a:spLocks noChangeAspect="1"/>
          </p:cNvSpPr>
          <p:nvPr/>
        </p:nvSpPr>
        <p:spPr>
          <a:xfrm>
            <a:off x="6054237" y="4704232"/>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5" name="流程图: 接点 725">
            <a:extLst>
              <a:ext uri="{FF2B5EF4-FFF2-40B4-BE49-F238E27FC236}">
                <a16:creationId xmlns:a16="http://schemas.microsoft.com/office/drawing/2014/main" id="{BA75E2BF-1894-4792-8F5E-D8D393320AFA}"/>
              </a:ext>
            </a:extLst>
          </p:cNvPr>
          <p:cNvSpPr>
            <a:spLocks noChangeAspect="1"/>
          </p:cNvSpPr>
          <p:nvPr/>
        </p:nvSpPr>
        <p:spPr>
          <a:xfrm>
            <a:off x="8869289" y="2332245"/>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54991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波形 47">
            <a:extLst>
              <a:ext uri="{FF2B5EF4-FFF2-40B4-BE49-F238E27FC236}">
                <a16:creationId xmlns:a16="http://schemas.microsoft.com/office/drawing/2014/main" id="{43CDE31A-002C-419D-A258-08ED2782A42C}"/>
              </a:ext>
            </a:extLst>
          </p:cNvPr>
          <p:cNvSpPr/>
          <p:nvPr/>
        </p:nvSpPr>
        <p:spPr>
          <a:xfrm rot="20700000" flipV="1">
            <a:off x="2957863" y="1670612"/>
            <a:ext cx="7256953" cy="4489765"/>
          </a:xfrm>
          <a:prstGeom prst="wave">
            <a:avLst/>
          </a:prstGeom>
          <a:solidFill>
            <a:schemeClr val="accent3">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接点 68">
            <a:extLst>
              <a:ext uri="{FF2B5EF4-FFF2-40B4-BE49-F238E27FC236}">
                <a16:creationId xmlns:a16="http://schemas.microsoft.com/office/drawing/2014/main" id="{5D33B74B-4EFE-418B-AEA6-B8F85C5EDD1B}"/>
              </a:ext>
            </a:extLst>
          </p:cNvPr>
          <p:cNvSpPr>
            <a:spLocks noChangeAspect="1"/>
          </p:cNvSpPr>
          <p:nvPr/>
        </p:nvSpPr>
        <p:spPr>
          <a:xfrm>
            <a:off x="8622911" y="2094724"/>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流程图: 接点 289">
            <a:extLst>
              <a:ext uri="{FF2B5EF4-FFF2-40B4-BE49-F238E27FC236}">
                <a16:creationId xmlns:a16="http://schemas.microsoft.com/office/drawing/2014/main" id="{38A34639-C5CF-4A98-9232-335184BF40E9}"/>
              </a:ext>
            </a:extLst>
          </p:cNvPr>
          <p:cNvSpPr>
            <a:spLocks noChangeAspect="1"/>
          </p:cNvSpPr>
          <p:nvPr/>
        </p:nvSpPr>
        <p:spPr>
          <a:xfrm>
            <a:off x="5760319" y="5122717"/>
            <a:ext cx="70960" cy="70960"/>
          </a:xfrm>
          <a:prstGeom prst="flowChartConnector">
            <a:avLst/>
          </a:prstGeom>
          <a:solidFill>
            <a:schemeClr val="bg1"/>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流程图: 接点 255">
            <a:extLst>
              <a:ext uri="{FF2B5EF4-FFF2-40B4-BE49-F238E27FC236}">
                <a16:creationId xmlns:a16="http://schemas.microsoft.com/office/drawing/2014/main" id="{2F9B68E6-D08E-4DA9-BB06-6FF02AA79A42}"/>
              </a:ext>
            </a:extLst>
          </p:cNvPr>
          <p:cNvSpPr>
            <a:spLocks noChangeAspect="1"/>
          </p:cNvSpPr>
          <p:nvPr/>
        </p:nvSpPr>
        <p:spPr>
          <a:xfrm>
            <a:off x="4610833" y="4016400"/>
            <a:ext cx="122565" cy="122565"/>
          </a:xfrm>
          <a:prstGeom prst="flowChartConnector">
            <a:avLst/>
          </a:prstGeom>
          <a:solidFill>
            <a:schemeClr val="bg1"/>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Overview</a:t>
            </a:r>
            <a:endParaRPr lang="zh-CN" altLang="en-US" dirty="0">
              <a:solidFill>
                <a:schemeClr val="bg1"/>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A476B4E5-40FE-434C-AF63-930C57842E1C}"/>
              </a:ext>
            </a:extLst>
          </p:cNvPr>
          <p:cNvPicPr>
            <a:picLocks/>
          </p:cNvPicPr>
          <p:nvPr/>
        </p:nvPicPr>
        <p:blipFill>
          <a:blip r:embed="rId4"/>
          <a:stretch>
            <a:fillRect/>
          </a:stretch>
        </p:blipFill>
        <p:spPr>
          <a:xfrm>
            <a:off x="8102400" y="-1808"/>
            <a:ext cx="4089600" cy="921600"/>
          </a:xfrm>
          <a:prstGeom prst="rect">
            <a:avLst/>
          </a:prstGeom>
        </p:spPr>
      </p:pic>
      <p:sp>
        <p:nvSpPr>
          <p:cNvPr id="59" name="流程图: 接点 58">
            <a:extLst>
              <a:ext uri="{FF2B5EF4-FFF2-40B4-BE49-F238E27FC236}">
                <a16:creationId xmlns:a16="http://schemas.microsoft.com/office/drawing/2014/main" id="{47489618-FC30-4F94-9341-11E214D62152}"/>
              </a:ext>
            </a:extLst>
          </p:cNvPr>
          <p:cNvSpPr>
            <a:spLocks noChangeAspect="1"/>
          </p:cNvSpPr>
          <p:nvPr/>
        </p:nvSpPr>
        <p:spPr>
          <a:xfrm>
            <a:off x="8609856" y="2182613"/>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接点 71">
            <a:extLst>
              <a:ext uri="{FF2B5EF4-FFF2-40B4-BE49-F238E27FC236}">
                <a16:creationId xmlns:a16="http://schemas.microsoft.com/office/drawing/2014/main" id="{6F0449A9-E5F7-4763-90C3-02E1C759CB06}"/>
              </a:ext>
            </a:extLst>
          </p:cNvPr>
          <p:cNvSpPr>
            <a:spLocks noChangeAspect="1"/>
          </p:cNvSpPr>
          <p:nvPr/>
        </p:nvSpPr>
        <p:spPr>
          <a:xfrm>
            <a:off x="9374218" y="2403406"/>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流程图: 接点 73">
            <a:extLst>
              <a:ext uri="{FF2B5EF4-FFF2-40B4-BE49-F238E27FC236}">
                <a16:creationId xmlns:a16="http://schemas.microsoft.com/office/drawing/2014/main" id="{05DF1219-C98A-4D0F-9FED-44E588501363}"/>
              </a:ext>
            </a:extLst>
          </p:cNvPr>
          <p:cNvSpPr>
            <a:spLocks noChangeAspect="1"/>
          </p:cNvSpPr>
          <p:nvPr/>
        </p:nvSpPr>
        <p:spPr>
          <a:xfrm>
            <a:off x="9853167" y="3095848"/>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流程图: 接点 74">
            <a:extLst>
              <a:ext uri="{FF2B5EF4-FFF2-40B4-BE49-F238E27FC236}">
                <a16:creationId xmlns:a16="http://schemas.microsoft.com/office/drawing/2014/main" id="{7ECA7B21-4E0E-4B7C-9F5B-4811DF893760}"/>
              </a:ext>
            </a:extLst>
          </p:cNvPr>
          <p:cNvSpPr>
            <a:spLocks noChangeAspect="1"/>
          </p:cNvSpPr>
          <p:nvPr/>
        </p:nvSpPr>
        <p:spPr>
          <a:xfrm>
            <a:off x="9299659" y="3669669"/>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流程图: 接点 75">
            <a:extLst>
              <a:ext uri="{FF2B5EF4-FFF2-40B4-BE49-F238E27FC236}">
                <a16:creationId xmlns:a16="http://schemas.microsoft.com/office/drawing/2014/main" id="{572CF3C2-FFE7-4887-A8C8-FC7D7B965D53}"/>
              </a:ext>
            </a:extLst>
          </p:cNvPr>
          <p:cNvSpPr>
            <a:spLocks noChangeAspect="1"/>
          </p:cNvSpPr>
          <p:nvPr/>
        </p:nvSpPr>
        <p:spPr>
          <a:xfrm>
            <a:off x="9511518" y="2548563"/>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流程图: 接点 76">
            <a:extLst>
              <a:ext uri="{FF2B5EF4-FFF2-40B4-BE49-F238E27FC236}">
                <a16:creationId xmlns:a16="http://schemas.microsoft.com/office/drawing/2014/main" id="{559D3F7B-7D2C-4B80-91C4-9D26B488EAFF}"/>
              </a:ext>
            </a:extLst>
          </p:cNvPr>
          <p:cNvSpPr>
            <a:spLocks noChangeAspect="1"/>
          </p:cNvSpPr>
          <p:nvPr/>
        </p:nvSpPr>
        <p:spPr>
          <a:xfrm>
            <a:off x="9195909" y="3522322"/>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流程图: 接点 77">
            <a:extLst>
              <a:ext uri="{FF2B5EF4-FFF2-40B4-BE49-F238E27FC236}">
                <a16:creationId xmlns:a16="http://schemas.microsoft.com/office/drawing/2014/main" id="{7DA9A04C-F303-4ED7-BAC8-2F90ED41FD0C}"/>
              </a:ext>
            </a:extLst>
          </p:cNvPr>
          <p:cNvSpPr>
            <a:spLocks noChangeAspect="1"/>
          </p:cNvSpPr>
          <p:nvPr/>
        </p:nvSpPr>
        <p:spPr>
          <a:xfrm>
            <a:off x="9138295" y="3408094"/>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流程图: 接点 78">
            <a:extLst>
              <a:ext uri="{FF2B5EF4-FFF2-40B4-BE49-F238E27FC236}">
                <a16:creationId xmlns:a16="http://schemas.microsoft.com/office/drawing/2014/main" id="{621D178D-66EC-4541-BE54-0AE6B339E46B}"/>
              </a:ext>
            </a:extLst>
          </p:cNvPr>
          <p:cNvSpPr>
            <a:spLocks noChangeAspect="1"/>
          </p:cNvSpPr>
          <p:nvPr/>
        </p:nvSpPr>
        <p:spPr>
          <a:xfrm>
            <a:off x="8542106" y="2557535"/>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流程图: 接点 79">
            <a:extLst>
              <a:ext uri="{FF2B5EF4-FFF2-40B4-BE49-F238E27FC236}">
                <a16:creationId xmlns:a16="http://schemas.microsoft.com/office/drawing/2014/main" id="{7B08D8E9-C1AF-410A-97B5-92326577F343}"/>
              </a:ext>
            </a:extLst>
          </p:cNvPr>
          <p:cNvSpPr>
            <a:spLocks noChangeAspect="1"/>
          </p:cNvSpPr>
          <p:nvPr/>
        </p:nvSpPr>
        <p:spPr>
          <a:xfrm>
            <a:off x="9112236" y="2178022"/>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流程图: 接点 80">
            <a:extLst>
              <a:ext uri="{FF2B5EF4-FFF2-40B4-BE49-F238E27FC236}">
                <a16:creationId xmlns:a16="http://schemas.microsoft.com/office/drawing/2014/main" id="{66C81EC2-3545-4FA5-8C03-45C2EA81BB04}"/>
              </a:ext>
            </a:extLst>
          </p:cNvPr>
          <p:cNvSpPr>
            <a:spLocks noChangeAspect="1"/>
          </p:cNvSpPr>
          <p:nvPr/>
        </p:nvSpPr>
        <p:spPr>
          <a:xfrm>
            <a:off x="9231503" y="3314078"/>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流程图: 接点 81">
            <a:extLst>
              <a:ext uri="{FF2B5EF4-FFF2-40B4-BE49-F238E27FC236}">
                <a16:creationId xmlns:a16="http://schemas.microsoft.com/office/drawing/2014/main" id="{F094DBEA-0C12-4D20-814B-29689682291D}"/>
              </a:ext>
            </a:extLst>
          </p:cNvPr>
          <p:cNvSpPr>
            <a:spLocks noChangeAspect="1"/>
          </p:cNvSpPr>
          <p:nvPr/>
        </p:nvSpPr>
        <p:spPr>
          <a:xfrm>
            <a:off x="9310776" y="3247913"/>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流程图: 接点 82">
            <a:extLst>
              <a:ext uri="{FF2B5EF4-FFF2-40B4-BE49-F238E27FC236}">
                <a16:creationId xmlns:a16="http://schemas.microsoft.com/office/drawing/2014/main" id="{3FE1BFEB-6028-4F51-8B05-16B65791F422}"/>
              </a:ext>
            </a:extLst>
          </p:cNvPr>
          <p:cNvSpPr>
            <a:spLocks noChangeAspect="1"/>
          </p:cNvSpPr>
          <p:nvPr/>
        </p:nvSpPr>
        <p:spPr>
          <a:xfrm>
            <a:off x="9301904" y="2376627"/>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流程图: 接点 83">
            <a:extLst>
              <a:ext uri="{FF2B5EF4-FFF2-40B4-BE49-F238E27FC236}">
                <a16:creationId xmlns:a16="http://schemas.microsoft.com/office/drawing/2014/main" id="{BB3B4EF4-5467-4F3C-B445-6D224BC7346E}"/>
              </a:ext>
            </a:extLst>
          </p:cNvPr>
          <p:cNvSpPr>
            <a:spLocks noChangeAspect="1"/>
          </p:cNvSpPr>
          <p:nvPr/>
        </p:nvSpPr>
        <p:spPr>
          <a:xfrm>
            <a:off x="9463731" y="3267354"/>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流程图: 接点 84">
            <a:extLst>
              <a:ext uri="{FF2B5EF4-FFF2-40B4-BE49-F238E27FC236}">
                <a16:creationId xmlns:a16="http://schemas.microsoft.com/office/drawing/2014/main" id="{0DE95EA5-A336-4F47-9978-8B08F73C1DA4}"/>
              </a:ext>
            </a:extLst>
          </p:cNvPr>
          <p:cNvSpPr>
            <a:spLocks noChangeAspect="1"/>
          </p:cNvSpPr>
          <p:nvPr/>
        </p:nvSpPr>
        <p:spPr>
          <a:xfrm>
            <a:off x="9756710" y="3119804"/>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流程图: 接点 85">
            <a:extLst>
              <a:ext uri="{FF2B5EF4-FFF2-40B4-BE49-F238E27FC236}">
                <a16:creationId xmlns:a16="http://schemas.microsoft.com/office/drawing/2014/main" id="{7190FAD5-36E1-4261-801D-556243D703A7}"/>
              </a:ext>
            </a:extLst>
          </p:cNvPr>
          <p:cNvSpPr>
            <a:spLocks noChangeAspect="1"/>
          </p:cNvSpPr>
          <p:nvPr/>
        </p:nvSpPr>
        <p:spPr>
          <a:xfrm>
            <a:off x="9775260" y="2937599"/>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流程图: 接点 86">
            <a:extLst>
              <a:ext uri="{FF2B5EF4-FFF2-40B4-BE49-F238E27FC236}">
                <a16:creationId xmlns:a16="http://schemas.microsoft.com/office/drawing/2014/main" id="{05743658-15D1-4615-BB56-30036C319E6A}"/>
              </a:ext>
            </a:extLst>
          </p:cNvPr>
          <p:cNvSpPr>
            <a:spLocks noChangeAspect="1"/>
          </p:cNvSpPr>
          <p:nvPr/>
        </p:nvSpPr>
        <p:spPr>
          <a:xfrm>
            <a:off x="9648224" y="2883706"/>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流程图: 接点 87">
            <a:extLst>
              <a:ext uri="{FF2B5EF4-FFF2-40B4-BE49-F238E27FC236}">
                <a16:creationId xmlns:a16="http://schemas.microsoft.com/office/drawing/2014/main" id="{918DE349-797F-4968-9D2C-8AB3D576840D}"/>
              </a:ext>
            </a:extLst>
          </p:cNvPr>
          <p:cNvSpPr>
            <a:spLocks noChangeAspect="1"/>
          </p:cNvSpPr>
          <p:nvPr/>
        </p:nvSpPr>
        <p:spPr>
          <a:xfrm>
            <a:off x="9621830" y="3286079"/>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流程图: 接点 88">
            <a:extLst>
              <a:ext uri="{FF2B5EF4-FFF2-40B4-BE49-F238E27FC236}">
                <a16:creationId xmlns:a16="http://schemas.microsoft.com/office/drawing/2014/main" id="{3813D1EC-4916-4357-A235-20F76E881019}"/>
              </a:ext>
            </a:extLst>
          </p:cNvPr>
          <p:cNvSpPr>
            <a:spLocks noChangeAspect="1"/>
          </p:cNvSpPr>
          <p:nvPr/>
        </p:nvSpPr>
        <p:spPr>
          <a:xfrm>
            <a:off x="9785398" y="3218879"/>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流程图: 接点 89">
            <a:extLst>
              <a:ext uri="{FF2B5EF4-FFF2-40B4-BE49-F238E27FC236}">
                <a16:creationId xmlns:a16="http://schemas.microsoft.com/office/drawing/2014/main" id="{1339E876-0501-489D-8D45-161125D84706}"/>
              </a:ext>
            </a:extLst>
          </p:cNvPr>
          <p:cNvSpPr>
            <a:spLocks noChangeAspect="1"/>
          </p:cNvSpPr>
          <p:nvPr/>
        </p:nvSpPr>
        <p:spPr>
          <a:xfrm>
            <a:off x="9713005" y="3247913"/>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流程图: 接点 90">
            <a:extLst>
              <a:ext uri="{FF2B5EF4-FFF2-40B4-BE49-F238E27FC236}">
                <a16:creationId xmlns:a16="http://schemas.microsoft.com/office/drawing/2014/main" id="{B372FD80-2995-4148-A550-F78A3A3210BA}"/>
              </a:ext>
            </a:extLst>
          </p:cNvPr>
          <p:cNvSpPr>
            <a:spLocks noChangeAspect="1"/>
          </p:cNvSpPr>
          <p:nvPr/>
        </p:nvSpPr>
        <p:spPr>
          <a:xfrm>
            <a:off x="8568048" y="2347322"/>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流程图: 接点 91">
            <a:extLst>
              <a:ext uri="{FF2B5EF4-FFF2-40B4-BE49-F238E27FC236}">
                <a16:creationId xmlns:a16="http://schemas.microsoft.com/office/drawing/2014/main" id="{71C75434-2AEA-4811-A568-9E64F86049A4}"/>
              </a:ext>
            </a:extLst>
          </p:cNvPr>
          <p:cNvSpPr>
            <a:spLocks noChangeAspect="1"/>
          </p:cNvSpPr>
          <p:nvPr/>
        </p:nvSpPr>
        <p:spPr>
          <a:xfrm>
            <a:off x="9220776" y="2270610"/>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流程图: 接点 92">
            <a:extLst>
              <a:ext uri="{FF2B5EF4-FFF2-40B4-BE49-F238E27FC236}">
                <a16:creationId xmlns:a16="http://schemas.microsoft.com/office/drawing/2014/main" id="{D3FAE4D7-8FD0-44B2-B149-29F584A4E983}"/>
              </a:ext>
            </a:extLst>
          </p:cNvPr>
          <p:cNvSpPr>
            <a:spLocks noChangeAspect="1"/>
          </p:cNvSpPr>
          <p:nvPr/>
        </p:nvSpPr>
        <p:spPr>
          <a:xfrm>
            <a:off x="9322869" y="3027599"/>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流程图: 接点 93">
            <a:extLst>
              <a:ext uri="{FF2B5EF4-FFF2-40B4-BE49-F238E27FC236}">
                <a16:creationId xmlns:a16="http://schemas.microsoft.com/office/drawing/2014/main" id="{0E018119-4759-4ABB-979B-2491ADEA3C15}"/>
              </a:ext>
            </a:extLst>
          </p:cNvPr>
          <p:cNvSpPr>
            <a:spLocks noChangeAspect="1"/>
          </p:cNvSpPr>
          <p:nvPr/>
        </p:nvSpPr>
        <p:spPr>
          <a:xfrm>
            <a:off x="9496260" y="2945066"/>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流程图: 接点 94">
            <a:extLst>
              <a:ext uri="{FF2B5EF4-FFF2-40B4-BE49-F238E27FC236}">
                <a16:creationId xmlns:a16="http://schemas.microsoft.com/office/drawing/2014/main" id="{D09F2C68-D783-471C-B36D-A9BD5FF4C34C}"/>
              </a:ext>
            </a:extLst>
          </p:cNvPr>
          <p:cNvSpPr>
            <a:spLocks noChangeAspect="1"/>
          </p:cNvSpPr>
          <p:nvPr/>
        </p:nvSpPr>
        <p:spPr>
          <a:xfrm>
            <a:off x="9421518" y="3021968"/>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流程图: 接点 95">
            <a:extLst>
              <a:ext uri="{FF2B5EF4-FFF2-40B4-BE49-F238E27FC236}">
                <a16:creationId xmlns:a16="http://schemas.microsoft.com/office/drawing/2014/main" id="{58AC98B8-F8F9-4F47-9951-E901D4C20FD7}"/>
              </a:ext>
            </a:extLst>
          </p:cNvPr>
          <p:cNvSpPr>
            <a:spLocks noChangeAspect="1"/>
          </p:cNvSpPr>
          <p:nvPr/>
        </p:nvSpPr>
        <p:spPr>
          <a:xfrm>
            <a:off x="8797687" y="3398565"/>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流程图: 接点 96">
            <a:extLst>
              <a:ext uri="{FF2B5EF4-FFF2-40B4-BE49-F238E27FC236}">
                <a16:creationId xmlns:a16="http://schemas.microsoft.com/office/drawing/2014/main" id="{FF411BC5-C11A-4466-8C1C-697DEF5AB363}"/>
              </a:ext>
            </a:extLst>
          </p:cNvPr>
          <p:cNvSpPr>
            <a:spLocks noChangeAspect="1"/>
          </p:cNvSpPr>
          <p:nvPr/>
        </p:nvSpPr>
        <p:spPr>
          <a:xfrm>
            <a:off x="8943773" y="2501265"/>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流程图: 接点 97">
            <a:extLst>
              <a:ext uri="{FF2B5EF4-FFF2-40B4-BE49-F238E27FC236}">
                <a16:creationId xmlns:a16="http://schemas.microsoft.com/office/drawing/2014/main" id="{BCD2D94C-E322-4B0C-9874-674B9364A2D0}"/>
              </a:ext>
            </a:extLst>
          </p:cNvPr>
          <p:cNvSpPr>
            <a:spLocks noChangeAspect="1"/>
          </p:cNvSpPr>
          <p:nvPr/>
        </p:nvSpPr>
        <p:spPr>
          <a:xfrm>
            <a:off x="9253425" y="2734772"/>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流程图: 接点 98">
            <a:extLst>
              <a:ext uri="{FF2B5EF4-FFF2-40B4-BE49-F238E27FC236}">
                <a16:creationId xmlns:a16="http://schemas.microsoft.com/office/drawing/2014/main" id="{E0EAAAFC-B088-4651-9643-91CC085F57CC}"/>
              </a:ext>
            </a:extLst>
          </p:cNvPr>
          <p:cNvSpPr>
            <a:spLocks noChangeAspect="1"/>
          </p:cNvSpPr>
          <p:nvPr/>
        </p:nvSpPr>
        <p:spPr>
          <a:xfrm>
            <a:off x="9275621" y="2864638"/>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流程图: 接点 99">
            <a:extLst>
              <a:ext uri="{FF2B5EF4-FFF2-40B4-BE49-F238E27FC236}">
                <a16:creationId xmlns:a16="http://schemas.microsoft.com/office/drawing/2014/main" id="{716B153A-5C9B-4629-8394-C99DB512C77F}"/>
              </a:ext>
            </a:extLst>
          </p:cNvPr>
          <p:cNvSpPr>
            <a:spLocks noChangeAspect="1"/>
          </p:cNvSpPr>
          <p:nvPr/>
        </p:nvSpPr>
        <p:spPr>
          <a:xfrm>
            <a:off x="9102230" y="2925132"/>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流程图: 接点 100">
            <a:extLst>
              <a:ext uri="{FF2B5EF4-FFF2-40B4-BE49-F238E27FC236}">
                <a16:creationId xmlns:a16="http://schemas.microsoft.com/office/drawing/2014/main" id="{F44A5887-65E6-46C5-AE4C-3E0585BDF550}"/>
              </a:ext>
            </a:extLst>
          </p:cNvPr>
          <p:cNvSpPr>
            <a:spLocks noChangeAspect="1"/>
          </p:cNvSpPr>
          <p:nvPr/>
        </p:nvSpPr>
        <p:spPr>
          <a:xfrm>
            <a:off x="9264617" y="2622754"/>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流程图: 接点 101">
            <a:extLst>
              <a:ext uri="{FF2B5EF4-FFF2-40B4-BE49-F238E27FC236}">
                <a16:creationId xmlns:a16="http://schemas.microsoft.com/office/drawing/2014/main" id="{7B21A875-85E8-46C7-8F73-9ED70509BDB4}"/>
              </a:ext>
            </a:extLst>
          </p:cNvPr>
          <p:cNvSpPr>
            <a:spLocks noChangeAspect="1"/>
          </p:cNvSpPr>
          <p:nvPr/>
        </p:nvSpPr>
        <p:spPr>
          <a:xfrm>
            <a:off x="9066775" y="2667067"/>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流程图: 接点 102">
            <a:extLst>
              <a:ext uri="{FF2B5EF4-FFF2-40B4-BE49-F238E27FC236}">
                <a16:creationId xmlns:a16="http://schemas.microsoft.com/office/drawing/2014/main" id="{C9FAC1EA-411C-4E54-865E-D2B7FF28D1DC}"/>
              </a:ext>
            </a:extLst>
          </p:cNvPr>
          <p:cNvSpPr>
            <a:spLocks noChangeAspect="1"/>
          </p:cNvSpPr>
          <p:nvPr/>
        </p:nvSpPr>
        <p:spPr>
          <a:xfrm>
            <a:off x="9171903" y="2523436"/>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流程图: 接点 103">
            <a:extLst>
              <a:ext uri="{FF2B5EF4-FFF2-40B4-BE49-F238E27FC236}">
                <a16:creationId xmlns:a16="http://schemas.microsoft.com/office/drawing/2014/main" id="{C71EF2BF-F742-4621-9972-C3B86ACD474E}"/>
              </a:ext>
            </a:extLst>
          </p:cNvPr>
          <p:cNvSpPr>
            <a:spLocks noChangeAspect="1"/>
          </p:cNvSpPr>
          <p:nvPr/>
        </p:nvSpPr>
        <p:spPr>
          <a:xfrm>
            <a:off x="8882166" y="2718343"/>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流程图: 接点 104">
            <a:extLst>
              <a:ext uri="{FF2B5EF4-FFF2-40B4-BE49-F238E27FC236}">
                <a16:creationId xmlns:a16="http://schemas.microsoft.com/office/drawing/2014/main" id="{C01F85EE-DF9F-4A0A-A1E9-20E20FCA7A40}"/>
              </a:ext>
            </a:extLst>
          </p:cNvPr>
          <p:cNvSpPr>
            <a:spLocks noChangeAspect="1"/>
          </p:cNvSpPr>
          <p:nvPr/>
        </p:nvSpPr>
        <p:spPr>
          <a:xfrm>
            <a:off x="9064776" y="2578224"/>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流程图: 接点 105">
            <a:extLst>
              <a:ext uri="{FF2B5EF4-FFF2-40B4-BE49-F238E27FC236}">
                <a16:creationId xmlns:a16="http://schemas.microsoft.com/office/drawing/2014/main" id="{21ADD6CB-2FBA-424A-9EBA-E8E82AD8B829}"/>
              </a:ext>
            </a:extLst>
          </p:cNvPr>
          <p:cNvSpPr>
            <a:spLocks noChangeAspect="1"/>
          </p:cNvSpPr>
          <p:nvPr/>
        </p:nvSpPr>
        <p:spPr>
          <a:xfrm>
            <a:off x="8400385" y="2784831"/>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流程图: 接点 106">
            <a:extLst>
              <a:ext uri="{FF2B5EF4-FFF2-40B4-BE49-F238E27FC236}">
                <a16:creationId xmlns:a16="http://schemas.microsoft.com/office/drawing/2014/main" id="{D6ED773E-A912-4F60-BEA8-1E824E49E03E}"/>
              </a:ext>
            </a:extLst>
          </p:cNvPr>
          <p:cNvSpPr>
            <a:spLocks noChangeAspect="1"/>
          </p:cNvSpPr>
          <p:nvPr/>
        </p:nvSpPr>
        <p:spPr>
          <a:xfrm>
            <a:off x="8649464" y="3204917"/>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流程图: 接点 107">
            <a:extLst>
              <a:ext uri="{FF2B5EF4-FFF2-40B4-BE49-F238E27FC236}">
                <a16:creationId xmlns:a16="http://schemas.microsoft.com/office/drawing/2014/main" id="{C679E606-7590-425C-95AB-8FEE573389FF}"/>
              </a:ext>
            </a:extLst>
          </p:cNvPr>
          <p:cNvSpPr>
            <a:spLocks noChangeAspect="1"/>
          </p:cNvSpPr>
          <p:nvPr/>
        </p:nvSpPr>
        <p:spPr>
          <a:xfrm>
            <a:off x="8492565" y="2715210"/>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流程图: 接点 108">
            <a:extLst>
              <a:ext uri="{FF2B5EF4-FFF2-40B4-BE49-F238E27FC236}">
                <a16:creationId xmlns:a16="http://schemas.microsoft.com/office/drawing/2014/main" id="{5B7BF412-01B0-4315-9872-43A7A4E56356}"/>
              </a:ext>
            </a:extLst>
          </p:cNvPr>
          <p:cNvSpPr>
            <a:spLocks noChangeAspect="1"/>
          </p:cNvSpPr>
          <p:nvPr/>
        </p:nvSpPr>
        <p:spPr>
          <a:xfrm>
            <a:off x="8695135" y="2729190"/>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流程图: 接点 109">
            <a:extLst>
              <a:ext uri="{FF2B5EF4-FFF2-40B4-BE49-F238E27FC236}">
                <a16:creationId xmlns:a16="http://schemas.microsoft.com/office/drawing/2014/main" id="{74992B95-5D5F-4165-B579-D8A42A17F0CA}"/>
              </a:ext>
            </a:extLst>
          </p:cNvPr>
          <p:cNvSpPr>
            <a:spLocks noChangeAspect="1"/>
          </p:cNvSpPr>
          <p:nvPr/>
        </p:nvSpPr>
        <p:spPr>
          <a:xfrm>
            <a:off x="8806683" y="2718343"/>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流程图: 接点 110">
            <a:extLst>
              <a:ext uri="{FF2B5EF4-FFF2-40B4-BE49-F238E27FC236}">
                <a16:creationId xmlns:a16="http://schemas.microsoft.com/office/drawing/2014/main" id="{23623DC9-2468-4B9D-B351-430F151F0A9D}"/>
              </a:ext>
            </a:extLst>
          </p:cNvPr>
          <p:cNvSpPr>
            <a:spLocks noChangeAspect="1"/>
          </p:cNvSpPr>
          <p:nvPr/>
        </p:nvSpPr>
        <p:spPr>
          <a:xfrm>
            <a:off x="8920722" y="3144485"/>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流程图: 接点 111">
            <a:extLst>
              <a:ext uri="{FF2B5EF4-FFF2-40B4-BE49-F238E27FC236}">
                <a16:creationId xmlns:a16="http://schemas.microsoft.com/office/drawing/2014/main" id="{7A5EA1AB-8BC8-4A5A-96BF-200BDFFDA5E7}"/>
              </a:ext>
            </a:extLst>
          </p:cNvPr>
          <p:cNvSpPr>
            <a:spLocks noChangeAspect="1"/>
          </p:cNvSpPr>
          <p:nvPr/>
        </p:nvSpPr>
        <p:spPr>
          <a:xfrm>
            <a:off x="8608517" y="2742550"/>
            <a:ext cx="150966" cy="150966"/>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流程图: 接点 112">
            <a:extLst>
              <a:ext uri="{FF2B5EF4-FFF2-40B4-BE49-F238E27FC236}">
                <a16:creationId xmlns:a16="http://schemas.microsoft.com/office/drawing/2014/main" id="{7D2D28AE-E267-4B35-8010-152C5E25C37D}"/>
              </a:ext>
            </a:extLst>
          </p:cNvPr>
          <p:cNvSpPr>
            <a:spLocks noChangeAspect="1"/>
          </p:cNvSpPr>
          <p:nvPr/>
        </p:nvSpPr>
        <p:spPr>
          <a:xfrm>
            <a:off x="8914074" y="3106802"/>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流程图: 接点 113">
            <a:extLst>
              <a:ext uri="{FF2B5EF4-FFF2-40B4-BE49-F238E27FC236}">
                <a16:creationId xmlns:a16="http://schemas.microsoft.com/office/drawing/2014/main" id="{30C43998-0A3D-493D-B19E-20F1772CEA45}"/>
              </a:ext>
            </a:extLst>
          </p:cNvPr>
          <p:cNvSpPr>
            <a:spLocks noChangeAspect="1"/>
          </p:cNvSpPr>
          <p:nvPr/>
        </p:nvSpPr>
        <p:spPr>
          <a:xfrm>
            <a:off x="8343219" y="2843341"/>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流程图: 接点 114">
            <a:extLst>
              <a:ext uri="{FF2B5EF4-FFF2-40B4-BE49-F238E27FC236}">
                <a16:creationId xmlns:a16="http://schemas.microsoft.com/office/drawing/2014/main" id="{F32B5D81-1A7B-4B2B-B3A3-110819410FA1}"/>
              </a:ext>
            </a:extLst>
          </p:cNvPr>
          <p:cNvSpPr>
            <a:spLocks noChangeAspect="1"/>
          </p:cNvSpPr>
          <p:nvPr/>
        </p:nvSpPr>
        <p:spPr>
          <a:xfrm>
            <a:off x="8822819" y="3298820"/>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流程图: 接点 115">
            <a:extLst>
              <a:ext uri="{FF2B5EF4-FFF2-40B4-BE49-F238E27FC236}">
                <a16:creationId xmlns:a16="http://schemas.microsoft.com/office/drawing/2014/main" id="{C1794D5A-21CC-4803-A3B3-6D78D2C041BD}"/>
              </a:ext>
            </a:extLst>
          </p:cNvPr>
          <p:cNvSpPr>
            <a:spLocks noChangeAspect="1"/>
          </p:cNvSpPr>
          <p:nvPr/>
        </p:nvSpPr>
        <p:spPr>
          <a:xfrm>
            <a:off x="8737079" y="3151431"/>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流程图: 接点 116">
            <a:extLst>
              <a:ext uri="{FF2B5EF4-FFF2-40B4-BE49-F238E27FC236}">
                <a16:creationId xmlns:a16="http://schemas.microsoft.com/office/drawing/2014/main" id="{7441FA0C-D341-40FF-B331-4B9C6C89C679}"/>
              </a:ext>
            </a:extLst>
          </p:cNvPr>
          <p:cNvSpPr>
            <a:spLocks noChangeAspect="1"/>
          </p:cNvSpPr>
          <p:nvPr/>
        </p:nvSpPr>
        <p:spPr>
          <a:xfrm>
            <a:off x="8781091" y="3204917"/>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流程图: 接点 117">
            <a:extLst>
              <a:ext uri="{FF2B5EF4-FFF2-40B4-BE49-F238E27FC236}">
                <a16:creationId xmlns:a16="http://schemas.microsoft.com/office/drawing/2014/main" id="{BADFD3FE-A2B9-4007-995C-55ACC243B03B}"/>
              </a:ext>
            </a:extLst>
          </p:cNvPr>
          <p:cNvSpPr>
            <a:spLocks noChangeAspect="1"/>
          </p:cNvSpPr>
          <p:nvPr/>
        </p:nvSpPr>
        <p:spPr>
          <a:xfrm>
            <a:off x="8201304" y="3051891"/>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流程图: 接点 118">
            <a:extLst>
              <a:ext uri="{FF2B5EF4-FFF2-40B4-BE49-F238E27FC236}">
                <a16:creationId xmlns:a16="http://schemas.microsoft.com/office/drawing/2014/main" id="{4AF688B2-04E9-4216-B158-ED8EF4D96B5B}"/>
              </a:ext>
            </a:extLst>
          </p:cNvPr>
          <p:cNvSpPr>
            <a:spLocks noChangeAspect="1"/>
          </p:cNvSpPr>
          <p:nvPr/>
        </p:nvSpPr>
        <p:spPr>
          <a:xfrm>
            <a:off x="8747913" y="2968999"/>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流程图: 接点 119">
            <a:extLst>
              <a:ext uri="{FF2B5EF4-FFF2-40B4-BE49-F238E27FC236}">
                <a16:creationId xmlns:a16="http://schemas.microsoft.com/office/drawing/2014/main" id="{A9C4F448-5819-44B9-B431-4475123BA390}"/>
              </a:ext>
            </a:extLst>
          </p:cNvPr>
          <p:cNvSpPr>
            <a:spLocks noChangeAspect="1"/>
          </p:cNvSpPr>
          <p:nvPr/>
        </p:nvSpPr>
        <p:spPr>
          <a:xfrm>
            <a:off x="8695135" y="3031696"/>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流程图: 接点 120">
            <a:extLst>
              <a:ext uri="{FF2B5EF4-FFF2-40B4-BE49-F238E27FC236}">
                <a16:creationId xmlns:a16="http://schemas.microsoft.com/office/drawing/2014/main" id="{E8811FD2-5C7F-4007-968C-B8130C9D4619}"/>
              </a:ext>
            </a:extLst>
          </p:cNvPr>
          <p:cNvSpPr>
            <a:spLocks noChangeAspect="1"/>
          </p:cNvSpPr>
          <p:nvPr/>
        </p:nvSpPr>
        <p:spPr>
          <a:xfrm>
            <a:off x="8613083" y="3028866"/>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流程图: 接点 121">
            <a:extLst>
              <a:ext uri="{FF2B5EF4-FFF2-40B4-BE49-F238E27FC236}">
                <a16:creationId xmlns:a16="http://schemas.microsoft.com/office/drawing/2014/main" id="{A3079340-5600-4E79-B405-A0C136283493}"/>
              </a:ext>
            </a:extLst>
          </p:cNvPr>
          <p:cNvSpPr>
            <a:spLocks noChangeAspect="1"/>
          </p:cNvSpPr>
          <p:nvPr/>
        </p:nvSpPr>
        <p:spPr>
          <a:xfrm>
            <a:off x="8352625" y="2926554"/>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流程图: 接点 122">
            <a:extLst>
              <a:ext uri="{FF2B5EF4-FFF2-40B4-BE49-F238E27FC236}">
                <a16:creationId xmlns:a16="http://schemas.microsoft.com/office/drawing/2014/main" id="{A859CD81-3152-4A56-8EBD-6724F83EE854}"/>
              </a:ext>
            </a:extLst>
          </p:cNvPr>
          <p:cNvSpPr>
            <a:spLocks noChangeAspect="1"/>
          </p:cNvSpPr>
          <p:nvPr/>
        </p:nvSpPr>
        <p:spPr>
          <a:xfrm>
            <a:off x="7930954" y="3327919"/>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流程图: 接点 123">
            <a:extLst>
              <a:ext uri="{FF2B5EF4-FFF2-40B4-BE49-F238E27FC236}">
                <a16:creationId xmlns:a16="http://schemas.microsoft.com/office/drawing/2014/main" id="{D7E4FD0B-0742-42AE-B4AD-B94346D36BE0}"/>
              </a:ext>
            </a:extLst>
          </p:cNvPr>
          <p:cNvSpPr>
            <a:spLocks noChangeAspect="1"/>
          </p:cNvSpPr>
          <p:nvPr/>
        </p:nvSpPr>
        <p:spPr>
          <a:xfrm>
            <a:off x="8469748" y="3121097"/>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流程图: 接点 124">
            <a:extLst>
              <a:ext uri="{FF2B5EF4-FFF2-40B4-BE49-F238E27FC236}">
                <a16:creationId xmlns:a16="http://schemas.microsoft.com/office/drawing/2014/main" id="{5EC510CD-3079-421A-91E9-C0D49B09D93E}"/>
              </a:ext>
            </a:extLst>
          </p:cNvPr>
          <p:cNvSpPr>
            <a:spLocks noChangeAspect="1"/>
          </p:cNvSpPr>
          <p:nvPr/>
        </p:nvSpPr>
        <p:spPr>
          <a:xfrm>
            <a:off x="8518140" y="3026500"/>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流程图: 接点 125">
            <a:extLst>
              <a:ext uri="{FF2B5EF4-FFF2-40B4-BE49-F238E27FC236}">
                <a16:creationId xmlns:a16="http://schemas.microsoft.com/office/drawing/2014/main" id="{2C461752-B070-418A-A337-3D1E17460E71}"/>
              </a:ext>
            </a:extLst>
          </p:cNvPr>
          <p:cNvSpPr>
            <a:spLocks noChangeAspect="1"/>
          </p:cNvSpPr>
          <p:nvPr/>
        </p:nvSpPr>
        <p:spPr>
          <a:xfrm>
            <a:off x="8314250" y="2980247"/>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流程图: 接点 126">
            <a:extLst>
              <a:ext uri="{FF2B5EF4-FFF2-40B4-BE49-F238E27FC236}">
                <a16:creationId xmlns:a16="http://schemas.microsoft.com/office/drawing/2014/main" id="{335B9808-5FEE-4966-B513-05AC90BC2FC5}"/>
              </a:ext>
            </a:extLst>
          </p:cNvPr>
          <p:cNvSpPr>
            <a:spLocks noChangeAspect="1"/>
          </p:cNvSpPr>
          <p:nvPr/>
        </p:nvSpPr>
        <p:spPr>
          <a:xfrm>
            <a:off x="8259382" y="3009412"/>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流程图: 接点 127">
            <a:extLst>
              <a:ext uri="{FF2B5EF4-FFF2-40B4-BE49-F238E27FC236}">
                <a16:creationId xmlns:a16="http://schemas.microsoft.com/office/drawing/2014/main" id="{B81BC767-DD06-44B4-A023-A34C7A7FB4D6}"/>
              </a:ext>
            </a:extLst>
          </p:cNvPr>
          <p:cNvSpPr>
            <a:spLocks noChangeAspect="1"/>
          </p:cNvSpPr>
          <p:nvPr/>
        </p:nvSpPr>
        <p:spPr>
          <a:xfrm>
            <a:off x="8353303" y="3144485"/>
            <a:ext cx="122565" cy="122565"/>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流程图: 接点 128">
            <a:extLst>
              <a:ext uri="{FF2B5EF4-FFF2-40B4-BE49-F238E27FC236}">
                <a16:creationId xmlns:a16="http://schemas.microsoft.com/office/drawing/2014/main" id="{16F03965-23C2-424E-8631-FB2A340ECFD1}"/>
              </a:ext>
            </a:extLst>
          </p:cNvPr>
          <p:cNvSpPr>
            <a:spLocks noChangeAspect="1"/>
          </p:cNvSpPr>
          <p:nvPr/>
        </p:nvSpPr>
        <p:spPr>
          <a:xfrm>
            <a:off x="7886001" y="3560872"/>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流程图: 接点 129">
            <a:extLst>
              <a:ext uri="{FF2B5EF4-FFF2-40B4-BE49-F238E27FC236}">
                <a16:creationId xmlns:a16="http://schemas.microsoft.com/office/drawing/2014/main" id="{249C8148-1863-4CE1-AD14-B8DBE9984252}"/>
              </a:ext>
            </a:extLst>
          </p:cNvPr>
          <p:cNvSpPr>
            <a:spLocks noChangeAspect="1"/>
          </p:cNvSpPr>
          <p:nvPr/>
        </p:nvSpPr>
        <p:spPr>
          <a:xfrm>
            <a:off x="8512778" y="3377317"/>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流程图: 接点 130">
            <a:extLst>
              <a:ext uri="{FF2B5EF4-FFF2-40B4-BE49-F238E27FC236}">
                <a16:creationId xmlns:a16="http://schemas.microsoft.com/office/drawing/2014/main" id="{6BC59531-C608-4331-A216-C8D22A9AC654}"/>
              </a:ext>
            </a:extLst>
          </p:cNvPr>
          <p:cNvSpPr>
            <a:spLocks noChangeAspect="1"/>
          </p:cNvSpPr>
          <p:nvPr/>
        </p:nvSpPr>
        <p:spPr>
          <a:xfrm>
            <a:off x="8313453" y="3409199"/>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流程图: 接点 131">
            <a:extLst>
              <a:ext uri="{FF2B5EF4-FFF2-40B4-BE49-F238E27FC236}">
                <a16:creationId xmlns:a16="http://schemas.microsoft.com/office/drawing/2014/main" id="{0CF2303C-1F23-4EAF-9455-D3DEF96C2BE4}"/>
              </a:ext>
            </a:extLst>
          </p:cNvPr>
          <p:cNvSpPr>
            <a:spLocks noChangeAspect="1"/>
          </p:cNvSpPr>
          <p:nvPr/>
        </p:nvSpPr>
        <p:spPr>
          <a:xfrm>
            <a:off x="7880133" y="3021968"/>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流程图: 接点 132">
            <a:extLst>
              <a:ext uri="{FF2B5EF4-FFF2-40B4-BE49-F238E27FC236}">
                <a16:creationId xmlns:a16="http://schemas.microsoft.com/office/drawing/2014/main" id="{2AE47D28-3774-414B-837E-CE2A2EEB36EB}"/>
              </a:ext>
            </a:extLst>
          </p:cNvPr>
          <p:cNvSpPr>
            <a:spLocks noChangeAspect="1"/>
          </p:cNvSpPr>
          <p:nvPr/>
        </p:nvSpPr>
        <p:spPr>
          <a:xfrm>
            <a:off x="8128903" y="3565399"/>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流程图: 接点 133">
            <a:extLst>
              <a:ext uri="{FF2B5EF4-FFF2-40B4-BE49-F238E27FC236}">
                <a16:creationId xmlns:a16="http://schemas.microsoft.com/office/drawing/2014/main" id="{52401F8C-41B3-4E9E-A4E9-BA51350E06C6}"/>
              </a:ext>
            </a:extLst>
          </p:cNvPr>
          <p:cNvSpPr>
            <a:spLocks noChangeAspect="1"/>
          </p:cNvSpPr>
          <p:nvPr/>
        </p:nvSpPr>
        <p:spPr>
          <a:xfrm>
            <a:off x="8043955" y="3131977"/>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流程图: 接点 134">
            <a:extLst>
              <a:ext uri="{FF2B5EF4-FFF2-40B4-BE49-F238E27FC236}">
                <a16:creationId xmlns:a16="http://schemas.microsoft.com/office/drawing/2014/main" id="{88DFCE58-F72B-42DC-80CA-0FD570F689E1}"/>
              </a:ext>
            </a:extLst>
          </p:cNvPr>
          <p:cNvSpPr>
            <a:spLocks noChangeAspect="1"/>
          </p:cNvSpPr>
          <p:nvPr/>
        </p:nvSpPr>
        <p:spPr>
          <a:xfrm>
            <a:off x="7851059" y="3284183"/>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流程图: 接点 135">
            <a:extLst>
              <a:ext uri="{FF2B5EF4-FFF2-40B4-BE49-F238E27FC236}">
                <a16:creationId xmlns:a16="http://schemas.microsoft.com/office/drawing/2014/main" id="{5458D2EC-135A-429E-A59A-9F2BA59DAABA}"/>
              </a:ext>
            </a:extLst>
          </p:cNvPr>
          <p:cNvSpPr>
            <a:spLocks noChangeAspect="1"/>
          </p:cNvSpPr>
          <p:nvPr/>
        </p:nvSpPr>
        <p:spPr>
          <a:xfrm>
            <a:off x="8047410" y="3263505"/>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流程图: 接点 136">
            <a:extLst>
              <a:ext uri="{FF2B5EF4-FFF2-40B4-BE49-F238E27FC236}">
                <a16:creationId xmlns:a16="http://schemas.microsoft.com/office/drawing/2014/main" id="{C2C4726B-B8E0-4600-8A5F-3B9F18EFD464}"/>
              </a:ext>
            </a:extLst>
          </p:cNvPr>
          <p:cNvSpPr>
            <a:spLocks noChangeAspect="1"/>
          </p:cNvSpPr>
          <p:nvPr/>
        </p:nvSpPr>
        <p:spPr>
          <a:xfrm>
            <a:off x="7981615" y="3006726"/>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流程图: 接点 137">
            <a:extLst>
              <a:ext uri="{FF2B5EF4-FFF2-40B4-BE49-F238E27FC236}">
                <a16:creationId xmlns:a16="http://schemas.microsoft.com/office/drawing/2014/main" id="{F0C34E45-54B9-4BE8-B8AF-765349473758}"/>
              </a:ext>
            </a:extLst>
          </p:cNvPr>
          <p:cNvSpPr>
            <a:spLocks noChangeAspect="1"/>
          </p:cNvSpPr>
          <p:nvPr/>
        </p:nvSpPr>
        <p:spPr>
          <a:xfrm>
            <a:off x="7801137" y="3402741"/>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流程图: 接点 138">
            <a:extLst>
              <a:ext uri="{FF2B5EF4-FFF2-40B4-BE49-F238E27FC236}">
                <a16:creationId xmlns:a16="http://schemas.microsoft.com/office/drawing/2014/main" id="{4C34D0C1-3C1E-4759-8171-4D29D4CEC24D}"/>
              </a:ext>
            </a:extLst>
          </p:cNvPr>
          <p:cNvSpPr>
            <a:spLocks noChangeAspect="1"/>
          </p:cNvSpPr>
          <p:nvPr/>
        </p:nvSpPr>
        <p:spPr>
          <a:xfrm>
            <a:off x="8270226" y="3237919"/>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流程图: 接点 139">
            <a:extLst>
              <a:ext uri="{FF2B5EF4-FFF2-40B4-BE49-F238E27FC236}">
                <a16:creationId xmlns:a16="http://schemas.microsoft.com/office/drawing/2014/main" id="{EB2A353D-7D4C-43E7-B89D-B7DF22D90495}"/>
              </a:ext>
            </a:extLst>
          </p:cNvPr>
          <p:cNvSpPr>
            <a:spLocks noChangeAspect="1"/>
          </p:cNvSpPr>
          <p:nvPr/>
        </p:nvSpPr>
        <p:spPr>
          <a:xfrm>
            <a:off x="8103070" y="3043152"/>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流程图: 接点 140">
            <a:extLst>
              <a:ext uri="{FF2B5EF4-FFF2-40B4-BE49-F238E27FC236}">
                <a16:creationId xmlns:a16="http://schemas.microsoft.com/office/drawing/2014/main" id="{77749106-3BE1-427C-9136-4D6D009DA195}"/>
              </a:ext>
            </a:extLst>
          </p:cNvPr>
          <p:cNvSpPr>
            <a:spLocks noChangeAspect="1"/>
          </p:cNvSpPr>
          <p:nvPr/>
        </p:nvSpPr>
        <p:spPr>
          <a:xfrm>
            <a:off x="7885064" y="3144485"/>
            <a:ext cx="70960" cy="7096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流程图: 接点 141">
            <a:extLst>
              <a:ext uri="{FF2B5EF4-FFF2-40B4-BE49-F238E27FC236}">
                <a16:creationId xmlns:a16="http://schemas.microsoft.com/office/drawing/2014/main" id="{9948F893-B7F3-4BDC-B558-2A167D36D7D9}"/>
              </a:ext>
            </a:extLst>
          </p:cNvPr>
          <p:cNvSpPr>
            <a:spLocks noChangeAspect="1"/>
          </p:cNvSpPr>
          <p:nvPr/>
        </p:nvSpPr>
        <p:spPr>
          <a:xfrm>
            <a:off x="7692097" y="4569451"/>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流程图: 接点 142">
            <a:extLst>
              <a:ext uri="{FF2B5EF4-FFF2-40B4-BE49-F238E27FC236}">
                <a16:creationId xmlns:a16="http://schemas.microsoft.com/office/drawing/2014/main" id="{3688B22E-D686-43BC-B3C5-946D1BA6F577}"/>
              </a:ext>
            </a:extLst>
          </p:cNvPr>
          <p:cNvSpPr>
            <a:spLocks noChangeAspect="1"/>
          </p:cNvSpPr>
          <p:nvPr/>
        </p:nvSpPr>
        <p:spPr>
          <a:xfrm>
            <a:off x="7573731" y="3783967"/>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流程图: 接点 143">
            <a:extLst>
              <a:ext uri="{FF2B5EF4-FFF2-40B4-BE49-F238E27FC236}">
                <a16:creationId xmlns:a16="http://schemas.microsoft.com/office/drawing/2014/main" id="{E6E26446-ED26-4A36-94A7-018123B4F618}"/>
              </a:ext>
            </a:extLst>
          </p:cNvPr>
          <p:cNvSpPr>
            <a:spLocks noChangeAspect="1"/>
          </p:cNvSpPr>
          <p:nvPr/>
        </p:nvSpPr>
        <p:spPr>
          <a:xfrm>
            <a:off x="7751279" y="3943561"/>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流程图: 接点 144">
            <a:extLst>
              <a:ext uri="{FF2B5EF4-FFF2-40B4-BE49-F238E27FC236}">
                <a16:creationId xmlns:a16="http://schemas.microsoft.com/office/drawing/2014/main" id="{B51E374E-61A7-420C-81C4-3ED25DCC28F8}"/>
              </a:ext>
            </a:extLst>
          </p:cNvPr>
          <p:cNvSpPr>
            <a:spLocks noChangeAspect="1"/>
          </p:cNvSpPr>
          <p:nvPr/>
        </p:nvSpPr>
        <p:spPr>
          <a:xfrm>
            <a:off x="7245786" y="4057807"/>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流程图: 接点 145">
            <a:extLst>
              <a:ext uri="{FF2B5EF4-FFF2-40B4-BE49-F238E27FC236}">
                <a16:creationId xmlns:a16="http://schemas.microsoft.com/office/drawing/2014/main" id="{84E1649C-7364-4775-911F-58F95F3A0243}"/>
              </a:ext>
            </a:extLst>
          </p:cNvPr>
          <p:cNvSpPr>
            <a:spLocks noChangeAspect="1"/>
          </p:cNvSpPr>
          <p:nvPr/>
        </p:nvSpPr>
        <p:spPr>
          <a:xfrm>
            <a:off x="7777499" y="4010189"/>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流程图: 接点 146">
            <a:extLst>
              <a:ext uri="{FF2B5EF4-FFF2-40B4-BE49-F238E27FC236}">
                <a16:creationId xmlns:a16="http://schemas.microsoft.com/office/drawing/2014/main" id="{90AB1CF3-E793-4A4D-A188-6B38EA21A25C}"/>
              </a:ext>
            </a:extLst>
          </p:cNvPr>
          <p:cNvSpPr>
            <a:spLocks noChangeAspect="1"/>
          </p:cNvSpPr>
          <p:nvPr/>
        </p:nvSpPr>
        <p:spPr>
          <a:xfrm>
            <a:off x="8130775" y="3924683"/>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流程图: 接点 147">
            <a:extLst>
              <a:ext uri="{FF2B5EF4-FFF2-40B4-BE49-F238E27FC236}">
                <a16:creationId xmlns:a16="http://schemas.microsoft.com/office/drawing/2014/main" id="{628B928B-D0B9-45B7-8236-905B6D5D76A5}"/>
              </a:ext>
            </a:extLst>
          </p:cNvPr>
          <p:cNvSpPr>
            <a:spLocks noChangeAspect="1"/>
          </p:cNvSpPr>
          <p:nvPr/>
        </p:nvSpPr>
        <p:spPr>
          <a:xfrm>
            <a:off x="8167658" y="4011156"/>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流程图: 接点 148">
            <a:extLst>
              <a:ext uri="{FF2B5EF4-FFF2-40B4-BE49-F238E27FC236}">
                <a16:creationId xmlns:a16="http://schemas.microsoft.com/office/drawing/2014/main" id="{5C78A458-E98E-462A-97FB-B404E885E5A1}"/>
              </a:ext>
            </a:extLst>
          </p:cNvPr>
          <p:cNvSpPr>
            <a:spLocks noChangeAspect="1"/>
          </p:cNvSpPr>
          <p:nvPr/>
        </p:nvSpPr>
        <p:spPr>
          <a:xfrm>
            <a:off x="8146493" y="4089796"/>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流程图: 接点 149">
            <a:extLst>
              <a:ext uri="{FF2B5EF4-FFF2-40B4-BE49-F238E27FC236}">
                <a16:creationId xmlns:a16="http://schemas.microsoft.com/office/drawing/2014/main" id="{B35F91AB-491B-4A7F-ACD3-3BCB92B53AB8}"/>
              </a:ext>
            </a:extLst>
          </p:cNvPr>
          <p:cNvSpPr>
            <a:spLocks noChangeAspect="1"/>
          </p:cNvSpPr>
          <p:nvPr/>
        </p:nvSpPr>
        <p:spPr>
          <a:xfrm>
            <a:off x="8031211" y="4148574"/>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流程图: 接点 150">
            <a:extLst>
              <a:ext uri="{FF2B5EF4-FFF2-40B4-BE49-F238E27FC236}">
                <a16:creationId xmlns:a16="http://schemas.microsoft.com/office/drawing/2014/main" id="{BDADA402-5468-40F8-9039-51ADFA722ECD}"/>
              </a:ext>
            </a:extLst>
          </p:cNvPr>
          <p:cNvSpPr>
            <a:spLocks noChangeAspect="1"/>
          </p:cNvSpPr>
          <p:nvPr/>
        </p:nvSpPr>
        <p:spPr>
          <a:xfrm>
            <a:off x="7127520" y="4167271"/>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流程图: 接点 151">
            <a:extLst>
              <a:ext uri="{FF2B5EF4-FFF2-40B4-BE49-F238E27FC236}">
                <a16:creationId xmlns:a16="http://schemas.microsoft.com/office/drawing/2014/main" id="{32F31B92-532B-4954-A08E-13C3B1E489AE}"/>
              </a:ext>
            </a:extLst>
          </p:cNvPr>
          <p:cNvSpPr>
            <a:spLocks noChangeAspect="1"/>
          </p:cNvSpPr>
          <p:nvPr/>
        </p:nvSpPr>
        <p:spPr>
          <a:xfrm>
            <a:off x="7830046" y="4232612"/>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流程图: 接点 152">
            <a:extLst>
              <a:ext uri="{FF2B5EF4-FFF2-40B4-BE49-F238E27FC236}">
                <a16:creationId xmlns:a16="http://schemas.microsoft.com/office/drawing/2014/main" id="{96FED329-988A-41D4-B47E-66A71BE507A4}"/>
              </a:ext>
            </a:extLst>
          </p:cNvPr>
          <p:cNvSpPr>
            <a:spLocks noChangeAspect="1"/>
          </p:cNvSpPr>
          <p:nvPr/>
        </p:nvSpPr>
        <p:spPr>
          <a:xfrm>
            <a:off x="7538301" y="4283057"/>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流程图: 接点 153">
            <a:extLst>
              <a:ext uri="{FF2B5EF4-FFF2-40B4-BE49-F238E27FC236}">
                <a16:creationId xmlns:a16="http://schemas.microsoft.com/office/drawing/2014/main" id="{180A6F44-55FE-4E60-A513-983B8969671A}"/>
              </a:ext>
            </a:extLst>
          </p:cNvPr>
          <p:cNvSpPr>
            <a:spLocks noChangeAspect="1"/>
          </p:cNvSpPr>
          <p:nvPr/>
        </p:nvSpPr>
        <p:spPr>
          <a:xfrm>
            <a:off x="7560621" y="3917209"/>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流程图: 接点 154">
            <a:extLst>
              <a:ext uri="{FF2B5EF4-FFF2-40B4-BE49-F238E27FC236}">
                <a16:creationId xmlns:a16="http://schemas.microsoft.com/office/drawing/2014/main" id="{D42E224A-CAF6-423F-B011-DBC21000E189}"/>
              </a:ext>
            </a:extLst>
          </p:cNvPr>
          <p:cNvSpPr>
            <a:spLocks noChangeAspect="1"/>
          </p:cNvSpPr>
          <p:nvPr/>
        </p:nvSpPr>
        <p:spPr>
          <a:xfrm>
            <a:off x="7549431" y="4444856"/>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流程图: 接点 155">
            <a:extLst>
              <a:ext uri="{FF2B5EF4-FFF2-40B4-BE49-F238E27FC236}">
                <a16:creationId xmlns:a16="http://schemas.microsoft.com/office/drawing/2014/main" id="{83E84159-2775-4FF2-BCFA-C02A5D4984AA}"/>
              </a:ext>
            </a:extLst>
          </p:cNvPr>
          <p:cNvSpPr>
            <a:spLocks noChangeAspect="1"/>
          </p:cNvSpPr>
          <p:nvPr/>
        </p:nvSpPr>
        <p:spPr>
          <a:xfrm>
            <a:off x="7341373" y="4208136"/>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流程图: 接点 156">
            <a:extLst>
              <a:ext uri="{FF2B5EF4-FFF2-40B4-BE49-F238E27FC236}">
                <a16:creationId xmlns:a16="http://schemas.microsoft.com/office/drawing/2014/main" id="{23DB48EC-9B46-420A-9BC2-9192C2E303AC}"/>
              </a:ext>
            </a:extLst>
          </p:cNvPr>
          <p:cNvSpPr>
            <a:spLocks noChangeAspect="1"/>
          </p:cNvSpPr>
          <p:nvPr/>
        </p:nvSpPr>
        <p:spPr>
          <a:xfrm>
            <a:off x="7424174" y="3960451"/>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流程图: 接点 157">
            <a:extLst>
              <a:ext uri="{FF2B5EF4-FFF2-40B4-BE49-F238E27FC236}">
                <a16:creationId xmlns:a16="http://schemas.microsoft.com/office/drawing/2014/main" id="{C832D0FF-5DDD-4C51-80B5-82B7DD23C407}"/>
              </a:ext>
            </a:extLst>
          </p:cNvPr>
          <p:cNvSpPr>
            <a:spLocks noChangeAspect="1"/>
          </p:cNvSpPr>
          <p:nvPr/>
        </p:nvSpPr>
        <p:spPr>
          <a:xfrm>
            <a:off x="7950805" y="4499101"/>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流程图: 接点 158">
            <a:extLst>
              <a:ext uri="{FF2B5EF4-FFF2-40B4-BE49-F238E27FC236}">
                <a16:creationId xmlns:a16="http://schemas.microsoft.com/office/drawing/2014/main" id="{FC7CBA19-E435-430A-8E09-86B582B91955}"/>
              </a:ext>
            </a:extLst>
          </p:cNvPr>
          <p:cNvSpPr>
            <a:spLocks noChangeAspect="1"/>
          </p:cNvSpPr>
          <p:nvPr/>
        </p:nvSpPr>
        <p:spPr>
          <a:xfrm>
            <a:off x="8101920" y="4448819"/>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流程图: 接点 159">
            <a:extLst>
              <a:ext uri="{FF2B5EF4-FFF2-40B4-BE49-F238E27FC236}">
                <a16:creationId xmlns:a16="http://schemas.microsoft.com/office/drawing/2014/main" id="{FFCBE453-08A7-49FF-B579-54DB67CBDE7D}"/>
              </a:ext>
            </a:extLst>
          </p:cNvPr>
          <p:cNvSpPr>
            <a:spLocks noChangeAspect="1"/>
          </p:cNvSpPr>
          <p:nvPr/>
        </p:nvSpPr>
        <p:spPr>
          <a:xfrm>
            <a:off x="7242191" y="4616739"/>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流程图: 接点 160">
            <a:extLst>
              <a:ext uri="{FF2B5EF4-FFF2-40B4-BE49-F238E27FC236}">
                <a16:creationId xmlns:a16="http://schemas.microsoft.com/office/drawing/2014/main" id="{E74DC036-1AF3-49BE-9265-849C7A713310}"/>
              </a:ext>
            </a:extLst>
          </p:cNvPr>
          <p:cNvSpPr>
            <a:spLocks noChangeAspect="1"/>
          </p:cNvSpPr>
          <p:nvPr/>
        </p:nvSpPr>
        <p:spPr>
          <a:xfrm>
            <a:off x="6981006" y="4201694"/>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流程图: 接点 161">
            <a:extLst>
              <a:ext uri="{FF2B5EF4-FFF2-40B4-BE49-F238E27FC236}">
                <a16:creationId xmlns:a16="http://schemas.microsoft.com/office/drawing/2014/main" id="{34AF16A7-A428-4411-8C41-2C2E44FCF2E0}"/>
              </a:ext>
            </a:extLst>
          </p:cNvPr>
          <p:cNvSpPr>
            <a:spLocks noChangeAspect="1"/>
          </p:cNvSpPr>
          <p:nvPr/>
        </p:nvSpPr>
        <p:spPr>
          <a:xfrm>
            <a:off x="7305249" y="4000454"/>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流程图: 接点 162">
            <a:extLst>
              <a:ext uri="{FF2B5EF4-FFF2-40B4-BE49-F238E27FC236}">
                <a16:creationId xmlns:a16="http://schemas.microsoft.com/office/drawing/2014/main" id="{2092C975-343E-43F0-9D45-17EE3BA7A47D}"/>
              </a:ext>
            </a:extLst>
          </p:cNvPr>
          <p:cNvSpPr>
            <a:spLocks noChangeAspect="1"/>
          </p:cNvSpPr>
          <p:nvPr/>
        </p:nvSpPr>
        <p:spPr>
          <a:xfrm>
            <a:off x="7064142" y="4208136"/>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流程图: 接点 163">
            <a:extLst>
              <a:ext uri="{FF2B5EF4-FFF2-40B4-BE49-F238E27FC236}">
                <a16:creationId xmlns:a16="http://schemas.microsoft.com/office/drawing/2014/main" id="{ACAF48D1-78CB-435D-B94A-220A4FCA5994}"/>
              </a:ext>
            </a:extLst>
          </p:cNvPr>
          <p:cNvSpPr>
            <a:spLocks noChangeAspect="1"/>
          </p:cNvSpPr>
          <p:nvPr/>
        </p:nvSpPr>
        <p:spPr>
          <a:xfrm>
            <a:off x="6912684" y="4225370"/>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流程图: 接点 164">
            <a:extLst>
              <a:ext uri="{FF2B5EF4-FFF2-40B4-BE49-F238E27FC236}">
                <a16:creationId xmlns:a16="http://schemas.microsoft.com/office/drawing/2014/main" id="{C08A71DF-B787-415C-9376-3CE6D2927E1E}"/>
              </a:ext>
            </a:extLst>
          </p:cNvPr>
          <p:cNvSpPr>
            <a:spLocks noChangeAspect="1"/>
          </p:cNvSpPr>
          <p:nvPr/>
        </p:nvSpPr>
        <p:spPr>
          <a:xfrm>
            <a:off x="7201287" y="4126406"/>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流程图: 接点 165">
            <a:extLst>
              <a:ext uri="{FF2B5EF4-FFF2-40B4-BE49-F238E27FC236}">
                <a16:creationId xmlns:a16="http://schemas.microsoft.com/office/drawing/2014/main" id="{D7974587-EA2A-4965-A98C-106E3016CB98}"/>
              </a:ext>
            </a:extLst>
          </p:cNvPr>
          <p:cNvSpPr>
            <a:spLocks noChangeAspect="1"/>
          </p:cNvSpPr>
          <p:nvPr/>
        </p:nvSpPr>
        <p:spPr>
          <a:xfrm>
            <a:off x="8225349" y="4327644"/>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流程图: 接点 166">
            <a:extLst>
              <a:ext uri="{FF2B5EF4-FFF2-40B4-BE49-F238E27FC236}">
                <a16:creationId xmlns:a16="http://schemas.microsoft.com/office/drawing/2014/main" id="{8353BCC3-F778-4B82-AD5C-31C4A6436B32}"/>
              </a:ext>
            </a:extLst>
          </p:cNvPr>
          <p:cNvSpPr>
            <a:spLocks noChangeAspect="1"/>
          </p:cNvSpPr>
          <p:nvPr/>
        </p:nvSpPr>
        <p:spPr>
          <a:xfrm>
            <a:off x="8370847" y="4272446"/>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流程图: 接点 167">
            <a:extLst>
              <a:ext uri="{FF2B5EF4-FFF2-40B4-BE49-F238E27FC236}">
                <a16:creationId xmlns:a16="http://schemas.microsoft.com/office/drawing/2014/main" id="{A2883722-AA5A-4A1B-80A0-458F031FA703}"/>
              </a:ext>
            </a:extLst>
          </p:cNvPr>
          <p:cNvSpPr>
            <a:spLocks noChangeAspect="1"/>
          </p:cNvSpPr>
          <p:nvPr/>
        </p:nvSpPr>
        <p:spPr>
          <a:xfrm>
            <a:off x="7803034" y="4551506"/>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流程图: 接点 168">
            <a:extLst>
              <a:ext uri="{FF2B5EF4-FFF2-40B4-BE49-F238E27FC236}">
                <a16:creationId xmlns:a16="http://schemas.microsoft.com/office/drawing/2014/main" id="{F2677474-E006-491F-8A9F-CC73D8ADFB75}"/>
              </a:ext>
            </a:extLst>
          </p:cNvPr>
          <p:cNvSpPr>
            <a:spLocks noChangeAspect="1"/>
          </p:cNvSpPr>
          <p:nvPr/>
        </p:nvSpPr>
        <p:spPr>
          <a:xfrm>
            <a:off x="8351031" y="4185200"/>
            <a:ext cx="180000" cy="18000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流程图: 接点 169">
            <a:extLst>
              <a:ext uri="{FF2B5EF4-FFF2-40B4-BE49-F238E27FC236}">
                <a16:creationId xmlns:a16="http://schemas.microsoft.com/office/drawing/2014/main" id="{0360FA35-F41B-4F20-98C7-6E89CFF500EF}"/>
              </a:ext>
            </a:extLst>
          </p:cNvPr>
          <p:cNvSpPr>
            <a:spLocks noChangeAspect="1"/>
          </p:cNvSpPr>
          <p:nvPr/>
        </p:nvSpPr>
        <p:spPr>
          <a:xfrm>
            <a:off x="8060245" y="3622109"/>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流程图: 接点 170">
            <a:extLst>
              <a:ext uri="{FF2B5EF4-FFF2-40B4-BE49-F238E27FC236}">
                <a16:creationId xmlns:a16="http://schemas.microsoft.com/office/drawing/2014/main" id="{516D7ED7-EE01-4372-BE00-3BE6F78DAD0D}"/>
              </a:ext>
            </a:extLst>
          </p:cNvPr>
          <p:cNvSpPr>
            <a:spLocks noChangeAspect="1"/>
          </p:cNvSpPr>
          <p:nvPr/>
        </p:nvSpPr>
        <p:spPr>
          <a:xfrm>
            <a:off x="7497367" y="4765458"/>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流程图: 接点 171">
            <a:extLst>
              <a:ext uri="{FF2B5EF4-FFF2-40B4-BE49-F238E27FC236}">
                <a16:creationId xmlns:a16="http://schemas.microsoft.com/office/drawing/2014/main" id="{B793864C-3F71-453B-8CCF-96D385303095}"/>
              </a:ext>
            </a:extLst>
          </p:cNvPr>
          <p:cNvSpPr>
            <a:spLocks noChangeAspect="1"/>
          </p:cNvSpPr>
          <p:nvPr/>
        </p:nvSpPr>
        <p:spPr>
          <a:xfrm>
            <a:off x="8295364" y="3665043"/>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流程图: 接点 172">
            <a:extLst>
              <a:ext uri="{FF2B5EF4-FFF2-40B4-BE49-F238E27FC236}">
                <a16:creationId xmlns:a16="http://schemas.microsoft.com/office/drawing/2014/main" id="{D0AD2BC5-D0E3-4338-ABC8-609655A60477}"/>
              </a:ext>
            </a:extLst>
          </p:cNvPr>
          <p:cNvSpPr>
            <a:spLocks noChangeAspect="1"/>
          </p:cNvSpPr>
          <p:nvPr/>
        </p:nvSpPr>
        <p:spPr>
          <a:xfrm>
            <a:off x="8152741" y="3764529"/>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流程图: 接点 173">
            <a:extLst>
              <a:ext uri="{FF2B5EF4-FFF2-40B4-BE49-F238E27FC236}">
                <a16:creationId xmlns:a16="http://schemas.microsoft.com/office/drawing/2014/main" id="{F460BB2A-40C4-40C9-A859-C4AB72B9125B}"/>
              </a:ext>
            </a:extLst>
          </p:cNvPr>
          <p:cNvSpPr>
            <a:spLocks noChangeAspect="1"/>
          </p:cNvSpPr>
          <p:nvPr/>
        </p:nvSpPr>
        <p:spPr>
          <a:xfrm>
            <a:off x="8391854" y="4021726"/>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流程图: 接点 174">
            <a:extLst>
              <a:ext uri="{FF2B5EF4-FFF2-40B4-BE49-F238E27FC236}">
                <a16:creationId xmlns:a16="http://schemas.microsoft.com/office/drawing/2014/main" id="{CE79DD36-1972-4399-AD8E-E744462C32B3}"/>
              </a:ext>
            </a:extLst>
          </p:cNvPr>
          <p:cNvSpPr>
            <a:spLocks noChangeAspect="1"/>
          </p:cNvSpPr>
          <p:nvPr/>
        </p:nvSpPr>
        <p:spPr>
          <a:xfrm>
            <a:off x="7979809" y="3740829"/>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流程图: 接点 175">
            <a:extLst>
              <a:ext uri="{FF2B5EF4-FFF2-40B4-BE49-F238E27FC236}">
                <a16:creationId xmlns:a16="http://schemas.microsoft.com/office/drawing/2014/main" id="{10D3B2CF-BF05-4BC0-9741-834DCB7E5693}"/>
              </a:ext>
            </a:extLst>
          </p:cNvPr>
          <p:cNvSpPr>
            <a:spLocks noChangeAspect="1"/>
          </p:cNvSpPr>
          <p:nvPr/>
        </p:nvSpPr>
        <p:spPr>
          <a:xfrm>
            <a:off x="8504135" y="3831036"/>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流程图: 接点 176">
            <a:extLst>
              <a:ext uri="{FF2B5EF4-FFF2-40B4-BE49-F238E27FC236}">
                <a16:creationId xmlns:a16="http://schemas.microsoft.com/office/drawing/2014/main" id="{19A949AB-5031-40E8-B7D3-16B8E093E453}"/>
              </a:ext>
            </a:extLst>
          </p:cNvPr>
          <p:cNvSpPr>
            <a:spLocks noChangeAspect="1"/>
          </p:cNvSpPr>
          <p:nvPr/>
        </p:nvSpPr>
        <p:spPr>
          <a:xfrm>
            <a:off x="8359305" y="3819166"/>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流程图: 接点 177">
            <a:extLst>
              <a:ext uri="{FF2B5EF4-FFF2-40B4-BE49-F238E27FC236}">
                <a16:creationId xmlns:a16="http://schemas.microsoft.com/office/drawing/2014/main" id="{AF0BBF41-E492-44CA-A012-D99EE984986D}"/>
              </a:ext>
            </a:extLst>
          </p:cNvPr>
          <p:cNvSpPr>
            <a:spLocks noChangeAspect="1"/>
          </p:cNvSpPr>
          <p:nvPr/>
        </p:nvSpPr>
        <p:spPr>
          <a:xfrm>
            <a:off x="6848809" y="4647189"/>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流程图: 接点 178">
            <a:extLst>
              <a:ext uri="{FF2B5EF4-FFF2-40B4-BE49-F238E27FC236}">
                <a16:creationId xmlns:a16="http://schemas.microsoft.com/office/drawing/2014/main" id="{DCEA813A-B08A-4E4A-94B7-8EEA12A0266E}"/>
              </a:ext>
            </a:extLst>
          </p:cNvPr>
          <p:cNvSpPr>
            <a:spLocks noChangeAspect="1"/>
          </p:cNvSpPr>
          <p:nvPr/>
        </p:nvSpPr>
        <p:spPr>
          <a:xfrm>
            <a:off x="7174229" y="4620434"/>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流程图: 接点 179">
            <a:extLst>
              <a:ext uri="{FF2B5EF4-FFF2-40B4-BE49-F238E27FC236}">
                <a16:creationId xmlns:a16="http://schemas.microsoft.com/office/drawing/2014/main" id="{50848978-68C1-4E4A-94F3-04912E78C1C9}"/>
              </a:ext>
            </a:extLst>
          </p:cNvPr>
          <p:cNvSpPr>
            <a:spLocks noChangeAspect="1"/>
          </p:cNvSpPr>
          <p:nvPr/>
        </p:nvSpPr>
        <p:spPr>
          <a:xfrm>
            <a:off x="7988066" y="3511401"/>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流程图: 接点 180">
            <a:extLst>
              <a:ext uri="{FF2B5EF4-FFF2-40B4-BE49-F238E27FC236}">
                <a16:creationId xmlns:a16="http://schemas.microsoft.com/office/drawing/2014/main" id="{7E309ED5-9637-466F-BB9D-46BD3A7EE9AF}"/>
              </a:ext>
            </a:extLst>
          </p:cNvPr>
          <p:cNvSpPr>
            <a:spLocks noChangeAspect="1"/>
          </p:cNvSpPr>
          <p:nvPr/>
        </p:nvSpPr>
        <p:spPr>
          <a:xfrm>
            <a:off x="8275548" y="4214234"/>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流程图: 接点 181">
            <a:extLst>
              <a:ext uri="{FF2B5EF4-FFF2-40B4-BE49-F238E27FC236}">
                <a16:creationId xmlns:a16="http://schemas.microsoft.com/office/drawing/2014/main" id="{D1D66397-33B5-4A6A-9FE6-E059F2B0C289}"/>
              </a:ext>
            </a:extLst>
          </p:cNvPr>
          <p:cNvSpPr>
            <a:spLocks noChangeAspect="1"/>
          </p:cNvSpPr>
          <p:nvPr/>
        </p:nvSpPr>
        <p:spPr>
          <a:xfrm>
            <a:off x="8043908" y="3378703"/>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流程图: 接点 182">
            <a:extLst>
              <a:ext uri="{FF2B5EF4-FFF2-40B4-BE49-F238E27FC236}">
                <a16:creationId xmlns:a16="http://schemas.microsoft.com/office/drawing/2014/main" id="{A1FA8D04-6AFC-4FD4-9FD8-784BA443A6A2}"/>
              </a:ext>
            </a:extLst>
          </p:cNvPr>
          <p:cNvSpPr>
            <a:spLocks noChangeAspect="1"/>
          </p:cNvSpPr>
          <p:nvPr/>
        </p:nvSpPr>
        <p:spPr>
          <a:xfrm>
            <a:off x="8178811" y="3446424"/>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流程图: 接点 183">
            <a:extLst>
              <a:ext uri="{FF2B5EF4-FFF2-40B4-BE49-F238E27FC236}">
                <a16:creationId xmlns:a16="http://schemas.microsoft.com/office/drawing/2014/main" id="{125E4F04-CBD8-43AF-91BD-C87A13413832}"/>
              </a:ext>
            </a:extLst>
          </p:cNvPr>
          <p:cNvSpPr>
            <a:spLocks noChangeAspect="1"/>
          </p:cNvSpPr>
          <p:nvPr/>
        </p:nvSpPr>
        <p:spPr>
          <a:xfrm>
            <a:off x="8518277" y="4082647"/>
            <a:ext cx="150966" cy="150966"/>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流程图: 接点 184">
            <a:extLst>
              <a:ext uri="{FF2B5EF4-FFF2-40B4-BE49-F238E27FC236}">
                <a16:creationId xmlns:a16="http://schemas.microsoft.com/office/drawing/2014/main" id="{BE15B5D3-B4B1-4E26-80D5-58B71DF1A70B}"/>
              </a:ext>
            </a:extLst>
          </p:cNvPr>
          <p:cNvSpPr>
            <a:spLocks noChangeAspect="1"/>
          </p:cNvSpPr>
          <p:nvPr/>
        </p:nvSpPr>
        <p:spPr>
          <a:xfrm>
            <a:off x="6666292" y="4575576"/>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流程图: 接点 185">
            <a:extLst>
              <a:ext uri="{FF2B5EF4-FFF2-40B4-BE49-F238E27FC236}">
                <a16:creationId xmlns:a16="http://schemas.microsoft.com/office/drawing/2014/main" id="{4D6D25C4-66C8-44BC-B675-84B4C2B76D2D}"/>
              </a:ext>
            </a:extLst>
          </p:cNvPr>
          <p:cNvSpPr>
            <a:spLocks noChangeAspect="1"/>
          </p:cNvSpPr>
          <p:nvPr/>
        </p:nvSpPr>
        <p:spPr>
          <a:xfrm>
            <a:off x="6461115" y="4268536"/>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流程图: 接点 186">
            <a:extLst>
              <a:ext uri="{FF2B5EF4-FFF2-40B4-BE49-F238E27FC236}">
                <a16:creationId xmlns:a16="http://schemas.microsoft.com/office/drawing/2014/main" id="{9ABD34EE-FD10-48A6-8BCA-F35A51F553C0}"/>
              </a:ext>
            </a:extLst>
          </p:cNvPr>
          <p:cNvSpPr>
            <a:spLocks noChangeAspect="1"/>
          </p:cNvSpPr>
          <p:nvPr/>
        </p:nvSpPr>
        <p:spPr>
          <a:xfrm>
            <a:off x="7087774" y="4699513"/>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流程图: 接点 187">
            <a:extLst>
              <a:ext uri="{FF2B5EF4-FFF2-40B4-BE49-F238E27FC236}">
                <a16:creationId xmlns:a16="http://schemas.microsoft.com/office/drawing/2014/main" id="{B207D2C4-62A3-488C-986E-2D680F922688}"/>
              </a:ext>
            </a:extLst>
          </p:cNvPr>
          <p:cNvSpPr>
            <a:spLocks noChangeAspect="1"/>
          </p:cNvSpPr>
          <p:nvPr/>
        </p:nvSpPr>
        <p:spPr>
          <a:xfrm>
            <a:off x="6657237" y="4785855"/>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流程图: 接点 188">
            <a:extLst>
              <a:ext uri="{FF2B5EF4-FFF2-40B4-BE49-F238E27FC236}">
                <a16:creationId xmlns:a16="http://schemas.microsoft.com/office/drawing/2014/main" id="{44A42CDC-6A87-45E9-AAB0-7687D44A759B}"/>
              </a:ext>
            </a:extLst>
          </p:cNvPr>
          <p:cNvSpPr>
            <a:spLocks noChangeAspect="1"/>
          </p:cNvSpPr>
          <p:nvPr/>
        </p:nvSpPr>
        <p:spPr>
          <a:xfrm>
            <a:off x="6751954" y="4689660"/>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流程图: 接点 189">
            <a:extLst>
              <a:ext uri="{FF2B5EF4-FFF2-40B4-BE49-F238E27FC236}">
                <a16:creationId xmlns:a16="http://schemas.microsoft.com/office/drawing/2014/main" id="{C1C42EDA-C057-4937-8F58-2B752830B509}"/>
              </a:ext>
            </a:extLst>
          </p:cNvPr>
          <p:cNvSpPr>
            <a:spLocks noChangeAspect="1"/>
          </p:cNvSpPr>
          <p:nvPr/>
        </p:nvSpPr>
        <p:spPr>
          <a:xfrm>
            <a:off x="6437695" y="4841073"/>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流程图: 接点 190">
            <a:extLst>
              <a:ext uri="{FF2B5EF4-FFF2-40B4-BE49-F238E27FC236}">
                <a16:creationId xmlns:a16="http://schemas.microsoft.com/office/drawing/2014/main" id="{024E8AD9-6FF2-4F5B-AAE9-853E66EB8C21}"/>
              </a:ext>
            </a:extLst>
          </p:cNvPr>
          <p:cNvSpPr>
            <a:spLocks noChangeAspect="1"/>
          </p:cNvSpPr>
          <p:nvPr/>
        </p:nvSpPr>
        <p:spPr>
          <a:xfrm>
            <a:off x="6298120" y="4467130"/>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流程图: 接点 191">
            <a:extLst>
              <a:ext uri="{FF2B5EF4-FFF2-40B4-BE49-F238E27FC236}">
                <a16:creationId xmlns:a16="http://schemas.microsoft.com/office/drawing/2014/main" id="{8820BE42-0E4B-4750-8257-DB41F98CDE5E}"/>
              </a:ext>
            </a:extLst>
          </p:cNvPr>
          <p:cNvSpPr>
            <a:spLocks noChangeAspect="1"/>
          </p:cNvSpPr>
          <p:nvPr/>
        </p:nvSpPr>
        <p:spPr>
          <a:xfrm>
            <a:off x="6892512" y="4340492"/>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流程图: 接点 192">
            <a:extLst>
              <a:ext uri="{FF2B5EF4-FFF2-40B4-BE49-F238E27FC236}">
                <a16:creationId xmlns:a16="http://schemas.microsoft.com/office/drawing/2014/main" id="{0E128EE8-F4BD-4373-A246-A487924B9375}"/>
              </a:ext>
            </a:extLst>
          </p:cNvPr>
          <p:cNvSpPr>
            <a:spLocks noChangeAspect="1"/>
          </p:cNvSpPr>
          <p:nvPr/>
        </p:nvSpPr>
        <p:spPr>
          <a:xfrm>
            <a:off x="8130775" y="3278101"/>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流程图: 接点 193">
            <a:extLst>
              <a:ext uri="{FF2B5EF4-FFF2-40B4-BE49-F238E27FC236}">
                <a16:creationId xmlns:a16="http://schemas.microsoft.com/office/drawing/2014/main" id="{A464D190-3EDD-4734-A35E-4FA2A79AC4B0}"/>
              </a:ext>
            </a:extLst>
          </p:cNvPr>
          <p:cNvSpPr>
            <a:spLocks noChangeAspect="1"/>
          </p:cNvSpPr>
          <p:nvPr/>
        </p:nvSpPr>
        <p:spPr>
          <a:xfrm>
            <a:off x="7045333" y="4369879"/>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流程图: 接点 194">
            <a:extLst>
              <a:ext uri="{FF2B5EF4-FFF2-40B4-BE49-F238E27FC236}">
                <a16:creationId xmlns:a16="http://schemas.microsoft.com/office/drawing/2014/main" id="{53E0C48A-0A06-470D-8793-257CF4F288D1}"/>
              </a:ext>
            </a:extLst>
          </p:cNvPr>
          <p:cNvSpPr>
            <a:spLocks noChangeAspect="1"/>
          </p:cNvSpPr>
          <p:nvPr/>
        </p:nvSpPr>
        <p:spPr>
          <a:xfrm>
            <a:off x="6094160" y="4963638"/>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流程图: 接点 195">
            <a:extLst>
              <a:ext uri="{FF2B5EF4-FFF2-40B4-BE49-F238E27FC236}">
                <a16:creationId xmlns:a16="http://schemas.microsoft.com/office/drawing/2014/main" id="{9B0C5DC8-E47D-498D-98F0-D07269267536}"/>
              </a:ext>
            </a:extLst>
          </p:cNvPr>
          <p:cNvSpPr>
            <a:spLocks noChangeAspect="1"/>
          </p:cNvSpPr>
          <p:nvPr/>
        </p:nvSpPr>
        <p:spPr>
          <a:xfrm>
            <a:off x="6663148" y="4281515"/>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流程图: 接点 196">
            <a:extLst>
              <a:ext uri="{FF2B5EF4-FFF2-40B4-BE49-F238E27FC236}">
                <a16:creationId xmlns:a16="http://schemas.microsoft.com/office/drawing/2014/main" id="{F3923EDA-C9B3-410B-B765-453788995C94}"/>
              </a:ext>
            </a:extLst>
          </p:cNvPr>
          <p:cNvSpPr>
            <a:spLocks noChangeAspect="1"/>
          </p:cNvSpPr>
          <p:nvPr/>
        </p:nvSpPr>
        <p:spPr>
          <a:xfrm>
            <a:off x="6766695" y="4497869"/>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流程图: 接点 197">
            <a:extLst>
              <a:ext uri="{FF2B5EF4-FFF2-40B4-BE49-F238E27FC236}">
                <a16:creationId xmlns:a16="http://schemas.microsoft.com/office/drawing/2014/main" id="{BE634893-4100-4A96-9542-B899B61DF939}"/>
              </a:ext>
            </a:extLst>
          </p:cNvPr>
          <p:cNvSpPr>
            <a:spLocks noChangeAspect="1"/>
          </p:cNvSpPr>
          <p:nvPr/>
        </p:nvSpPr>
        <p:spPr>
          <a:xfrm>
            <a:off x="6722745" y="4192805"/>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流程图: 接点 198">
            <a:extLst>
              <a:ext uri="{FF2B5EF4-FFF2-40B4-BE49-F238E27FC236}">
                <a16:creationId xmlns:a16="http://schemas.microsoft.com/office/drawing/2014/main" id="{1503DFEE-208A-482B-855D-0801B149E57B}"/>
              </a:ext>
            </a:extLst>
          </p:cNvPr>
          <p:cNvSpPr>
            <a:spLocks noChangeAspect="1"/>
          </p:cNvSpPr>
          <p:nvPr/>
        </p:nvSpPr>
        <p:spPr>
          <a:xfrm>
            <a:off x="6751955" y="4379535"/>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流程图: 接点 199">
            <a:extLst>
              <a:ext uri="{FF2B5EF4-FFF2-40B4-BE49-F238E27FC236}">
                <a16:creationId xmlns:a16="http://schemas.microsoft.com/office/drawing/2014/main" id="{0745793D-FF36-4C8D-BCF7-F5C31A3EAF97}"/>
              </a:ext>
            </a:extLst>
          </p:cNvPr>
          <p:cNvSpPr>
            <a:spLocks noChangeAspect="1"/>
          </p:cNvSpPr>
          <p:nvPr/>
        </p:nvSpPr>
        <p:spPr>
          <a:xfrm>
            <a:off x="6788857" y="4776586"/>
            <a:ext cx="122565" cy="122565"/>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流程图: 接点 200">
            <a:extLst>
              <a:ext uri="{FF2B5EF4-FFF2-40B4-BE49-F238E27FC236}">
                <a16:creationId xmlns:a16="http://schemas.microsoft.com/office/drawing/2014/main" id="{B7EE1A4D-73C1-4BFE-BC44-63F57B32DD2B}"/>
              </a:ext>
            </a:extLst>
          </p:cNvPr>
          <p:cNvSpPr>
            <a:spLocks noChangeAspect="1"/>
          </p:cNvSpPr>
          <p:nvPr/>
        </p:nvSpPr>
        <p:spPr>
          <a:xfrm>
            <a:off x="5608733" y="4336952"/>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流程图: 接点 202">
            <a:extLst>
              <a:ext uri="{FF2B5EF4-FFF2-40B4-BE49-F238E27FC236}">
                <a16:creationId xmlns:a16="http://schemas.microsoft.com/office/drawing/2014/main" id="{11A3C933-AB37-4FF3-858F-62CA969FF755}"/>
              </a:ext>
            </a:extLst>
          </p:cNvPr>
          <p:cNvSpPr>
            <a:spLocks noChangeAspect="1"/>
          </p:cNvSpPr>
          <p:nvPr/>
        </p:nvSpPr>
        <p:spPr>
          <a:xfrm>
            <a:off x="5748216" y="4880944"/>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流程图: 接点 203">
            <a:extLst>
              <a:ext uri="{FF2B5EF4-FFF2-40B4-BE49-F238E27FC236}">
                <a16:creationId xmlns:a16="http://schemas.microsoft.com/office/drawing/2014/main" id="{0D775217-FD93-4D80-A110-41E6E196C8E0}"/>
              </a:ext>
            </a:extLst>
          </p:cNvPr>
          <p:cNvSpPr>
            <a:spLocks noChangeAspect="1"/>
          </p:cNvSpPr>
          <p:nvPr/>
        </p:nvSpPr>
        <p:spPr>
          <a:xfrm>
            <a:off x="5844706" y="4003843"/>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流程图: 接点 204">
            <a:extLst>
              <a:ext uri="{FF2B5EF4-FFF2-40B4-BE49-F238E27FC236}">
                <a16:creationId xmlns:a16="http://schemas.microsoft.com/office/drawing/2014/main" id="{B2B78909-DB38-4FF6-BABC-E259A332FC73}"/>
              </a:ext>
            </a:extLst>
          </p:cNvPr>
          <p:cNvSpPr>
            <a:spLocks noChangeAspect="1"/>
          </p:cNvSpPr>
          <p:nvPr/>
        </p:nvSpPr>
        <p:spPr>
          <a:xfrm>
            <a:off x="6208279" y="4608141"/>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流程图: 接点 205">
            <a:extLst>
              <a:ext uri="{FF2B5EF4-FFF2-40B4-BE49-F238E27FC236}">
                <a16:creationId xmlns:a16="http://schemas.microsoft.com/office/drawing/2014/main" id="{B06CA3A7-CF86-4675-8E29-7A1DBE1AF580}"/>
              </a:ext>
            </a:extLst>
          </p:cNvPr>
          <p:cNvSpPr>
            <a:spLocks noChangeAspect="1"/>
          </p:cNvSpPr>
          <p:nvPr/>
        </p:nvSpPr>
        <p:spPr>
          <a:xfrm>
            <a:off x="6415213" y="4662661"/>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流程图: 接点 206">
            <a:extLst>
              <a:ext uri="{FF2B5EF4-FFF2-40B4-BE49-F238E27FC236}">
                <a16:creationId xmlns:a16="http://schemas.microsoft.com/office/drawing/2014/main" id="{810E56F0-D1E8-4EAF-AD24-37BA4DA073D6}"/>
              </a:ext>
            </a:extLst>
          </p:cNvPr>
          <p:cNvSpPr>
            <a:spLocks noChangeAspect="1"/>
          </p:cNvSpPr>
          <p:nvPr/>
        </p:nvSpPr>
        <p:spPr>
          <a:xfrm>
            <a:off x="6215633" y="4341652"/>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流程图: 接点 207">
            <a:extLst>
              <a:ext uri="{FF2B5EF4-FFF2-40B4-BE49-F238E27FC236}">
                <a16:creationId xmlns:a16="http://schemas.microsoft.com/office/drawing/2014/main" id="{E6469C24-3741-4747-B908-400F8F528647}"/>
              </a:ext>
            </a:extLst>
          </p:cNvPr>
          <p:cNvSpPr>
            <a:spLocks noChangeAspect="1"/>
          </p:cNvSpPr>
          <p:nvPr/>
        </p:nvSpPr>
        <p:spPr>
          <a:xfrm>
            <a:off x="6229707" y="4812225"/>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流程图: 接点 208">
            <a:extLst>
              <a:ext uri="{FF2B5EF4-FFF2-40B4-BE49-F238E27FC236}">
                <a16:creationId xmlns:a16="http://schemas.microsoft.com/office/drawing/2014/main" id="{BBA22F5D-8C9B-488B-B36A-5D37A2BFECE9}"/>
              </a:ext>
            </a:extLst>
          </p:cNvPr>
          <p:cNvSpPr>
            <a:spLocks noChangeAspect="1"/>
          </p:cNvSpPr>
          <p:nvPr/>
        </p:nvSpPr>
        <p:spPr>
          <a:xfrm>
            <a:off x="5907175" y="4662661"/>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流程图: 接点 209">
            <a:extLst>
              <a:ext uri="{FF2B5EF4-FFF2-40B4-BE49-F238E27FC236}">
                <a16:creationId xmlns:a16="http://schemas.microsoft.com/office/drawing/2014/main" id="{A60A0DA2-65CA-491E-8B2F-28EBF07709C7}"/>
              </a:ext>
            </a:extLst>
          </p:cNvPr>
          <p:cNvSpPr>
            <a:spLocks noChangeAspect="1"/>
          </p:cNvSpPr>
          <p:nvPr/>
        </p:nvSpPr>
        <p:spPr>
          <a:xfrm>
            <a:off x="6070442" y="4728618"/>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流程图: 接点 210">
            <a:extLst>
              <a:ext uri="{FF2B5EF4-FFF2-40B4-BE49-F238E27FC236}">
                <a16:creationId xmlns:a16="http://schemas.microsoft.com/office/drawing/2014/main" id="{43F53491-8966-4DBF-981D-9DC36E1E6A90}"/>
              </a:ext>
            </a:extLst>
          </p:cNvPr>
          <p:cNvSpPr>
            <a:spLocks noChangeAspect="1"/>
          </p:cNvSpPr>
          <p:nvPr/>
        </p:nvSpPr>
        <p:spPr>
          <a:xfrm>
            <a:off x="5938372" y="4428096"/>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流程图: 接点 211">
            <a:extLst>
              <a:ext uri="{FF2B5EF4-FFF2-40B4-BE49-F238E27FC236}">
                <a16:creationId xmlns:a16="http://schemas.microsoft.com/office/drawing/2014/main" id="{F900ACB3-F6F8-470B-BFE5-B06EA491CA54}"/>
              </a:ext>
            </a:extLst>
          </p:cNvPr>
          <p:cNvSpPr>
            <a:spLocks noChangeAspect="1"/>
          </p:cNvSpPr>
          <p:nvPr/>
        </p:nvSpPr>
        <p:spPr>
          <a:xfrm>
            <a:off x="5712361" y="4553304"/>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流程图: 接点 212">
            <a:extLst>
              <a:ext uri="{FF2B5EF4-FFF2-40B4-BE49-F238E27FC236}">
                <a16:creationId xmlns:a16="http://schemas.microsoft.com/office/drawing/2014/main" id="{EACC5E13-F7C2-4413-8F62-48ED4F5DE402}"/>
              </a:ext>
            </a:extLst>
          </p:cNvPr>
          <p:cNvSpPr>
            <a:spLocks noChangeAspect="1"/>
          </p:cNvSpPr>
          <p:nvPr/>
        </p:nvSpPr>
        <p:spPr>
          <a:xfrm>
            <a:off x="5357392" y="4239550"/>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流程图: 接点 214">
            <a:extLst>
              <a:ext uri="{FF2B5EF4-FFF2-40B4-BE49-F238E27FC236}">
                <a16:creationId xmlns:a16="http://schemas.microsoft.com/office/drawing/2014/main" id="{196EFCCE-14D7-4237-B552-06CBE7E1ED08}"/>
              </a:ext>
            </a:extLst>
          </p:cNvPr>
          <p:cNvSpPr>
            <a:spLocks noChangeAspect="1"/>
          </p:cNvSpPr>
          <p:nvPr/>
        </p:nvSpPr>
        <p:spPr>
          <a:xfrm>
            <a:off x="3396966" y="4383048"/>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流程图: 接点 215">
            <a:extLst>
              <a:ext uri="{FF2B5EF4-FFF2-40B4-BE49-F238E27FC236}">
                <a16:creationId xmlns:a16="http://schemas.microsoft.com/office/drawing/2014/main" id="{D336E577-ADDA-4B34-9F52-E388D6ABAD9E}"/>
              </a:ext>
            </a:extLst>
          </p:cNvPr>
          <p:cNvSpPr>
            <a:spLocks noChangeAspect="1"/>
          </p:cNvSpPr>
          <p:nvPr/>
        </p:nvSpPr>
        <p:spPr>
          <a:xfrm>
            <a:off x="3378438" y="4426265"/>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流程图: 接点 216">
            <a:extLst>
              <a:ext uri="{FF2B5EF4-FFF2-40B4-BE49-F238E27FC236}">
                <a16:creationId xmlns:a16="http://schemas.microsoft.com/office/drawing/2014/main" id="{8883743D-2CBD-450F-A909-DDBA0F77FA38}"/>
              </a:ext>
            </a:extLst>
          </p:cNvPr>
          <p:cNvSpPr>
            <a:spLocks noChangeAspect="1"/>
          </p:cNvSpPr>
          <p:nvPr/>
        </p:nvSpPr>
        <p:spPr>
          <a:xfrm>
            <a:off x="3369739" y="4473048"/>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流程图: 接点 217">
            <a:extLst>
              <a:ext uri="{FF2B5EF4-FFF2-40B4-BE49-F238E27FC236}">
                <a16:creationId xmlns:a16="http://schemas.microsoft.com/office/drawing/2014/main" id="{7D367789-D7E1-4A3D-9F25-E0432AC94A0B}"/>
              </a:ext>
            </a:extLst>
          </p:cNvPr>
          <p:cNvSpPr>
            <a:spLocks noChangeAspect="1"/>
          </p:cNvSpPr>
          <p:nvPr/>
        </p:nvSpPr>
        <p:spPr>
          <a:xfrm>
            <a:off x="3378438" y="4558445"/>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流程图: 接点 218">
            <a:extLst>
              <a:ext uri="{FF2B5EF4-FFF2-40B4-BE49-F238E27FC236}">
                <a16:creationId xmlns:a16="http://schemas.microsoft.com/office/drawing/2014/main" id="{DDDBA0DC-33B8-43F9-89B8-8F942C2C07CB}"/>
              </a:ext>
            </a:extLst>
          </p:cNvPr>
          <p:cNvSpPr>
            <a:spLocks noChangeAspect="1"/>
          </p:cNvSpPr>
          <p:nvPr/>
        </p:nvSpPr>
        <p:spPr>
          <a:xfrm>
            <a:off x="3496707" y="4722615"/>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流程图: 接点 219">
            <a:extLst>
              <a:ext uri="{FF2B5EF4-FFF2-40B4-BE49-F238E27FC236}">
                <a16:creationId xmlns:a16="http://schemas.microsoft.com/office/drawing/2014/main" id="{C83BB03A-6345-40A5-8DD6-A21CC57FAD22}"/>
              </a:ext>
            </a:extLst>
          </p:cNvPr>
          <p:cNvSpPr>
            <a:spLocks noChangeAspect="1"/>
          </p:cNvSpPr>
          <p:nvPr/>
        </p:nvSpPr>
        <p:spPr>
          <a:xfrm>
            <a:off x="3535329" y="4738445"/>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流程图: 接点 220">
            <a:extLst>
              <a:ext uri="{FF2B5EF4-FFF2-40B4-BE49-F238E27FC236}">
                <a16:creationId xmlns:a16="http://schemas.microsoft.com/office/drawing/2014/main" id="{24FFFA4A-6539-46BD-AC87-2D453E02453C}"/>
              </a:ext>
            </a:extLst>
          </p:cNvPr>
          <p:cNvSpPr>
            <a:spLocks noChangeAspect="1"/>
          </p:cNvSpPr>
          <p:nvPr/>
        </p:nvSpPr>
        <p:spPr>
          <a:xfrm>
            <a:off x="3586707" y="4766638"/>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流程图: 接点 221">
            <a:extLst>
              <a:ext uri="{FF2B5EF4-FFF2-40B4-BE49-F238E27FC236}">
                <a16:creationId xmlns:a16="http://schemas.microsoft.com/office/drawing/2014/main" id="{1757648C-8602-4B78-BC0A-DB3534FE4966}"/>
              </a:ext>
            </a:extLst>
          </p:cNvPr>
          <p:cNvSpPr>
            <a:spLocks noChangeAspect="1"/>
          </p:cNvSpPr>
          <p:nvPr/>
        </p:nvSpPr>
        <p:spPr>
          <a:xfrm>
            <a:off x="3721045" y="4619291"/>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流程图: 接点 222">
            <a:extLst>
              <a:ext uri="{FF2B5EF4-FFF2-40B4-BE49-F238E27FC236}">
                <a16:creationId xmlns:a16="http://schemas.microsoft.com/office/drawing/2014/main" id="{E151F90B-79BD-431D-919F-92EF641078B7}"/>
              </a:ext>
            </a:extLst>
          </p:cNvPr>
          <p:cNvSpPr>
            <a:spLocks noChangeAspect="1"/>
          </p:cNvSpPr>
          <p:nvPr/>
        </p:nvSpPr>
        <p:spPr>
          <a:xfrm>
            <a:off x="3721045" y="4676638"/>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流程图: 接点 223">
            <a:extLst>
              <a:ext uri="{FF2B5EF4-FFF2-40B4-BE49-F238E27FC236}">
                <a16:creationId xmlns:a16="http://schemas.microsoft.com/office/drawing/2014/main" id="{4037C563-61EC-43CD-889F-C0E6F32D2E4B}"/>
              </a:ext>
            </a:extLst>
          </p:cNvPr>
          <p:cNvSpPr>
            <a:spLocks noChangeAspect="1"/>
          </p:cNvSpPr>
          <p:nvPr/>
        </p:nvSpPr>
        <p:spPr>
          <a:xfrm>
            <a:off x="3676707" y="4742803"/>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流程图: 接点 224">
            <a:extLst>
              <a:ext uri="{FF2B5EF4-FFF2-40B4-BE49-F238E27FC236}">
                <a16:creationId xmlns:a16="http://schemas.microsoft.com/office/drawing/2014/main" id="{7D023273-8E43-4756-B31C-49437FF48A47}"/>
              </a:ext>
            </a:extLst>
          </p:cNvPr>
          <p:cNvSpPr>
            <a:spLocks noChangeAspect="1"/>
          </p:cNvSpPr>
          <p:nvPr/>
        </p:nvSpPr>
        <p:spPr>
          <a:xfrm>
            <a:off x="3533994" y="4231636"/>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流程图: 接点 225">
            <a:extLst>
              <a:ext uri="{FF2B5EF4-FFF2-40B4-BE49-F238E27FC236}">
                <a16:creationId xmlns:a16="http://schemas.microsoft.com/office/drawing/2014/main" id="{305FC96E-7A8B-4F7C-8007-38737594F911}"/>
              </a:ext>
            </a:extLst>
          </p:cNvPr>
          <p:cNvSpPr>
            <a:spLocks noChangeAspect="1"/>
          </p:cNvSpPr>
          <p:nvPr/>
        </p:nvSpPr>
        <p:spPr>
          <a:xfrm>
            <a:off x="3756639" y="4411047"/>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流程图: 接点 226">
            <a:extLst>
              <a:ext uri="{FF2B5EF4-FFF2-40B4-BE49-F238E27FC236}">
                <a16:creationId xmlns:a16="http://schemas.microsoft.com/office/drawing/2014/main" id="{8C33DFDA-64B3-47C4-A7E7-A8D4230B1AAC}"/>
              </a:ext>
            </a:extLst>
          </p:cNvPr>
          <p:cNvSpPr>
            <a:spLocks noChangeAspect="1"/>
          </p:cNvSpPr>
          <p:nvPr/>
        </p:nvSpPr>
        <p:spPr>
          <a:xfrm>
            <a:off x="3835912" y="4344882"/>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流程图: 接点 227">
            <a:extLst>
              <a:ext uri="{FF2B5EF4-FFF2-40B4-BE49-F238E27FC236}">
                <a16:creationId xmlns:a16="http://schemas.microsoft.com/office/drawing/2014/main" id="{842F2CEF-478D-4494-9F03-C48F52B0E0C3}"/>
              </a:ext>
            </a:extLst>
          </p:cNvPr>
          <p:cNvSpPr>
            <a:spLocks noChangeAspect="1"/>
          </p:cNvSpPr>
          <p:nvPr/>
        </p:nvSpPr>
        <p:spPr>
          <a:xfrm>
            <a:off x="3810740" y="4274323"/>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流程图: 接点 228">
            <a:extLst>
              <a:ext uri="{FF2B5EF4-FFF2-40B4-BE49-F238E27FC236}">
                <a16:creationId xmlns:a16="http://schemas.microsoft.com/office/drawing/2014/main" id="{8B24215B-E776-496B-8F18-00E09BFA22BE}"/>
              </a:ext>
            </a:extLst>
          </p:cNvPr>
          <p:cNvSpPr>
            <a:spLocks noChangeAspect="1"/>
          </p:cNvSpPr>
          <p:nvPr/>
        </p:nvSpPr>
        <p:spPr>
          <a:xfrm>
            <a:off x="3988867" y="4364323"/>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流程图: 接点 229">
            <a:extLst>
              <a:ext uri="{FF2B5EF4-FFF2-40B4-BE49-F238E27FC236}">
                <a16:creationId xmlns:a16="http://schemas.microsoft.com/office/drawing/2014/main" id="{2E13FDCD-2657-4F9F-9444-37A912059888}"/>
              </a:ext>
            </a:extLst>
          </p:cNvPr>
          <p:cNvSpPr>
            <a:spLocks noChangeAspect="1"/>
          </p:cNvSpPr>
          <p:nvPr/>
        </p:nvSpPr>
        <p:spPr>
          <a:xfrm>
            <a:off x="4057215" y="4373916"/>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流程图: 接点 230">
            <a:extLst>
              <a:ext uri="{FF2B5EF4-FFF2-40B4-BE49-F238E27FC236}">
                <a16:creationId xmlns:a16="http://schemas.microsoft.com/office/drawing/2014/main" id="{B29F8B5C-BF87-48EF-BBCF-D00FBDCAF530}"/>
              </a:ext>
            </a:extLst>
          </p:cNvPr>
          <p:cNvSpPr>
            <a:spLocks noChangeAspect="1"/>
          </p:cNvSpPr>
          <p:nvPr/>
        </p:nvSpPr>
        <p:spPr>
          <a:xfrm>
            <a:off x="3898867" y="3871075"/>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流程图: 接点 231">
            <a:extLst>
              <a:ext uri="{FF2B5EF4-FFF2-40B4-BE49-F238E27FC236}">
                <a16:creationId xmlns:a16="http://schemas.microsoft.com/office/drawing/2014/main" id="{0A4660B7-CFC6-407F-AAF0-FB2A5BDCD6DE}"/>
              </a:ext>
            </a:extLst>
          </p:cNvPr>
          <p:cNvSpPr>
            <a:spLocks noChangeAspect="1"/>
          </p:cNvSpPr>
          <p:nvPr/>
        </p:nvSpPr>
        <p:spPr>
          <a:xfrm>
            <a:off x="3920519" y="3679171"/>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流程图: 接点 232">
            <a:extLst>
              <a:ext uri="{FF2B5EF4-FFF2-40B4-BE49-F238E27FC236}">
                <a16:creationId xmlns:a16="http://schemas.microsoft.com/office/drawing/2014/main" id="{C9F5CEB2-3BE2-4E86-9B42-4C04888D61DD}"/>
              </a:ext>
            </a:extLst>
          </p:cNvPr>
          <p:cNvSpPr>
            <a:spLocks noChangeAspect="1"/>
          </p:cNvSpPr>
          <p:nvPr/>
        </p:nvSpPr>
        <p:spPr>
          <a:xfrm>
            <a:off x="4146966" y="4383048"/>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流程图: 接点 233">
            <a:extLst>
              <a:ext uri="{FF2B5EF4-FFF2-40B4-BE49-F238E27FC236}">
                <a16:creationId xmlns:a16="http://schemas.microsoft.com/office/drawing/2014/main" id="{051A0797-4621-485F-8719-45FEAAA51356}"/>
              </a:ext>
            </a:extLst>
          </p:cNvPr>
          <p:cNvSpPr>
            <a:spLocks noChangeAspect="1"/>
          </p:cNvSpPr>
          <p:nvPr/>
        </p:nvSpPr>
        <p:spPr>
          <a:xfrm>
            <a:off x="4310534" y="4315848"/>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流程图: 接点 234">
            <a:extLst>
              <a:ext uri="{FF2B5EF4-FFF2-40B4-BE49-F238E27FC236}">
                <a16:creationId xmlns:a16="http://schemas.microsoft.com/office/drawing/2014/main" id="{FD3EF2F7-FF57-4678-99DF-7E09A0759D41}"/>
              </a:ext>
            </a:extLst>
          </p:cNvPr>
          <p:cNvSpPr>
            <a:spLocks noChangeAspect="1"/>
          </p:cNvSpPr>
          <p:nvPr/>
        </p:nvSpPr>
        <p:spPr>
          <a:xfrm>
            <a:off x="4238141" y="4344882"/>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流程图: 接点 235">
            <a:extLst>
              <a:ext uri="{FF2B5EF4-FFF2-40B4-BE49-F238E27FC236}">
                <a16:creationId xmlns:a16="http://schemas.microsoft.com/office/drawing/2014/main" id="{16BC8ED9-159C-49F4-93B1-55EEB1658AE6}"/>
              </a:ext>
            </a:extLst>
          </p:cNvPr>
          <p:cNvSpPr>
            <a:spLocks noChangeAspect="1"/>
          </p:cNvSpPr>
          <p:nvPr/>
        </p:nvSpPr>
        <p:spPr>
          <a:xfrm>
            <a:off x="4279444" y="4183965"/>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流程图: 接点 236">
            <a:extLst>
              <a:ext uri="{FF2B5EF4-FFF2-40B4-BE49-F238E27FC236}">
                <a16:creationId xmlns:a16="http://schemas.microsoft.com/office/drawing/2014/main" id="{C178C146-05F5-436A-842C-7C0A5FDFA013}"/>
              </a:ext>
            </a:extLst>
          </p:cNvPr>
          <p:cNvSpPr>
            <a:spLocks noChangeAspect="1"/>
          </p:cNvSpPr>
          <p:nvPr/>
        </p:nvSpPr>
        <p:spPr>
          <a:xfrm>
            <a:off x="4355891" y="4240365"/>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流程图: 接点 237">
            <a:extLst>
              <a:ext uri="{FF2B5EF4-FFF2-40B4-BE49-F238E27FC236}">
                <a16:creationId xmlns:a16="http://schemas.microsoft.com/office/drawing/2014/main" id="{9DF710CB-0D80-4B7A-857D-C98AE9938EF3}"/>
              </a:ext>
            </a:extLst>
          </p:cNvPr>
          <p:cNvSpPr>
            <a:spLocks noChangeAspect="1"/>
          </p:cNvSpPr>
          <p:nvPr/>
        </p:nvSpPr>
        <p:spPr>
          <a:xfrm>
            <a:off x="3877215" y="3925795"/>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流程图: 接点 238">
            <a:extLst>
              <a:ext uri="{FF2B5EF4-FFF2-40B4-BE49-F238E27FC236}">
                <a16:creationId xmlns:a16="http://schemas.microsoft.com/office/drawing/2014/main" id="{AC9E09AF-B25C-4396-96BF-770689347921}"/>
              </a:ext>
            </a:extLst>
          </p:cNvPr>
          <p:cNvSpPr>
            <a:spLocks noChangeAspect="1"/>
          </p:cNvSpPr>
          <p:nvPr/>
        </p:nvSpPr>
        <p:spPr>
          <a:xfrm>
            <a:off x="4073199" y="3570088"/>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流程图: 接点 239">
            <a:extLst>
              <a:ext uri="{FF2B5EF4-FFF2-40B4-BE49-F238E27FC236}">
                <a16:creationId xmlns:a16="http://schemas.microsoft.com/office/drawing/2014/main" id="{0D63824B-D391-4735-80D8-7BF6EF01DBA4}"/>
              </a:ext>
            </a:extLst>
          </p:cNvPr>
          <p:cNvSpPr>
            <a:spLocks noChangeAspect="1"/>
          </p:cNvSpPr>
          <p:nvPr/>
        </p:nvSpPr>
        <p:spPr>
          <a:xfrm>
            <a:off x="4146966" y="3513688"/>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流程图: 接点 240">
            <a:extLst>
              <a:ext uri="{FF2B5EF4-FFF2-40B4-BE49-F238E27FC236}">
                <a16:creationId xmlns:a16="http://schemas.microsoft.com/office/drawing/2014/main" id="{354E121C-D94B-4497-BD39-0412660857B5}"/>
              </a:ext>
            </a:extLst>
          </p:cNvPr>
          <p:cNvSpPr>
            <a:spLocks noChangeAspect="1"/>
          </p:cNvSpPr>
          <p:nvPr/>
        </p:nvSpPr>
        <p:spPr>
          <a:xfrm>
            <a:off x="4236966" y="3517830"/>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流程图: 接点 241">
            <a:extLst>
              <a:ext uri="{FF2B5EF4-FFF2-40B4-BE49-F238E27FC236}">
                <a16:creationId xmlns:a16="http://schemas.microsoft.com/office/drawing/2014/main" id="{1ADB0F62-B2BE-458D-9946-F6BEF06AD567}"/>
              </a:ext>
            </a:extLst>
          </p:cNvPr>
          <p:cNvSpPr>
            <a:spLocks noChangeAspect="1"/>
          </p:cNvSpPr>
          <p:nvPr/>
        </p:nvSpPr>
        <p:spPr>
          <a:xfrm>
            <a:off x="4343199" y="3527372"/>
            <a:ext cx="180000" cy="18000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流程图: 接点 242">
            <a:extLst>
              <a:ext uri="{FF2B5EF4-FFF2-40B4-BE49-F238E27FC236}">
                <a16:creationId xmlns:a16="http://schemas.microsoft.com/office/drawing/2014/main" id="{E8F8D2A3-061B-4655-81CD-C044AC09240F}"/>
              </a:ext>
            </a:extLst>
          </p:cNvPr>
          <p:cNvSpPr>
            <a:spLocks noChangeAspect="1"/>
          </p:cNvSpPr>
          <p:nvPr/>
        </p:nvSpPr>
        <p:spPr>
          <a:xfrm>
            <a:off x="4392264" y="3631736"/>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流程图: 接点 243">
            <a:extLst>
              <a:ext uri="{FF2B5EF4-FFF2-40B4-BE49-F238E27FC236}">
                <a16:creationId xmlns:a16="http://schemas.microsoft.com/office/drawing/2014/main" id="{7EF813AB-ECEF-412B-87F4-354009230A43}"/>
              </a:ext>
            </a:extLst>
          </p:cNvPr>
          <p:cNvSpPr>
            <a:spLocks noChangeAspect="1"/>
          </p:cNvSpPr>
          <p:nvPr/>
        </p:nvSpPr>
        <p:spPr>
          <a:xfrm>
            <a:off x="4400534" y="3736100"/>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流程图: 接点 244">
            <a:extLst>
              <a:ext uri="{FF2B5EF4-FFF2-40B4-BE49-F238E27FC236}">
                <a16:creationId xmlns:a16="http://schemas.microsoft.com/office/drawing/2014/main" id="{DA4139D7-C327-4B08-B613-1E32692115B4}"/>
              </a:ext>
            </a:extLst>
          </p:cNvPr>
          <p:cNvSpPr>
            <a:spLocks noChangeAspect="1"/>
          </p:cNvSpPr>
          <p:nvPr/>
        </p:nvSpPr>
        <p:spPr>
          <a:xfrm>
            <a:off x="4372233" y="3821125"/>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流程图: 接点 245">
            <a:extLst>
              <a:ext uri="{FF2B5EF4-FFF2-40B4-BE49-F238E27FC236}">
                <a16:creationId xmlns:a16="http://schemas.microsoft.com/office/drawing/2014/main" id="{F9A93F86-9303-47F5-9566-5B76F39F1BD5}"/>
              </a:ext>
            </a:extLst>
          </p:cNvPr>
          <p:cNvSpPr>
            <a:spLocks noChangeAspect="1"/>
          </p:cNvSpPr>
          <p:nvPr/>
        </p:nvSpPr>
        <p:spPr>
          <a:xfrm>
            <a:off x="4559770" y="3606614"/>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流程图: 接点 246">
            <a:extLst>
              <a:ext uri="{FF2B5EF4-FFF2-40B4-BE49-F238E27FC236}">
                <a16:creationId xmlns:a16="http://schemas.microsoft.com/office/drawing/2014/main" id="{EAF2567D-7784-4277-9519-5731E1DF2295}"/>
              </a:ext>
            </a:extLst>
          </p:cNvPr>
          <p:cNvSpPr>
            <a:spLocks noChangeAspect="1"/>
          </p:cNvSpPr>
          <p:nvPr/>
        </p:nvSpPr>
        <p:spPr>
          <a:xfrm>
            <a:off x="4565357" y="3692057"/>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流程图: 接点 247">
            <a:extLst>
              <a:ext uri="{FF2B5EF4-FFF2-40B4-BE49-F238E27FC236}">
                <a16:creationId xmlns:a16="http://schemas.microsoft.com/office/drawing/2014/main" id="{265C926A-E834-45BB-A3C1-B43FFE4B3588}"/>
              </a:ext>
            </a:extLst>
          </p:cNvPr>
          <p:cNvSpPr>
            <a:spLocks noChangeAspect="1"/>
          </p:cNvSpPr>
          <p:nvPr/>
        </p:nvSpPr>
        <p:spPr>
          <a:xfrm>
            <a:off x="4569492" y="3767540"/>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流程图: 接点 248">
            <a:extLst>
              <a:ext uri="{FF2B5EF4-FFF2-40B4-BE49-F238E27FC236}">
                <a16:creationId xmlns:a16="http://schemas.microsoft.com/office/drawing/2014/main" id="{ECD63BF1-AA72-43E9-98E8-8D7A57F2E935}"/>
              </a:ext>
            </a:extLst>
          </p:cNvPr>
          <p:cNvSpPr>
            <a:spLocks noChangeAspect="1"/>
          </p:cNvSpPr>
          <p:nvPr/>
        </p:nvSpPr>
        <p:spPr>
          <a:xfrm>
            <a:off x="4738450" y="3745642"/>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流程图: 接点 249">
            <a:extLst>
              <a:ext uri="{FF2B5EF4-FFF2-40B4-BE49-F238E27FC236}">
                <a16:creationId xmlns:a16="http://schemas.microsoft.com/office/drawing/2014/main" id="{0B03D7CF-7271-40C3-A634-3716068D1201}"/>
              </a:ext>
            </a:extLst>
          </p:cNvPr>
          <p:cNvSpPr>
            <a:spLocks noChangeAspect="1"/>
          </p:cNvSpPr>
          <p:nvPr/>
        </p:nvSpPr>
        <p:spPr>
          <a:xfrm>
            <a:off x="4535891" y="3432389"/>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流程图: 接点 250">
            <a:extLst>
              <a:ext uri="{FF2B5EF4-FFF2-40B4-BE49-F238E27FC236}">
                <a16:creationId xmlns:a16="http://schemas.microsoft.com/office/drawing/2014/main" id="{3A3BF509-4879-4ECB-A856-72B6DD98AB70}"/>
              </a:ext>
            </a:extLst>
          </p:cNvPr>
          <p:cNvSpPr>
            <a:spLocks noChangeAspect="1"/>
          </p:cNvSpPr>
          <p:nvPr/>
        </p:nvSpPr>
        <p:spPr>
          <a:xfrm>
            <a:off x="4926371" y="3783688"/>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流程图: 接点 251">
            <a:extLst>
              <a:ext uri="{FF2B5EF4-FFF2-40B4-BE49-F238E27FC236}">
                <a16:creationId xmlns:a16="http://schemas.microsoft.com/office/drawing/2014/main" id="{05726BEB-484E-4672-8ABF-CD274F19BFF8}"/>
              </a:ext>
            </a:extLst>
          </p:cNvPr>
          <p:cNvSpPr>
            <a:spLocks noChangeAspect="1"/>
          </p:cNvSpPr>
          <p:nvPr/>
        </p:nvSpPr>
        <p:spPr>
          <a:xfrm>
            <a:off x="4935279" y="3871075"/>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流程图: 接点 252">
            <a:extLst>
              <a:ext uri="{FF2B5EF4-FFF2-40B4-BE49-F238E27FC236}">
                <a16:creationId xmlns:a16="http://schemas.microsoft.com/office/drawing/2014/main" id="{301199A9-E98E-4237-AA94-EBC45C65C8BA}"/>
              </a:ext>
            </a:extLst>
          </p:cNvPr>
          <p:cNvSpPr>
            <a:spLocks noChangeAspect="1"/>
          </p:cNvSpPr>
          <p:nvPr/>
        </p:nvSpPr>
        <p:spPr>
          <a:xfrm>
            <a:off x="4848972" y="3670159"/>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流程图: 接点 253">
            <a:extLst>
              <a:ext uri="{FF2B5EF4-FFF2-40B4-BE49-F238E27FC236}">
                <a16:creationId xmlns:a16="http://schemas.microsoft.com/office/drawing/2014/main" id="{3450F9BE-DAEE-4DE7-BD37-7A45A4F7E040}"/>
              </a:ext>
            </a:extLst>
          </p:cNvPr>
          <p:cNvSpPr>
            <a:spLocks noChangeAspect="1"/>
          </p:cNvSpPr>
          <p:nvPr/>
        </p:nvSpPr>
        <p:spPr>
          <a:xfrm>
            <a:off x="4679950" y="3412448"/>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流程图: 接点 254">
            <a:extLst>
              <a:ext uri="{FF2B5EF4-FFF2-40B4-BE49-F238E27FC236}">
                <a16:creationId xmlns:a16="http://schemas.microsoft.com/office/drawing/2014/main" id="{8876CAC4-890E-4FC1-BFDB-87F8EA0613CA}"/>
              </a:ext>
            </a:extLst>
          </p:cNvPr>
          <p:cNvSpPr>
            <a:spLocks noChangeAspect="1"/>
          </p:cNvSpPr>
          <p:nvPr/>
        </p:nvSpPr>
        <p:spPr>
          <a:xfrm>
            <a:off x="4589697" y="3287437"/>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流程图: 接点 256">
            <a:extLst>
              <a:ext uri="{FF2B5EF4-FFF2-40B4-BE49-F238E27FC236}">
                <a16:creationId xmlns:a16="http://schemas.microsoft.com/office/drawing/2014/main" id="{D925C213-334C-4ECE-8257-8914EA06296A}"/>
              </a:ext>
            </a:extLst>
          </p:cNvPr>
          <p:cNvSpPr>
            <a:spLocks noChangeAspect="1"/>
          </p:cNvSpPr>
          <p:nvPr/>
        </p:nvSpPr>
        <p:spPr>
          <a:xfrm>
            <a:off x="4793221" y="3911678"/>
            <a:ext cx="150966" cy="150966"/>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流程图: 接点 257">
            <a:extLst>
              <a:ext uri="{FF2B5EF4-FFF2-40B4-BE49-F238E27FC236}">
                <a16:creationId xmlns:a16="http://schemas.microsoft.com/office/drawing/2014/main" id="{50AA3CF5-F0ED-426A-8814-17859871DFA3}"/>
              </a:ext>
            </a:extLst>
          </p:cNvPr>
          <p:cNvSpPr>
            <a:spLocks noChangeAspect="1"/>
          </p:cNvSpPr>
          <p:nvPr/>
        </p:nvSpPr>
        <p:spPr>
          <a:xfrm>
            <a:off x="4783300" y="4131870"/>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流程图: 接点 258">
            <a:extLst>
              <a:ext uri="{FF2B5EF4-FFF2-40B4-BE49-F238E27FC236}">
                <a16:creationId xmlns:a16="http://schemas.microsoft.com/office/drawing/2014/main" id="{FC7AE1B3-A0C9-4CFE-A2E0-5AFBD35B9295}"/>
              </a:ext>
            </a:extLst>
          </p:cNvPr>
          <p:cNvSpPr>
            <a:spLocks noChangeAspect="1"/>
          </p:cNvSpPr>
          <p:nvPr/>
        </p:nvSpPr>
        <p:spPr>
          <a:xfrm>
            <a:off x="4755433" y="4269082"/>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流程图: 接点 259">
            <a:extLst>
              <a:ext uri="{FF2B5EF4-FFF2-40B4-BE49-F238E27FC236}">
                <a16:creationId xmlns:a16="http://schemas.microsoft.com/office/drawing/2014/main" id="{52D9B10E-8470-42BE-A52B-67E91831A8F7}"/>
              </a:ext>
            </a:extLst>
          </p:cNvPr>
          <p:cNvSpPr>
            <a:spLocks noChangeAspect="1"/>
          </p:cNvSpPr>
          <p:nvPr/>
        </p:nvSpPr>
        <p:spPr>
          <a:xfrm>
            <a:off x="4935279" y="4497162"/>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流程图: 接点 260">
            <a:extLst>
              <a:ext uri="{FF2B5EF4-FFF2-40B4-BE49-F238E27FC236}">
                <a16:creationId xmlns:a16="http://schemas.microsoft.com/office/drawing/2014/main" id="{D0312D88-B667-4712-B271-06D07C9D856B}"/>
              </a:ext>
            </a:extLst>
          </p:cNvPr>
          <p:cNvSpPr>
            <a:spLocks noChangeAspect="1"/>
          </p:cNvSpPr>
          <p:nvPr/>
        </p:nvSpPr>
        <p:spPr>
          <a:xfrm>
            <a:off x="4963691" y="4393040"/>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流程图: 接点 261">
            <a:extLst>
              <a:ext uri="{FF2B5EF4-FFF2-40B4-BE49-F238E27FC236}">
                <a16:creationId xmlns:a16="http://schemas.microsoft.com/office/drawing/2014/main" id="{0F4FC89D-4D94-4890-9EFF-6F2B7DB48672}"/>
              </a:ext>
            </a:extLst>
          </p:cNvPr>
          <p:cNvSpPr>
            <a:spLocks noChangeAspect="1"/>
          </p:cNvSpPr>
          <p:nvPr/>
        </p:nvSpPr>
        <p:spPr>
          <a:xfrm>
            <a:off x="5020972" y="4474568"/>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流程图: 接点 262">
            <a:extLst>
              <a:ext uri="{FF2B5EF4-FFF2-40B4-BE49-F238E27FC236}">
                <a16:creationId xmlns:a16="http://schemas.microsoft.com/office/drawing/2014/main" id="{BA70FA36-8B62-4277-88FC-C98C0025E64D}"/>
              </a:ext>
            </a:extLst>
          </p:cNvPr>
          <p:cNvSpPr>
            <a:spLocks noChangeAspect="1"/>
          </p:cNvSpPr>
          <p:nvPr/>
        </p:nvSpPr>
        <p:spPr>
          <a:xfrm>
            <a:off x="5342270" y="4405848"/>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流程图: 接点 263">
            <a:extLst>
              <a:ext uri="{FF2B5EF4-FFF2-40B4-BE49-F238E27FC236}">
                <a16:creationId xmlns:a16="http://schemas.microsoft.com/office/drawing/2014/main" id="{8E8BE9D5-13E2-4C39-93A3-E97D8E5F7C05}"/>
              </a:ext>
            </a:extLst>
          </p:cNvPr>
          <p:cNvSpPr>
            <a:spLocks noChangeAspect="1"/>
          </p:cNvSpPr>
          <p:nvPr/>
        </p:nvSpPr>
        <p:spPr>
          <a:xfrm>
            <a:off x="5277915" y="4551277"/>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流程图: 接点 264">
            <a:extLst>
              <a:ext uri="{FF2B5EF4-FFF2-40B4-BE49-F238E27FC236}">
                <a16:creationId xmlns:a16="http://schemas.microsoft.com/office/drawing/2014/main" id="{DDD5B015-1E5F-44F4-B0FD-8EEA201BD421}"/>
              </a:ext>
            </a:extLst>
          </p:cNvPr>
          <p:cNvSpPr>
            <a:spLocks noChangeAspect="1"/>
          </p:cNvSpPr>
          <p:nvPr/>
        </p:nvSpPr>
        <p:spPr>
          <a:xfrm>
            <a:off x="5135806" y="3759842"/>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流程图: 接点 265">
            <a:extLst>
              <a:ext uri="{FF2B5EF4-FFF2-40B4-BE49-F238E27FC236}">
                <a16:creationId xmlns:a16="http://schemas.microsoft.com/office/drawing/2014/main" id="{015CC957-3B0F-4BE9-B080-EB25A74DB0D9}"/>
              </a:ext>
            </a:extLst>
          </p:cNvPr>
          <p:cNvSpPr>
            <a:spLocks noChangeAspect="1"/>
          </p:cNvSpPr>
          <p:nvPr/>
        </p:nvSpPr>
        <p:spPr>
          <a:xfrm>
            <a:off x="5024962" y="3428222"/>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流程图: 接点 266">
            <a:extLst>
              <a:ext uri="{FF2B5EF4-FFF2-40B4-BE49-F238E27FC236}">
                <a16:creationId xmlns:a16="http://schemas.microsoft.com/office/drawing/2014/main" id="{5776898C-56E2-4F53-A5E0-B9BA3D32A4E6}"/>
              </a:ext>
            </a:extLst>
          </p:cNvPr>
          <p:cNvSpPr>
            <a:spLocks noChangeAspect="1"/>
          </p:cNvSpPr>
          <p:nvPr/>
        </p:nvSpPr>
        <p:spPr>
          <a:xfrm>
            <a:off x="5135805" y="3151431"/>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流程图: 接点 267">
            <a:extLst>
              <a:ext uri="{FF2B5EF4-FFF2-40B4-BE49-F238E27FC236}">
                <a16:creationId xmlns:a16="http://schemas.microsoft.com/office/drawing/2014/main" id="{EAD155E3-EB51-436C-9FAD-5307293BBDDE}"/>
              </a:ext>
            </a:extLst>
          </p:cNvPr>
          <p:cNvSpPr>
            <a:spLocks noChangeAspect="1"/>
          </p:cNvSpPr>
          <p:nvPr/>
        </p:nvSpPr>
        <p:spPr>
          <a:xfrm>
            <a:off x="5456464" y="3924680"/>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流程图: 接点 268">
            <a:extLst>
              <a:ext uri="{FF2B5EF4-FFF2-40B4-BE49-F238E27FC236}">
                <a16:creationId xmlns:a16="http://schemas.microsoft.com/office/drawing/2014/main" id="{083447E1-D6EB-45C8-8407-DDB59C256C25}"/>
              </a:ext>
            </a:extLst>
          </p:cNvPr>
          <p:cNvSpPr>
            <a:spLocks noChangeAspect="1"/>
          </p:cNvSpPr>
          <p:nvPr/>
        </p:nvSpPr>
        <p:spPr>
          <a:xfrm>
            <a:off x="5197087" y="3532749"/>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流程图: 接点 269">
            <a:extLst>
              <a:ext uri="{FF2B5EF4-FFF2-40B4-BE49-F238E27FC236}">
                <a16:creationId xmlns:a16="http://schemas.microsoft.com/office/drawing/2014/main" id="{E7C8A048-5B01-4AC0-B1C9-38586A3A6B44}"/>
              </a:ext>
            </a:extLst>
          </p:cNvPr>
          <p:cNvSpPr>
            <a:spLocks noChangeAspect="1"/>
          </p:cNvSpPr>
          <p:nvPr/>
        </p:nvSpPr>
        <p:spPr>
          <a:xfrm>
            <a:off x="5288454" y="3722880"/>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流程图: 接点 270">
            <a:extLst>
              <a:ext uri="{FF2B5EF4-FFF2-40B4-BE49-F238E27FC236}">
                <a16:creationId xmlns:a16="http://schemas.microsoft.com/office/drawing/2014/main" id="{61EAE0D0-5765-48EE-B7CD-F5751429BE0B}"/>
              </a:ext>
            </a:extLst>
          </p:cNvPr>
          <p:cNvSpPr>
            <a:spLocks noChangeAspect="1"/>
          </p:cNvSpPr>
          <p:nvPr/>
        </p:nvSpPr>
        <p:spPr>
          <a:xfrm>
            <a:off x="5155350" y="3189830"/>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流程图: 接点 271">
            <a:extLst>
              <a:ext uri="{FF2B5EF4-FFF2-40B4-BE49-F238E27FC236}">
                <a16:creationId xmlns:a16="http://schemas.microsoft.com/office/drawing/2014/main" id="{C8AC2739-0D25-403D-8805-62A0F370B98E}"/>
              </a:ext>
            </a:extLst>
          </p:cNvPr>
          <p:cNvSpPr>
            <a:spLocks noChangeAspect="1"/>
          </p:cNvSpPr>
          <p:nvPr/>
        </p:nvSpPr>
        <p:spPr>
          <a:xfrm>
            <a:off x="5230483" y="3980730"/>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流程图: 接点 272">
            <a:extLst>
              <a:ext uri="{FF2B5EF4-FFF2-40B4-BE49-F238E27FC236}">
                <a16:creationId xmlns:a16="http://schemas.microsoft.com/office/drawing/2014/main" id="{A0D393E6-CB3C-4FCE-9412-3DF495976C1E}"/>
              </a:ext>
            </a:extLst>
          </p:cNvPr>
          <p:cNvSpPr>
            <a:spLocks noChangeAspect="1"/>
          </p:cNvSpPr>
          <p:nvPr/>
        </p:nvSpPr>
        <p:spPr>
          <a:xfrm>
            <a:off x="5753557" y="3631890"/>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流程图: 接点 273">
            <a:extLst>
              <a:ext uri="{FF2B5EF4-FFF2-40B4-BE49-F238E27FC236}">
                <a16:creationId xmlns:a16="http://schemas.microsoft.com/office/drawing/2014/main" id="{5A43538E-99A8-4737-B0BB-972B500369B1}"/>
              </a:ext>
            </a:extLst>
          </p:cNvPr>
          <p:cNvSpPr>
            <a:spLocks noChangeAspect="1"/>
          </p:cNvSpPr>
          <p:nvPr/>
        </p:nvSpPr>
        <p:spPr>
          <a:xfrm>
            <a:off x="5644713" y="3846926"/>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流程图: 接点 274">
            <a:extLst>
              <a:ext uri="{FF2B5EF4-FFF2-40B4-BE49-F238E27FC236}">
                <a16:creationId xmlns:a16="http://schemas.microsoft.com/office/drawing/2014/main" id="{E84633BA-150C-4D10-BCEE-CCC5CDD16B79}"/>
              </a:ext>
            </a:extLst>
          </p:cNvPr>
          <p:cNvSpPr>
            <a:spLocks noChangeAspect="1"/>
          </p:cNvSpPr>
          <p:nvPr/>
        </p:nvSpPr>
        <p:spPr>
          <a:xfrm>
            <a:off x="5592878" y="4070315"/>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流程图: 接点 275">
            <a:extLst>
              <a:ext uri="{FF2B5EF4-FFF2-40B4-BE49-F238E27FC236}">
                <a16:creationId xmlns:a16="http://schemas.microsoft.com/office/drawing/2014/main" id="{6A6A4980-9688-4AC5-89D8-2B1DF57CC465}"/>
              </a:ext>
            </a:extLst>
          </p:cNvPr>
          <p:cNvSpPr>
            <a:spLocks noChangeAspect="1"/>
          </p:cNvSpPr>
          <p:nvPr/>
        </p:nvSpPr>
        <p:spPr>
          <a:xfrm>
            <a:off x="5429355" y="4094278"/>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流程图: 接点 276">
            <a:extLst>
              <a:ext uri="{FF2B5EF4-FFF2-40B4-BE49-F238E27FC236}">
                <a16:creationId xmlns:a16="http://schemas.microsoft.com/office/drawing/2014/main" id="{84F4ACB8-9D06-4A4F-9C5D-BE18CB4235F8}"/>
              </a:ext>
            </a:extLst>
          </p:cNvPr>
          <p:cNvSpPr>
            <a:spLocks noChangeAspect="1"/>
          </p:cNvSpPr>
          <p:nvPr/>
        </p:nvSpPr>
        <p:spPr>
          <a:xfrm>
            <a:off x="5904192" y="4899151"/>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流程图: 接点 277">
            <a:extLst>
              <a:ext uri="{FF2B5EF4-FFF2-40B4-BE49-F238E27FC236}">
                <a16:creationId xmlns:a16="http://schemas.microsoft.com/office/drawing/2014/main" id="{41D48999-996B-4E8E-987C-130C4D3C349D}"/>
              </a:ext>
            </a:extLst>
          </p:cNvPr>
          <p:cNvSpPr>
            <a:spLocks noChangeAspect="1"/>
          </p:cNvSpPr>
          <p:nvPr/>
        </p:nvSpPr>
        <p:spPr>
          <a:xfrm>
            <a:off x="5707830" y="4127112"/>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流程图: 接点 278">
            <a:extLst>
              <a:ext uri="{FF2B5EF4-FFF2-40B4-BE49-F238E27FC236}">
                <a16:creationId xmlns:a16="http://schemas.microsoft.com/office/drawing/2014/main" id="{25591378-75D3-46DE-870A-2A91320F42B9}"/>
              </a:ext>
            </a:extLst>
          </p:cNvPr>
          <p:cNvSpPr>
            <a:spLocks noChangeAspect="1"/>
          </p:cNvSpPr>
          <p:nvPr/>
        </p:nvSpPr>
        <p:spPr>
          <a:xfrm>
            <a:off x="5214029" y="4425208"/>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流程图: 接点 279">
            <a:extLst>
              <a:ext uri="{FF2B5EF4-FFF2-40B4-BE49-F238E27FC236}">
                <a16:creationId xmlns:a16="http://schemas.microsoft.com/office/drawing/2014/main" id="{4C30F33B-2336-492C-9820-1DD9A1B21F62}"/>
              </a:ext>
            </a:extLst>
          </p:cNvPr>
          <p:cNvSpPr>
            <a:spLocks noChangeAspect="1"/>
          </p:cNvSpPr>
          <p:nvPr/>
        </p:nvSpPr>
        <p:spPr>
          <a:xfrm>
            <a:off x="5513160" y="4444645"/>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流程图: 接点 280">
            <a:extLst>
              <a:ext uri="{FF2B5EF4-FFF2-40B4-BE49-F238E27FC236}">
                <a16:creationId xmlns:a16="http://schemas.microsoft.com/office/drawing/2014/main" id="{F36E3531-D81A-4583-8D6F-9BB026B9D9D2}"/>
              </a:ext>
            </a:extLst>
          </p:cNvPr>
          <p:cNvSpPr>
            <a:spLocks noChangeAspect="1"/>
          </p:cNvSpPr>
          <p:nvPr/>
        </p:nvSpPr>
        <p:spPr>
          <a:xfrm>
            <a:off x="6447022" y="4112327"/>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流程图: 接点 281">
            <a:extLst>
              <a:ext uri="{FF2B5EF4-FFF2-40B4-BE49-F238E27FC236}">
                <a16:creationId xmlns:a16="http://schemas.microsoft.com/office/drawing/2014/main" id="{A7927E57-A48A-43D6-B460-0A34AA1DF496}"/>
              </a:ext>
            </a:extLst>
          </p:cNvPr>
          <p:cNvSpPr>
            <a:spLocks noChangeAspect="1"/>
          </p:cNvSpPr>
          <p:nvPr/>
        </p:nvSpPr>
        <p:spPr>
          <a:xfrm>
            <a:off x="5849191" y="4193802"/>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流程图: 接点 282">
            <a:extLst>
              <a:ext uri="{FF2B5EF4-FFF2-40B4-BE49-F238E27FC236}">
                <a16:creationId xmlns:a16="http://schemas.microsoft.com/office/drawing/2014/main" id="{CD09EE39-D000-45C4-83FD-4B87F22088F6}"/>
              </a:ext>
            </a:extLst>
          </p:cNvPr>
          <p:cNvSpPr>
            <a:spLocks noChangeAspect="1"/>
          </p:cNvSpPr>
          <p:nvPr/>
        </p:nvSpPr>
        <p:spPr>
          <a:xfrm>
            <a:off x="5849191" y="4320687"/>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流程图: 接点 283">
            <a:extLst>
              <a:ext uri="{FF2B5EF4-FFF2-40B4-BE49-F238E27FC236}">
                <a16:creationId xmlns:a16="http://schemas.microsoft.com/office/drawing/2014/main" id="{FF44D122-03E6-4D04-B1DF-03B76CBEDCD2}"/>
              </a:ext>
            </a:extLst>
          </p:cNvPr>
          <p:cNvSpPr>
            <a:spLocks noChangeAspect="1"/>
          </p:cNvSpPr>
          <p:nvPr/>
        </p:nvSpPr>
        <p:spPr>
          <a:xfrm>
            <a:off x="5737332" y="3503543"/>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流程图: 接点 284">
            <a:extLst>
              <a:ext uri="{FF2B5EF4-FFF2-40B4-BE49-F238E27FC236}">
                <a16:creationId xmlns:a16="http://schemas.microsoft.com/office/drawing/2014/main" id="{BD86229A-A39E-4ACD-BB28-C92FB44AFD37}"/>
              </a:ext>
            </a:extLst>
          </p:cNvPr>
          <p:cNvSpPr>
            <a:spLocks noChangeAspect="1"/>
          </p:cNvSpPr>
          <p:nvPr/>
        </p:nvSpPr>
        <p:spPr>
          <a:xfrm>
            <a:off x="5957692" y="4238485"/>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流程图: 接点 285">
            <a:extLst>
              <a:ext uri="{FF2B5EF4-FFF2-40B4-BE49-F238E27FC236}">
                <a16:creationId xmlns:a16="http://schemas.microsoft.com/office/drawing/2014/main" id="{479D4051-F244-474F-BE25-62CA0E88E1DB}"/>
              </a:ext>
            </a:extLst>
          </p:cNvPr>
          <p:cNvSpPr>
            <a:spLocks noChangeAspect="1"/>
          </p:cNvSpPr>
          <p:nvPr/>
        </p:nvSpPr>
        <p:spPr>
          <a:xfrm>
            <a:off x="6137328" y="4434882"/>
            <a:ext cx="70960" cy="70960"/>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流程图: 接点 286">
            <a:extLst>
              <a:ext uri="{FF2B5EF4-FFF2-40B4-BE49-F238E27FC236}">
                <a16:creationId xmlns:a16="http://schemas.microsoft.com/office/drawing/2014/main" id="{0ED97FDF-18C5-437C-A0B9-473C029CB83B}"/>
              </a:ext>
            </a:extLst>
          </p:cNvPr>
          <p:cNvSpPr>
            <a:spLocks noChangeAspect="1"/>
          </p:cNvSpPr>
          <p:nvPr/>
        </p:nvSpPr>
        <p:spPr>
          <a:xfrm>
            <a:off x="4612474" y="4014978"/>
            <a:ext cx="122565" cy="122565"/>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流程图: 接点 287">
            <a:extLst>
              <a:ext uri="{FF2B5EF4-FFF2-40B4-BE49-F238E27FC236}">
                <a16:creationId xmlns:a16="http://schemas.microsoft.com/office/drawing/2014/main" id="{24ABBCB2-2865-4150-A36D-098D1F296EC0}"/>
              </a:ext>
            </a:extLst>
          </p:cNvPr>
          <p:cNvSpPr>
            <a:spLocks noChangeAspect="1"/>
          </p:cNvSpPr>
          <p:nvPr/>
        </p:nvSpPr>
        <p:spPr>
          <a:xfrm>
            <a:off x="5760319" y="5122694"/>
            <a:ext cx="70960" cy="70960"/>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流程图: 接点 290">
            <a:extLst>
              <a:ext uri="{FF2B5EF4-FFF2-40B4-BE49-F238E27FC236}">
                <a16:creationId xmlns:a16="http://schemas.microsoft.com/office/drawing/2014/main" id="{35747F27-0565-4F21-BB81-C3258EF9986F}"/>
              </a:ext>
            </a:extLst>
          </p:cNvPr>
          <p:cNvSpPr>
            <a:spLocks noChangeAspect="1"/>
          </p:cNvSpPr>
          <p:nvPr/>
        </p:nvSpPr>
        <p:spPr>
          <a:xfrm>
            <a:off x="8582586" y="2028903"/>
            <a:ext cx="180000" cy="180000"/>
          </a:xfrm>
          <a:prstGeom prst="flowChartConnector">
            <a:avLst/>
          </a:prstGeom>
          <a:solidFill>
            <a:schemeClr val="bg1"/>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流程图: 接点 288">
            <a:extLst>
              <a:ext uri="{FF2B5EF4-FFF2-40B4-BE49-F238E27FC236}">
                <a16:creationId xmlns:a16="http://schemas.microsoft.com/office/drawing/2014/main" id="{B70250F1-F7DD-4584-A421-61A9522F7613}"/>
              </a:ext>
            </a:extLst>
          </p:cNvPr>
          <p:cNvSpPr>
            <a:spLocks noChangeAspect="1"/>
          </p:cNvSpPr>
          <p:nvPr/>
        </p:nvSpPr>
        <p:spPr>
          <a:xfrm>
            <a:off x="8584140" y="2029315"/>
            <a:ext cx="180000" cy="180000"/>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74526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wipe(down)">
                                      <p:cBhvr>
                                        <p:cTn id="7" dur="580">
                                          <p:stCondLst>
                                            <p:cond delay="0"/>
                                          </p:stCondLst>
                                        </p:cTn>
                                        <p:tgtEl>
                                          <p:spTgt spid="287"/>
                                        </p:tgtEl>
                                      </p:cBhvr>
                                    </p:animEffect>
                                    <p:anim calcmode="lin" valueType="num">
                                      <p:cBhvr>
                                        <p:cTn id="8" dur="1822" tmFilter="0,0; 0.14,0.36; 0.43,0.73; 0.71,0.91; 1.0,1.0">
                                          <p:stCondLst>
                                            <p:cond delay="0"/>
                                          </p:stCondLst>
                                        </p:cTn>
                                        <p:tgtEl>
                                          <p:spTgt spid="2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87"/>
                                        </p:tgtEl>
                                        <p:attrNameLst>
                                          <p:attrName>ppt_y</p:attrName>
                                        </p:attrNameLst>
                                      </p:cBhvr>
                                      <p:tavLst>
                                        <p:tav tm="0" fmla="#ppt_y-sin(pi*$)/81">
                                          <p:val>
                                            <p:fltVal val="0"/>
                                          </p:val>
                                        </p:tav>
                                        <p:tav tm="100000">
                                          <p:val>
                                            <p:fltVal val="1"/>
                                          </p:val>
                                        </p:tav>
                                      </p:tavLst>
                                    </p:anim>
                                    <p:animScale>
                                      <p:cBhvr>
                                        <p:cTn id="13" dur="26">
                                          <p:stCondLst>
                                            <p:cond delay="650"/>
                                          </p:stCondLst>
                                        </p:cTn>
                                        <p:tgtEl>
                                          <p:spTgt spid="287"/>
                                        </p:tgtEl>
                                      </p:cBhvr>
                                      <p:to x="100000" y="60000"/>
                                    </p:animScale>
                                    <p:animScale>
                                      <p:cBhvr>
                                        <p:cTn id="14" dur="166" decel="50000">
                                          <p:stCondLst>
                                            <p:cond delay="676"/>
                                          </p:stCondLst>
                                        </p:cTn>
                                        <p:tgtEl>
                                          <p:spTgt spid="287"/>
                                        </p:tgtEl>
                                      </p:cBhvr>
                                      <p:to x="100000" y="100000"/>
                                    </p:animScale>
                                    <p:animScale>
                                      <p:cBhvr>
                                        <p:cTn id="15" dur="26">
                                          <p:stCondLst>
                                            <p:cond delay="1312"/>
                                          </p:stCondLst>
                                        </p:cTn>
                                        <p:tgtEl>
                                          <p:spTgt spid="287"/>
                                        </p:tgtEl>
                                      </p:cBhvr>
                                      <p:to x="100000" y="80000"/>
                                    </p:animScale>
                                    <p:animScale>
                                      <p:cBhvr>
                                        <p:cTn id="16" dur="166" decel="50000">
                                          <p:stCondLst>
                                            <p:cond delay="1338"/>
                                          </p:stCondLst>
                                        </p:cTn>
                                        <p:tgtEl>
                                          <p:spTgt spid="287"/>
                                        </p:tgtEl>
                                      </p:cBhvr>
                                      <p:to x="100000" y="100000"/>
                                    </p:animScale>
                                    <p:animScale>
                                      <p:cBhvr>
                                        <p:cTn id="17" dur="26">
                                          <p:stCondLst>
                                            <p:cond delay="1642"/>
                                          </p:stCondLst>
                                        </p:cTn>
                                        <p:tgtEl>
                                          <p:spTgt spid="287"/>
                                        </p:tgtEl>
                                      </p:cBhvr>
                                      <p:to x="100000" y="90000"/>
                                    </p:animScale>
                                    <p:animScale>
                                      <p:cBhvr>
                                        <p:cTn id="18" dur="166" decel="50000">
                                          <p:stCondLst>
                                            <p:cond delay="1668"/>
                                          </p:stCondLst>
                                        </p:cTn>
                                        <p:tgtEl>
                                          <p:spTgt spid="287"/>
                                        </p:tgtEl>
                                      </p:cBhvr>
                                      <p:to x="100000" y="100000"/>
                                    </p:animScale>
                                    <p:animScale>
                                      <p:cBhvr>
                                        <p:cTn id="19" dur="26">
                                          <p:stCondLst>
                                            <p:cond delay="1808"/>
                                          </p:stCondLst>
                                        </p:cTn>
                                        <p:tgtEl>
                                          <p:spTgt spid="287"/>
                                        </p:tgtEl>
                                      </p:cBhvr>
                                      <p:to x="100000" y="95000"/>
                                    </p:animScale>
                                    <p:animScale>
                                      <p:cBhvr>
                                        <p:cTn id="20" dur="166" decel="50000">
                                          <p:stCondLst>
                                            <p:cond delay="1834"/>
                                          </p:stCondLst>
                                        </p:cTn>
                                        <p:tgtEl>
                                          <p:spTgt spid="28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88"/>
                                        </p:tgtEl>
                                        <p:attrNameLst>
                                          <p:attrName>style.visibility</p:attrName>
                                        </p:attrNameLst>
                                      </p:cBhvr>
                                      <p:to>
                                        <p:strVal val="visible"/>
                                      </p:to>
                                    </p:set>
                                    <p:animEffect transition="in" filter="wipe(down)">
                                      <p:cBhvr>
                                        <p:cTn id="25" dur="580">
                                          <p:stCondLst>
                                            <p:cond delay="0"/>
                                          </p:stCondLst>
                                        </p:cTn>
                                        <p:tgtEl>
                                          <p:spTgt spid="288"/>
                                        </p:tgtEl>
                                      </p:cBhvr>
                                    </p:animEffect>
                                    <p:anim calcmode="lin" valueType="num">
                                      <p:cBhvr>
                                        <p:cTn id="26" dur="1822" tmFilter="0,0; 0.14,0.36; 0.43,0.73; 0.71,0.91; 1.0,1.0">
                                          <p:stCondLst>
                                            <p:cond delay="0"/>
                                          </p:stCondLst>
                                        </p:cTn>
                                        <p:tgtEl>
                                          <p:spTgt spid="28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8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8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8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88"/>
                                        </p:tgtEl>
                                        <p:attrNameLst>
                                          <p:attrName>ppt_y</p:attrName>
                                        </p:attrNameLst>
                                      </p:cBhvr>
                                      <p:tavLst>
                                        <p:tav tm="0" fmla="#ppt_y-sin(pi*$)/81">
                                          <p:val>
                                            <p:fltVal val="0"/>
                                          </p:val>
                                        </p:tav>
                                        <p:tav tm="100000">
                                          <p:val>
                                            <p:fltVal val="1"/>
                                          </p:val>
                                        </p:tav>
                                      </p:tavLst>
                                    </p:anim>
                                    <p:animScale>
                                      <p:cBhvr>
                                        <p:cTn id="31" dur="26">
                                          <p:stCondLst>
                                            <p:cond delay="650"/>
                                          </p:stCondLst>
                                        </p:cTn>
                                        <p:tgtEl>
                                          <p:spTgt spid="288"/>
                                        </p:tgtEl>
                                      </p:cBhvr>
                                      <p:to x="100000" y="60000"/>
                                    </p:animScale>
                                    <p:animScale>
                                      <p:cBhvr>
                                        <p:cTn id="32" dur="166" decel="50000">
                                          <p:stCondLst>
                                            <p:cond delay="676"/>
                                          </p:stCondLst>
                                        </p:cTn>
                                        <p:tgtEl>
                                          <p:spTgt spid="288"/>
                                        </p:tgtEl>
                                      </p:cBhvr>
                                      <p:to x="100000" y="100000"/>
                                    </p:animScale>
                                    <p:animScale>
                                      <p:cBhvr>
                                        <p:cTn id="33" dur="26">
                                          <p:stCondLst>
                                            <p:cond delay="1312"/>
                                          </p:stCondLst>
                                        </p:cTn>
                                        <p:tgtEl>
                                          <p:spTgt spid="288"/>
                                        </p:tgtEl>
                                      </p:cBhvr>
                                      <p:to x="100000" y="80000"/>
                                    </p:animScale>
                                    <p:animScale>
                                      <p:cBhvr>
                                        <p:cTn id="34" dur="166" decel="50000">
                                          <p:stCondLst>
                                            <p:cond delay="1338"/>
                                          </p:stCondLst>
                                        </p:cTn>
                                        <p:tgtEl>
                                          <p:spTgt spid="288"/>
                                        </p:tgtEl>
                                      </p:cBhvr>
                                      <p:to x="100000" y="100000"/>
                                    </p:animScale>
                                    <p:animScale>
                                      <p:cBhvr>
                                        <p:cTn id="35" dur="26">
                                          <p:stCondLst>
                                            <p:cond delay="1642"/>
                                          </p:stCondLst>
                                        </p:cTn>
                                        <p:tgtEl>
                                          <p:spTgt spid="288"/>
                                        </p:tgtEl>
                                      </p:cBhvr>
                                      <p:to x="100000" y="90000"/>
                                    </p:animScale>
                                    <p:animScale>
                                      <p:cBhvr>
                                        <p:cTn id="36" dur="166" decel="50000">
                                          <p:stCondLst>
                                            <p:cond delay="1668"/>
                                          </p:stCondLst>
                                        </p:cTn>
                                        <p:tgtEl>
                                          <p:spTgt spid="288"/>
                                        </p:tgtEl>
                                      </p:cBhvr>
                                      <p:to x="100000" y="100000"/>
                                    </p:animScale>
                                    <p:animScale>
                                      <p:cBhvr>
                                        <p:cTn id="37" dur="26">
                                          <p:stCondLst>
                                            <p:cond delay="1808"/>
                                          </p:stCondLst>
                                        </p:cTn>
                                        <p:tgtEl>
                                          <p:spTgt spid="288"/>
                                        </p:tgtEl>
                                      </p:cBhvr>
                                      <p:to x="100000" y="95000"/>
                                    </p:animScale>
                                    <p:animScale>
                                      <p:cBhvr>
                                        <p:cTn id="38" dur="166" decel="50000">
                                          <p:stCondLst>
                                            <p:cond delay="1834"/>
                                          </p:stCondLst>
                                        </p:cTn>
                                        <p:tgtEl>
                                          <p:spTgt spid="28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89"/>
                                        </p:tgtEl>
                                        <p:attrNameLst>
                                          <p:attrName>style.visibility</p:attrName>
                                        </p:attrNameLst>
                                      </p:cBhvr>
                                      <p:to>
                                        <p:strVal val="visible"/>
                                      </p:to>
                                    </p:set>
                                    <p:animEffect transition="in" filter="wipe(down)">
                                      <p:cBhvr>
                                        <p:cTn id="43" dur="580">
                                          <p:stCondLst>
                                            <p:cond delay="0"/>
                                          </p:stCondLst>
                                        </p:cTn>
                                        <p:tgtEl>
                                          <p:spTgt spid="289"/>
                                        </p:tgtEl>
                                      </p:cBhvr>
                                    </p:animEffect>
                                    <p:anim calcmode="lin" valueType="num">
                                      <p:cBhvr>
                                        <p:cTn id="44" dur="1822" tmFilter="0,0; 0.14,0.36; 0.43,0.73; 0.71,0.91; 1.0,1.0">
                                          <p:stCondLst>
                                            <p:cond delay="0"/>
                                          </p:stCondLst>
                                        </p:cTn>
                                        <p:tgtEl>
                                          <p:spTgt spid="28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8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8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8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89"/>
                                        </p:tgtEl>
                                        <p:attrNameLst>
                                          <p:attrName>ppt_y</p:attrName>
                                        </p:attrNameLst>
                                      </p:cBhvr>
                                      <p:tavLst>
                                        <p:tav tm="0" fmla="#ppt_y-sin(pi*$)/81">
                                          <p:val>
                                            <p:fltVal val="0"/>
                                          </p:val>
                                        </p:tav>
                                        <p:tav tm="100000">
                                          <p:val>
                                            <p:fltVal val="1"/>
                                          </p:val>
                                        </p:tav>
                                      </p:tavLst>
                                    </p:anim>
                                    <p:animScale>
                                      <p:cBhvr>
                                        <p:cTn id="49" dur="26">
                                          <p:stCondLst>
                                            <p:cond delay="650"/>
                                          </p:stCondLst>
                                        </p:cTn>
                                        <p:tgtEl>
                                          <p:spTgt spid="289"/>
                                        </p:tgtEl>
                                      </p:cBhvr>
                                      <p:to x="100000" y="60000"/>
                                    </p:animScale>
                                    <p:animScale>
                                      <p:cBhvr>
                                        <p:cTn id="50" dur="166" decel="50000">
                                          <p:stCondLst>
                                            <p:cond delay="676"/>
                                          </p:stCondLst>
                                        </p:cTn>
                                        <p:tgtEl>
                                          <p:spTgt spid="289"/>
                                        </p:tgtEl>
                                      </p:cBhvr>
                                      <p:to x="100000" y="100000"/>
                                    </p:animScale>
                                    <p:animScale>
                                      <p:cBhvr>
                                        <p:cTn id="51" dur="26">
                                          <p:stCondLst>
                                            <p:cond delay="1312"/>
                                          </p:stCondLst>
                                        </p:cTn>
                                        <p:tgtEl>
                                          <p:spTgt spid="289"/>
                                        </p:tgtEl>
                                      </p:cBhvr>
                                      <p:to x="100000" y="80000"/>
                                    </p:animScale>
                                    <p:animScale>
                                      <p:cBhvr>
                                        <p:cTn id="52" dur="166" decel="50000">
                                          <p:stCondLst>
                                            <p:cond delay="1338"/>
                                          </p:stCondLst>
                                        </p:cTn>
                                        <p:tgtEl>
                                          <p:spTgt spid="289"/>
                                        </p:tgtEl>
                                      </p:cBhvr>
                                      <p:to x="100000" y="100000"/>
                                    </p:animScale>
                                    <p:animScale>
                                      <p:cBhvr>
                                        <p:cTn id="53" dur="26">
                                          <p:stCondLst>
                                            <p:cond delay="1642"/>
                                          </p:stCondLst>
                                        </p:cTn>
                                        <p:tgtEl>
                                          <p:spTgt spid="289"/>
                                        </p:tgtEl>
                                      </p:cBhvr>
                                      <p:to x="100000" y="90000"/>
                                    </p:animScale>
                                    <p:animScale>
                                      <p:cBhvr>
                                        <p:cTn id="54" dur="166" decel="50000">
                                          <p:stCondLst>
                                            <p:cond delay="1668"/>
                                          </p:stCondLst>
                                        </p:cTn>
                                        <p:tgtEl>
                                          <p:spTgt spid="289"/>
                                        </p:tgtEl>
                                      </p:cBhvr>
                                      <p:to x="100000" y="100000"/>
                                    </p:animScale>
                                    <p:animScale>
                                      <p:cBhvr>
                                        <p:cTn id="55" dur="26">
                                          <p:stCondLst>
                                            <p:cond delay="1808"/>
                                          </p:stCondLst>
                                        </p:cTn>
                                        <p:tgtEl>
                                          <p:spTgt spid="289"/>
                                        </p:tgtEl>
                                      </p:cBhvr>
                                      <p:to x="100000" y="95000"/>
                                    </p:animScale>
                                    <p:animScale>
                                      <p:cBhvr>
                                        <p:cTn id="56" dur="166" decel="50000">
                                          <p:stCondLst>
                                            <p:cond delay="1834"/>
                                          </p:stCondLst>
                                        </p:cTn>
                                        <p:tgtEl>
                                          <p:spTgt spid="28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P spid="288" grpId="0" animBg="1"/>
      <p:bldP spid="28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Overview</a:t>
            </a:r>
            <a:endParaRPr lang="zh-CN" altLang="en-US" dirty="0">
              <a:solidFill>
                <a:schemeClr val="bg1"/>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A476B4E5-40FE-434C-AF63-930C57842E1C}"/>
              </a:ext>
            </a:extLst>
          </p:cNvPr>
          <p:cNvPicPr>
            <a:picLocks/>
          </p:cNvPicPr>
          <p:nvPr/>
        </p:nvPicPr>
        <p:blipFill>
          <a:blip r:embed="rId4"/>
          <a:stretch>
            <a:fillRect/>
          </a:stretch>
        </p:blipFill>
        <p:spPr>
          <a:xfrm>
            <a:off x="8102400" y="-1808"/>
            <a:ext cx="4089600" cy="921600"/>
          </a:xfrm>
          <a:prstGeom prst="rect">
            <a:avLst/>
          </a:prstGeom>
        </p:spPr>
      </p:pic>
      <p:sp>
        <p:nvSpPr>
          <p:cNvPr id="728" name="波形 508">
            <a:extLst>
              <a:ext uri="{FF2B5EF4-FFF2-40B4-BE49-F238E27FC236}">
                <a16:creationId xmlns:a16="http://schemas.microsoft.com/office/drawing/2014/main" id="{262E74B2-3D85-4BE4-97B8-C59F0F9B8E30}"/>
              </a:ext>
            </a:extLst>
          </p:cNvPr>
          <p:cNvSpPr/>
          <p:nvPr/>
        </p:nvSpPr>
        <p:spPr>
          <a:xfrm rot="20700000" flipV="1">
            <a:off x="2944870" y="1652498"/>
            <a:ext cx="7256953" cy="4489765"/>
          </a:xfrm>
          <a:prstGeom prst="wave">
            <a:avLst/>
          </a:prstGeom>
          <a:solidFill>
            <a:schemeClr val="accent3">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0" name="流程图: 接点 510">
            <a:extLst>
              <a:ext uri="{FF2B5EF4-FFF2-40B4-BE49-F238E27FC236}">
                <a16:creationId xmlns:a16="http://schemas.microsoft.com/office/drawing/2014/main" id="{E18C23CD-296C-44A7-939C-22C97CE354DE}"/>
              </a:ext>
            </a:extLst>
          </p:cNvPr>
          <p:cNvSpPr>
            <a:spLocks noChangeAspect="1"/>
          </p:cNvSpPr>
          <p:nvPr/>
        </p:nvSpPr>
        <p:spPr>
          <a:xfrm>
            <a:off x="8895005" y="2485543"/>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1" name="流程图: 接点 511">
            <a:extLst>
              <a:ext uri="{FF2B5EF4-FFF2-40B4-BE49-F238E27FC236}">
                <a16:creationId xmlns:a16="http://schemas.microsoft.com/office/drawing/2014/main" id="{1F25270E-02DB-4C99-9B4A-7F9D59497864}"/>
              </a:ext>
            </a:extLst>
          </p:cNvPr>
          <p:cNvSpPr>
            <a:spLocks noChangeAspect="1"/>
          </p:cNvSpPr>
          <p:nvPr/>
        </p:nvSpPr>
        <p:spPr>
          <a:xfrm>
            <a:off x="8908060" y="2397654"/>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2" name="流程图: 接点 512">
            <a:extLst>
              <a:ext uri="{FF2B5EF4-FFF2-40B4-BE49-F238E27FC236}">
                <a16:creationId xmlns:a16="http://schemas.microsoft.com/office/drawing/2014/main" id="{98C9BFEA-E8C3-4651-9247-B168471C184C}"/>
              </a:ext>
            </a:extLst>
          </p:cNvPr>
          <p:cNvSpPr>
            <a:spLocks noChangeAspect="1"/>
          </p:cNvSpPr>
          <p:nvPr/>
        </p:nvSpPr>
        <p:spPr>
          <a:xfrm>
            <a:off x="8999379" y="3428643"/>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3" name="流程图: 接点 513">
            <a:extLst>
              <a:ext uri="{FF2B5EF4-FFF2-40B4-BE49-F238E27FC236}">
                <a16:creationId xmlns:a16="http://schemas.microsoft.com/office/drawing/2014/main" id="{6EC92F6B-69B6-4883-860C-BBD253790CDA}"/>
              </a:ext>
            </a:extLst>
          </p:cNvPr>
          <p:cNvSpPr>
            <a:spLocks noChangeAspect="1"/>
          </p:cNvSpPr>
          <p:nvPr/>
        </p:nvSpPr>
        <p:spPr>
          <a:xfrm>
            <a:off x="9367801" y="2790939"/>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4" name="流程图: 接点 514">
            <a:extLst>
              <a:ext uri="{FF2B5EF4-FFF2-40B4-BE49-F238E27FC236}">
                <a16:creationId xmlns:a16="http://schemas.microsoft.com/office/drawing/2014/main" id="{9A9144B2-3416-4C78-A914-2BAECF347A1A}"/>
              </a:ext>
            </a:extLst>
          </p:cNvPr>
          <p:cNvSpPr>
            <a:spLocks noChangeAspect="1"/>
          </p:cNvSpPr>
          <p:nvPr/>
        </p:nvSpPr>
        <p:spPr>
          <a:xfrm>
            <a:off x="8683374" y="3682218"/>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5" name="流程图: 接点 515">
            <a:extLst>
              <a:ext uri="{FF2B5EF4-FFF2-40B4-BE49-F238E27FC236}">
                <a16:creationId xmlns:a16="http://schemas.microsoft.com/office/drawing/2014/main" id="{EC033E0A-D150-43CB-8CEC-C5DD80A5CF82}"/>
              </a:ext>
            </a:extLst>
          </p:cNvPr>
          <p:cNvSpPr>
            <a:spLocks noChangeAspect="1"/>
          </p:cNvSpPr>
          <p:nvPr/>
        </p:nvSpPr>
        <p:spPr>
          <a:xfrm>
            <a:off x="8840952" y="2875024"/>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6" name="流程图: 接点 516">
            <a:extLst>
              <a:ext uri="{FF2B5EF4-FFF2-40B4-BE49-F238E27FC236}">
                <a16:creationId xmlns:a16="http://schemas.microsoft.com/office/drawing/2014/main" id="{156B2A2A-BDBD-477D-9072-3019BFCC38A0}"/>
              </a:ext>
            </a:extLst>
          </p:cNvPr>
          <p:cNvSpPr>
            <a:spLocks noChangeAspect="1"/>
          </p:cNvSpPr>
          <p:nvPr/>
        </p:nvSpPr>
        <p:spPr>
          <a:xfrm>
            <a:off x="8667159" y="3534333"/>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7" name="流程图: 接点 517">
            <a:extLst>
              <a:ext uri="{FF2B5EF4-FFF2-40B4-BE49-F238E27FC236}">
                <a16:creationId xmlns:a16="http://schemas.microsoft.com/office/drawing/2014/main" id="{BF7A129C-7003-457B-A360-ED45F94E185E}"/>
              </a:ext>
            </a:extLst>
          </p:cNvPr>
          <p:cNvSpPr>
            <a:spLocks noChangeAspect="1"/>
          </p:cNvSpPr>
          <p:nvPr/>
        </p:nvSpPr>
        <p:spPr>
          <a:xfrm>
            <a:off x="8784646" y="3492455"/>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8" name="流程图: 接点 518">
            <a:extLst>
              <a:ext uri="{FF2B5EF4-FFF2-40B4-BE49-F238E27FC236}">
                <a16:creationId xmlns:a16="http://schemas.microsoft.com/office/drawing/2014/main" id="{5AE97D36-7AEA-4950-9873-623EF58B8800}"/>
              </a:ext>
            </a:extLst>
          </p:cNvPr>
          <p:cNvSpPr>
            <a:spLocks noChangeAspect="1"/>
          </p:cNvSpPr>
          <p:nvPr/>
        </p:nvSpPr>
        <p:spPr>
          <a:xfrm>
            <a:off x="8531773" y="2546873"/>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9" name="流程图: 接点 519">
            <a:extLst>
              <a:ext uri="{FF2B5EF4-FFF2-40B4-BE49-F238E27FC236}">
                <a16:creationId xmlns:a16="http://schemas.microsoft.com/office/drawing/2014/main" id="{32E674E2-E250-40B7-BF99-6C7D692F043D}"/>
              </a:ext>
            </a:extLst>
          </p:cNvPr>
          <p:cNvSpPr>
            <a:spLocks noChangeAspect="1"/>
          </p:cNvSpPr>
          <p:nvPr/>
        </p:nvSpPr>
        <p:spPr>
          <a:xfrm>
            <a:off x="8369918" y="2659190"/>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0" name="流程图: 接点 520">
            <a:extLst>
              <a:ext uri="{FF2B5EF4-FFF2-40B4-BE49-F238E27FC236}">
                <a16:creationId xmlns:a16="http://schemas.microsoft.com/office/drawing/2014/main" id="{50AFE8F1-4F15-466B-B753-62BCFC6F836B}"/>
              </a:ext>
            </a:extLst>
          </p:cNvPr>
          <p:cNvSpPr>
            <a:spLocks noChangeAspect="1"/>
          </p:cNvSpPr>
          <p:nvPr/>
        </p:nvSpPr>
        <p:spPr>
          <a:xfrm>
            <a:off x="8877854" y="3398439"/>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1" name="流程图: 接点 521">
            <a:extLst>
              <a:ext uri="{FF2B5EF4-FFF2-40B4-BE49-F238E27FC236}">
                <a16:creationId xmlns:a16="http://schemas.microsoft.com/office/drawing/2014/main" id="{9AC092BB-14BE-4688-AC55-31E111E8C5E6}"/>
              </a:ext>
            </a:extLst>
          </p:cNvPr>
          <p:cNvSpPr>
            <a:spLocks noChangeAspect="1"/>
          </p:cNvSpPr>
          <p:nvPr/>
        </p:nvSpPr>
        <p:spPr>
          <a:xfrm>
            <a:off x="8957127" y="3332274"/>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2" name="流程图: 接点 522">
            <a:extLst>
              <a:ext uri="{FF2B5EF4-FFF2-40B4-BE49-F238E27FC236}">
                <a16:creationId xmlns:a16="http://schemas.microsoft.com/office/drawing/2014/main" id="{249D4AEC-78F8-4C59-9AEB-779F6B9032BB}"/>
              </a:ext>
            </a:extLst>
          </p:cNvPr>
          <p:cNvSpPr>
            <a:spLocks noChangeAspect="1"/>
          </p:cNvSpPr>
          <p:nvPr/>
        </p:nvSpPr>
        <p:spPr>
          <a:xfrm>
            <a:off x="9243506" y="2375548"/>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3" name="流程图: 接点 523">
            <a:extLst>
              <a:ext uri="{FF2B5EF4-FFF2-40B4-BE49-F238E27FC236}">
                <a16:creationId xmlns:a16="http://schemas.microsoft.com/office/drawing/2014/main" id="{5629C316-05A2-487D-A902-C0C5B657CE74}"/>
              </a:ext>
            </a:extLst>
          </p:cNvPr>
          <p:cNvSpPr>
            <a:spLocks noChangeAspect="1"/>
          </p:cNvSpPr>
          <p:nvPr/>
        </p:nvSpPr>
        <p:spPr>
          <a:xfrm>
            <a:off x="9110082" y="3351715"/>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4" name="流程图: 接点 524">
            <a:extLst>
              <a:ext uri="{FF2B5EF4-FFF2-40B4-BE49-F238E27FC236}">
                <a16:creationId xmlns:a16="http://schemas.microsoft.com/office/drawing/2014/main" id="{D79FE7FA-6567-4C26-AD9F-EA6957C24F05}"/>
              </a:ext>
            </a:extLst>
          </p:cNvPr>
          <p:cNvSpPr>
            <a:spLocks noChangeAspect="1"/>
          </p:cNvSpPr>
          <p:nvPr/>
        </p:nvSpPr>
        <p:spPr>
          <a:xfrm>
            <a:off x="9450118" y="3206330"/>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5" name="流程图: 接点 525">
            <a:extLst>
              <a:ext uri="{FF2B5EF4-FFF2-40B4-BE49-F238E27FC236}">
                <a16:creationId xmlns:a16="http://schemas.microsoft.com/office/drawing/2014/main" id="{82FB7D77-7E71-473B-809F-97F30A8C7588}"/>
              </a:ext>
            </a:extLst>
          </p:cNvPr>
          <p:cNvSpPr>
            <a:spLocks noChangeAspect="1"/>
          </p:cNvSpPr>
          <p:nvPr/>
        </p:nvSpPr>
        <p:spPr>
          <a:xfrm>
            <a:off x="9341130" y="2845382"/>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6" name="流程图: 接点 526">
            <a:extLst>
              <a:ext uri="{FF2B5EF4-FFF2-40B4-BE49-F238E27FC236}">
                <a16:creationId xmlns:a16="http://schemas.microsoft.com/office/drawing/2014/main" id="{350F40D0-EC58-4C0D-959D-C0A7E0DFBCB0}"/>
              </a:ext>
            </a:extLst>
          </p:cNvPr>
          <p:cNvSpPr>
            <a:spLocks noChangeAspect="1"/>
          </p:cNvSpPr>
          <p:nvPr/>
        </p:nvSpPr>
        <p:spPr>
          <a:xfrm>
            <a:off x="9288130" y="2902019"/>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7" name="流程图: 接点 527">
            <a:extLst>
              <a:ext uri="{FF2B5EF4-FFF2-40B4-BE49-F238E27FC236}">
                <a16:creationId xmlns:a16="http://schemas.microsoft.com/office/drawing/2014/main" id="{3D1F0D8B-C8A6-4AC3-9D39-0C68980BFE5E}"/>
              </a:ext>
            </a:extLst>
          </p:cNvPr>
          <p:cNvSpPr>
            <a:spLocks noChangeAspect="1"/>
          </p:cNvSpPr>
          <p:nvPr/>
        </p:nvSpPr>
        <p:spPr>
          <a:xfrm>
            <a:off x="9268181" y="3370440"/>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8" name="流程图: 接点 528">
            <a:extLst>
              <a:ext uri="{FF2B5EF4-FFF2-40B4-BE49-F238E27FC236}">
                <a16:creationId xmlns:a16="http://schemas.microsoft.com/office/drawing/2014/main" id="{87FB69E0-9904-4ABB-BBF4-F78E176632EE}"/>
              </a:ext>
            </a:extLst>
          </p:cNvPr>
          <p:cNvSpPr>
            <a:spLocks noChangeAspect="1"/>
          </p:cNvSpPr>
          <p:nvPr/>
        </p:nvSpPr>
        <p:spPr>
          <a:xfrm>
            <a:off x="9433177" y="3283760"/>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9" name="流程图: 接点 529">
            <a:extLst>
              <a:ext uri="{FF2B5EF4-FFF2-40B4-BE49-F238E27FC236}">
                <a16:creationId xmlns:a16="http://schemas.microsoft.com/office/drawing/2014/main" id="{DC630544-9B4A-4F69-B510-FD1F814CD3A1}"/>
              </a:ext>
            </a:extLst>
          </p:cNvPr>
          <p:cNvSpPr>
            <a:spLocks noChangeAspect="1"/>
          </p:cNvSpPr>
          <p:nvPr/>
        </p:nvSpPr>
        <p:spPr>
          <a:xfrm>
            <a:off x="9359356" y="3332274"/>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0" name="流程图: 接点 530">
            <a:extLst>
              <a:ext uri="{FF2B5EF4-FFF2-40B4-BE49-F238E27FC236}">
                <a16:creationId xmlns:a16="http://schemas.microsoft.com/office/drawing/2014/main" id="{30658B60-2ADC-4106-94DA-E5B87D36AFB0}"/>
              </a:ext>
            </a:extLst>
          </p:cNvPr>
          <p:cNvSpPr>
            <a:spLocks noChangeAspect="1"/>
          </p:cNvSpPr>
          <p:nvPr/>
        </p:nvSpPr>
        <p:spPr>
          <a:xfrm>
            <a:off x="8853197" y="2650252"/>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1" name="流程图: 接点 531">
            <a:extLst>
              <a:ext uri="{FF2B5EF4-FFF2-40B4-BE49-F238E27FC236}">
                <a16:creationId xmlns:a16="http://schemas.microsoft.com/office/drawing/2014/main" id="{861E58BB-F4BD-4D46-8874-5FD31F22CDDC}"/>
              </a:ext>
            </a:extLst>
          </p:cNvPr>
          <p:cNvSpPr>
            <a:spLocks noChangeAspect="1"/>
          </p:cNvSpPr>
          <p:nvPr/>
        </p:nvSpPr>
        <p:spPr>
          <a:xfrm>
            <a:off x="8437678" y="2541882"/>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2" name="流程图: 接点 532">
            <a:extLst>
              <a:ext uri="{FF2B5EF4-FFF2-40B4-BE49-F238E27FC236}">
                <a16:creationId xmlns:a16="http://schemas.microsoft.com/office/drawing/2014/main" id="{6F616ED2-755D-4586-B510-B03DDE5C6297}"/>
              </a:ext>
            </a:extLst>
          </p:cNvPr>
          <p:cNvSpPr>
            <a:spLocks noChangeAspect="1"/>
          </p:cNvSpPr>
          <p:nvPr/>
        </p:nvSpPr>
        <p:spPr>
          <a:xfrm>
            <a:off x="9178747" y="3178870"/>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3" name="流程图: 接点 533">
            <a:extLst>
              <a:ext uri="{FF2B5EF4-FFF2-40B4-BE49-F238E27FC236}">
                <a16:creationId xmlns:a16="http://schemas.microsoft.com/office/drawing/2014/main" id="{93AF7811-CF97-4516-8099-86A46F67A587}"/>
              </a:ext>
            </a:extLst>
          </p:cNvPr>
          <p:cNvSpPr>
            <a:spLocks noChangeAspect="1"/>
          </p:cNvSpPr>
          <p:nvPr/>
        </p:nvSpPr>
        <p:spPr>
          <a:xfrm>
            <a:off x="9243506" y="2982536"/>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4" name="流程图: 接点 534">
            <a:extLst>
              <a:ext uri="{FF2B5EF4-FFF2-40B4-BE49-F238E27FC236}">
                <a16:creationId xmlns:a16="http://schemas.microsoft.com/office/drawing/2014/main" id="{B692DE3A-4ED5-4B79-A579-C58C084D52FF}"/>
              </a:ext>
            </a:extLst>
          </p:cNvPr>
          <p:cNvSpPr>
            <a:spLocks noChangeAspect="1"/>
          </p:cNvSpPr>
          <p:nvPr/>
        </p:nvSpPr>
        <p:spPr>
          <a:xfrm>
            <a:off x="9277396" y="3173239"/>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5" name="流程图: 接点 535">
            <a:extLst>
              <a:ext uri="{FF2B5EF4-FFF2-40B4-BE49-F238E27FC236}">
                <a16:creationId xmlns:a16="http://schemas.microsoft.com/office/drawing/2014/main" id="{D784066D-1CB1-4164-B917-A7CDEB6FFE93}"/>
              </a:ext>
            </a:extLst>
          </p:cNvPr>
          <p:cNvSpPr>
            <a:spLocks noChangeAspect="1"/>
          </p:cNvSpPr>
          <p:nvPr/>
        </p:nvSpPr>
        <p:spPr>
          <a:xfrm>
            <a:off x="9186634" y="2654301"/>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6" name="流程图: 接点 536">
            <a:extLst>
              <a:ext uri="{FF2B5EF4-FFF2-40B4-BE49-F238E27FC236}">
                <a16:creationId xmlns:a16="http://schemas.microsoft.com/office/drawing/2014/main" id="{CDF2ADBE-7533-433F-B7E6-9A772455DA38}"/>
              </a:ext>
            </a:extLst>
          </p:cNvPr>
          <p:cNvSpPr>
            <a:spLocks noChangeAspect="1"/>
          </p:cNvSpPr>
          <p:nvPr/>
        </p:nvSpPr>
        <p:spPr>
          <a:xfrm>
            <a:off x="8629063" y="2402625"/>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7" name="流程图: 接点 537">
            <a:extLst>
              <a:ext uri="{FF2B5EF4-FFF2-40B4-BE49-F238E27FC236}">
                <a16:creationId xmlns:a16="http://schemas.microsoft.com/office/drawing/2014/main" id="{FD228EF7-ED1D-44FC-BE90-6E921FD9FE04}"/>
              </a:ext>
            </a:extLst>
          </p:cNvPr>
          <p:cNvSpPr>
            <a:spLocks noChangeAspect="1"/>
          </p:cNvSpPr>
          <p:nvPr/>
        </p:nvSpPr>
        <p:spPr>
          <a:xfrm>
            <a:off x="9109303" y="2886289"/>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8" name="流程图: 接点 538">
            <a:extLst>
              <a:ext uri="{FF2B5EF4-FFF2-40B4-BE49-F238E27FC236}">
                <a16:creationId xmlns:a16="http://schemas.microsoft.com/office/drawing/2014/main" id="{5747B042-C5D2-4839-8DF0-C141E5098407}"/>
              </a:ext>
            </a:extLst>
          </p:cNvPr>
          <p:cNvSpPr>
            <a:spLocks noChangeAspect="1"/>
          </p:cNvSpPr>
          <p:nvPr/>
        </p:nvSpPr>
        <p:spPr>
          <a:xfrm>
            <a:off x="9131499" y="3016155"/>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9" name="流程图: 接点 539">
            <a:extLst>
              <a:ext uri="{FF2B5EF4-FFF2-40B4-BE49-F238E27FC236}">
                <a16:creationId xmlns:a16="http://schemas.microsoft.com/office/drawing/2014/main" id="{C0B40317-D824-4856-8FF3-54668E796401}"/>
              </a:ext>
            </a:extLst>
          </p:cNvPr>
          <p:cNvSpPr>
            <a:spLocks noChangeAspect="1"/>
          </p:cNvSpPr>
          <p:nvPr/>
        </p:nvSpPr>
        <p:spPr>
          <a:xfrm>
            <a:off x="8873424" y="3096600"/>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0" name="流程图: 接点 540">
            <a:extLst>
              <a:ext uri="{FF2B5EF4-FFF2-40B4-BE49-F238E27FC236}">
                <a16:creationId xmlns:a16="http://schemas.microsoft.com/office/drawing/2014/main" id="{CC7BDC2D-C48B-478E-BFF7-344BFEC9A4CF}"/>
              </a:ext>
            </a:extLst>
          </p:cNvPr>
          <p:cNvSpPr>
            <a:spLocks noChangeAspect="1"/>
          </p:cNvSpPr>
          <p:nvPr/>
        </p:nvSpPr>
        <p:spPr>
          <a:xfrm>
            <a:off x="9120495" y="2774271"/>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1" name="流程图: 接点 541">
            <a:extLst>
              <a:ext uri="{FF2B5EF4-FFF2-40B4-BE49-F238E27FC236}">
                <a16:creationId xmlns:a16="http://schemas.microsoft.com/office/drawing/2014/main" id="{AD57244E-957C-4D8B-B7F0-5F0B8BC478BE}"/>
              </a:ext>
            </a:extLst>
          </p:cNvPr>
          <p:cNvSpPr>
            <a:spLocks noChangeAspect="1"/>
          </p:cNvSpPr>
          <p:nvPr/>
        </p:nvSpPr>
        <p:spPr>
          <a:xfrm>
            <a:off x="8922653" y="2818584"/>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2" name="流程图: 接点 542">
            <a:extLst>
              <a:ext uri="{FF2B5EF4-FFF2-40B4-BE49-F238E27FC236}">
                <a16:creationId xmlns:a16="http://schemas.microsoft.com/office/drawing/2014/main" id="{457BA3A4-437E-4487-B0D2-DB59F3274CD9}"/>
              </a:ext>
            </a:extLst>
          </p:cNvPr>
          <p:cNvSpPr>
            <a:spLocks noChangeAspect="1"/>
          </p:cNvSpPr>
          <p:nvPr/>
        </p:nvSpPr>
        <p:spPr>
          <a:xfrm>
            <a:off x="9161570" y="2513020"/>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3" name="流程图: 接点 543">
            <a:extLst>
              <a:ext uri="{FF2B5EF4-FFF2-40B4-BE49-F238E27FC236}">
                <a16:creationId xmlns:a16="http://schemas.microsoft.com/office/drawing/2014/main" id="{30688B21-56DB-4154-85A7-74709CA9BF6E}"/>
              </a:ext>
            </a:extLst>
          </p:cNvPr>
          <p:cNvSpPr>
            <a:spLocks noChangeAspect="1"/>
          </p:cNvSpPr>
          <p:nvPr/>
        </p:nvSpPr>
        <p:spPr>
          <a:xfrm>
            <a:off x="8738044" y="2869860"/>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4" name="流程图: 接点 544">
            <a:extLst>
              <a:ext uri="{FF2B5EF4-FFF2-40B4-BE49-F238E27FC236}">
                <a16:creationId xmlns:a16="http://schemas.microsoft.com/office/drawing/2014/main" id="{C461EF20-5EE4-466E-9D87-CED25BDDC314}"/>
              </a:ext>
            </a:extLst>
          </p:cNvPr>
          <p:cNvSpPr>
            <a:spLocks noChangeAspect="1"/>
          </p:cNvSpPr>
          <p:nvPr/>
        </p:nvSpPr>
        <p:spPr>
          <a:xfrm>
            <a:off x="9054443" y="2567808"/>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5" name="流程图: 接点 545">
            <a:extLst>
              <a:ext uri="{FF2B5EF4-FFF2-40B4-BE49-F238E27FC236}">
                <a16:creationId xmlns:a16="http://schemas.microsoft.com/office/drawing/2014/main" id="{92F88A77-B2E3-4060-9D3A-2D9AEDA067E0}"/>
              </a:ext>
            </a:extLst>
          </p:cNvPr>
          <p:cNvSpPr>
            <a:spLocks noChangeAspect="1"/>
          </p:cNvSpPr>
          <p:nvPr/>
        </p:nvSpPr>
        <p:spPr>
          <a:xfrm>
            <a:off x="8390052" y="2774415"/>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6" name="流程图: 接点 546">
            <a:extLst>
              <a:ext uri="{FF2B5EF4-FFF2-40B4-BE49-F238E27FC236}">
                <a16:creationId xmlns:a16="http://schemas.microsoft.com/office/drawing/2014/main" id="{691D0406-BFF1-4E97-949B-3A5E4AFA0CE1}"/>
              </a:ext>
            </a:extLst>
          </p:cNvPr>
          <p:cNvSpPr>
            <a:spLocks noChangeAspect="1"/>
          </p:cNvSpPr>
          <p:nvPr/>
        </p:nvSpPr>
        <p:spPr>
          <a:xfrm>
            <a:off x="8521894" y="3380265"/>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7" name="流程图: 接点 547">
            <a:extLst>
              <a:ext uri="{FF2B5EF4-FFF2-40B4-BE49-F238E27FC236}">
                <a16:creationId xmlns:a16="http://schemas.microsoft.com/office/drawing/2014/main" id="{57CC6E1D-05BD-46E8-9EBD-EC035D8EECDC}"/>
              </a:ext>
            </a:extLst>
          </p:cNvPr>
          <p:cNvSpPr>
            <a:spLocks noChangeAspect="1"/>
          </p:cNvSpPr>
          <p:nvPr/>
        </p:nvSpPr>
        <p:spPr>
          <a:xfrm>
            <a:off x="8482232" y="2704794"/>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8" name="流程图: 接点 548">
            <a:extLst>
              <a:ext uri="{FF2B5EF4-FFF2-40B4-BE49-F238E27FC236}">
                <a16:creationId xmlns:a16="http://schemas.microsoft.com/office/drawing/2014/main" id="{57C4EED8-6793-4FBA-B9DB-7E8EF9BB1DF5}"/>
              </a:ext>
            </a:extLst>
          </p:cNvPr>
          <p:cNvSpPr>
            <a:spLocks noChangeAspect="1"/>
          </p:cNvSpPr>
          <p:nvPr/>
        </p:nvSpPr>
        <p:spPr>
          <a:xfrm>
            <a:off x="8551013" y="2880707"/>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9" name="流程图: 接点 549">
            <a:extLst>
              <a:ext uri="{FF2B5EF4-FFF2-40B4-BE49-F238E27FC236}">
                <a16:creationId xmlns:a16="http://schemas.microsoft.com/office/drawing/2014/main" id="{9C5561AF-004D-42D5-9BFB-90F798979704}"/>
              </a:ext>
            </a:extLst>
          </p:cNvPr>
          <p:cNvSpPr>
            <a:spLocks noChangeAspect="1"/>
          </p:cNvSpPr>
          <p:nvPr/>
        </p:nvSpPr>
        <p:spPr>
          <a:xfrm>
            <a:off x="8662561" y="2869860"/>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0" name="流程图: 接点 550">
            <a:extLst>
              <a:ext uri="{FF2B5EF4-FFF2-40B4-BE49-F238E27FC236}">
                <a16:creationId xmlns:a16="http://schemas.microsoft.com/office/drawing/2014/main" id="{C8EF6A5E-6B87-47E4-BC2C-AA96FF769457}"/>
              </a:ext>
            </a:extLst>
          </p:cNvPr>
          <p:cNvSpPr>
            <a:spLocks noChangeAspect="1"/>
          </p:cNvSpPr>
          <p:nvPr/>
        </p:nvSpPr>
        <p:spPr>
          <a:xfrm>
            <a:off x="8815704" y="3182557"/>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1" name="流程图: 接点 551">
            <a:extLst>
              <a:ext uri="{FF2B5EF4-FFF2-40B4-BE49-F238E27FC236}">
                <a16:creationId xmlns:a16="http://schemas.microsoft.com/office/drawing/2014/main" id="{840F5064-E77E-4B03-9FC6-2A2A8DC71110}"/>
              </a:ext>
            </a:extLst>
          </p:cNvPr>
          <p:cNvSpPr>
            <a:spLocks noChangeAspect="1"/>
          </p:cNvSpPr>
          <p:nvPr/>
        </p:nvSpPr>
        <p:spPr>
          <a:xfrm>
            <a:off x="8598184" y="2732134"/>
            <a:ext cx="152244" cy="15224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2" name="流程图: 接点 552">
            <a:extLst>
              <a:ext uri="{FF2B5EF4-FFF2-40B4-BE49-F238E27FC236}">
                <a16:creationId xmlns:a16="http://schemas.microsoft.com/office/drawing/2014/main" id="{6CCB5B93-179E-4EDD-A8DE-7A22ED221365}"/>
              </a:ext>
            </a:extLst>
          </p:cNvPr>
          <p:cNvSpPr>
            <a:spLocks noChangeAspect="1"/>
          </p:cNvSpPr>
          <p:nvPr/>
        </p:nvSpPr>
        <p:spPr>
          <a:xfrm>
            <a:off x="8788094" y="3058954"/>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3" name="流程图: 接点 553">
            <a:extLst>
              <a:ext uri="{FF2B5EF4-FFF2-40B4-BE49-F238E27FC236}">
                <a16:creationId xmlns:a16="http://schemas.microsoft.com/office/drawing/2014/main" id="{86A27F7C-8FBE-4145-8C3F-194CACCF38A2}"/>
              </a:ext>
            </a:extLst>
          </p:cNvPr>
          <p:cNvSpPr>
            <a:spLocks noChangeAspect="1"/>
          </p:cNvSpPr>
          <p:nvPr/>
        </p:nvSpPr>
        <p:spPr>
          <a:xfrm>
            <a:off x="8332886" y="2833165"/>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4" name="流程图: 接点 554">
            <a:extLst>
              <a:ext uri="{FF2B5EF4-FFF2-40B4-BE49-F238E27FC236}">
                <a16:creationId xmlns:a16="http://schemas.microsoft.com/office/drawing/2014/main" id="{3B388B8A-6791-47BB-81C2-1F136ABE2FE7}"/>
              </a:ext>
            </a:extLst>
          </p:cNvPr>
          <p:cNvSpPr>
            <a:spLocks noChangeAspect="1"/>
          </p:cNvSpPr>
          <p:nvPr/>
        </p:nvSpPr>
        <p:spPr>
          <a:xfrm>
            <a:off x="8678697" y="3450577"/>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5" name="流程图: 接点 555">
            <a:extLst>
              <a:ext uri="{FF2B5EF4-FFF2-40B4-BE49-F238E27FC236}">
                <a16:creationId xmlns:a16="http://schemas.microsoft.com/office/drawing/2014/main" id="{51631C3A-2246-40D5-91C5-29C51FA9845D}"/>
              </a:ext>
            </a:extLst>
          </p:cNvPr>
          <p:cNvSpPr>
            <a:spLocks noChangeAspect="1"/>
          </p:cNvSpPr>
          <p:nvPr/>
        </p:nvSpPr>
        <p:spPr>
          <a:xfrm>
            <a:off x="8592957" y="3303188"/>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6" name="流程图: 接点 556">
            <a:extLst>
              <a:ext uri="{FF2B5EF4-FFF2-40B4-BE49-F238E27FC236}">
                <a16:creationId xmlns:a16="http://schemas.microsoft.com/office/drawing/2014/main" id="{0009D441-6C91-4B19-8FB8-7547DFAEECCC}"/>
              </a:ext>
            </a:extLst>
          </p:cNvPr>
          <p:cNvSpPr>
            <a:spLocks noChangeAspect="1"/>
          </p:cNvSpPr>
          <p:nvPr/>
        </p:nvSpPr>
        <p:spPr>
          <a:xfrm>
            <a:off x="8636969" y="3356674"/>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7" name="流程图: 接点 557">
            <a:extLst>
              <a:ext uri="{FF2B5EF4-FFF2-40B4-BE49-F238E27FC236}">
                <a16:creationId xmlns:a16="http://schemas.microsoft.com/office/drawing/2014/main" id="{4445A23E-F74E-4D73-81E9-32EAEB46AE51}"/>
              </a:ext>
            </a:extLst>
          </p:cNvPr>
          <p:cNvSpPr>
            <a:spLocks noChangeAspect="1"/>
          </p:cNvSpPr>
          <p:nvPr/>
        </p:nvSpPr>
        <p:spPr>
          <a:xfrm>
            <a:off x="8190971" y="3041715"/>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8" name="流程图: 接点 558">
            <a:extLst>
              <a:ext uri="{FF2B5EF4-FFF2-40B4-BE49-F238E27FC236}">
                <a16:creationId xmlns:a16="http://schemas.microsoft.com/office/drawing/2014/main" id="{7E889A52-4127-45E4-A750-26493B5AE245}"/>
              </a:ext>
            </a:extLst>
          </p:cNvPr>
          <p:cNvSpPr>
            <a:spLocks noChangeAspect="1"/>
          </p:cNvSpPr>
          <p:nvPr/>
        </p:nvSpPr>
        <p:spPr>
          <a:xfrm>
            <a:off x="8603791" y="3120756"/>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9" name="流程图: 接点 559">
            <a:extLst>
              <a:ext uri="{FF2B5EF4-FFF2-40B4-BE49-F238E27FC236}">
                <a16:creationId xmlns:a16="http://schemas.microsoft.com/office/drawing/2014/main" id="{35664A2B-8E10-4BB2-9AA6-13C4E1F38333}"/>
              </a:ext>
            </a:extLst>
          </p:cNvPr>
          <p:cNvSpPr>
            <a:spLocks noChangeAspect="1"/>
          </p:cNvSpPr>
          <p:nvPr/>
        </p:nvSpPr>
        <p:spPr>
          <a:xfrm>
            <a:off x="8551013" y="3183453"/>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0" name="流程图: 接点 560">
            <a:extLst>
              <a:ext uri="{FF2B5EF4-FFF2-40B4-BE49-F238E27FC236}">
                <a16:creationId xmlns:a16="http://schemas.microsoft.com/office/drawing/2014/main" id="{CCF4E382-4254-4095-A75B-63C2EB7AD888}"/>
              </a:ext>
            </a:extLst>
          </p:cNvPr>
          <p:cNvSpPr>
            <a:spLocks noChangeAspect="1"/>
          </p:cNvSpPr>
          <p:nvPr/>
        </p:nvSpPr>
        <p:spPr>
          <a:xfrm>
            <a:off x="8602750" y="3018690"/>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1" name="流程图: 接点 561">
            <a:extLst>
              <a:ext uri="{FF2B5EF4-FFF2-40B4-BE49-F238E27FC236}">
                <a16:creationId xmlns:a16="http://schemas.microsoft.com/office/drawing/2014/main" id="{1829E9EC-4677-4EC4-81BE-19030EC72A6D}"/>
              </a:ext>
            </a:extLst>
          </p:cNvPr>
          <p:cNvSpPr>
            <a:spLocks noChangeAspect="1"/>
          </p:cNvSpPr>
          <p:nvPr/>
        </p:nvSpPr>
        <p:spPr>
          <a:xfrm>
            <a:off x="8342292" y="2916378"/>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2" name="流程图: 接点 562">
            <a:extLst>
              <a:ext uri="{FF2B5EF4-FFF2-40B4-BE49-F238E27FC236}">
                <a16:creationId xmlns:a16="http://schemas.microsoft.com/office/drawing/2014/main" id="{3FDE5311-8EE1-4853-9526-9A821EB97B75}"/>
              </a:ext>
            </a:extLst>
          </p:cNvPr>
          <p:cNvSpPr>
            <a:spLocks noChangeAspect="1"/>
          </p:cNvSpPr>
          <p:nvPr/>
        </p:nvSpPr>
        <p:spPr>
          <a:xfrm>
            <a:off x="7937336" y="3415105"/>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3" name="流程图: 接点 563">
            <a:extLst>
              <a:ext uri="{FF2B5EF4-FFF2-40B4-BE49-F238E27FC236}">
                <a16:creationId xmlns:a16="http://schemas.microsoft.com/office/drawing/2014/main" id="{C852FF6E-E5B4-4D92-8240-F1059415F2DE}"/>
              </a:ext>
            </a:extLst>
          </p:cNvPr>
          <p:cNvSpPr>
            <a:spLocks noChangeAspect="1"/>
          </p:cNvSpPr>
          <p:nvPr/>
        </p:nvSpPr>
        <p:spPr>
          <a:xfrm>
            <a:off x="8459415" y="3110921"/>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4" name="流程图: 接点 564">
            <a:extLst>
              <a:ext uri="{FF2B5EF4-FFF2-40B4-BE49-F238E27FC236}">
                <a16:creationId xmlns:a16="http://schemas.microsoft.com/office/drawing/2014/main" id="{2D67A302-0FA1-4DDC-BA55-B39966E8FCEE}"/>
              </a:ext>
            </a:extLst>
          </p:cNvPr>
          <p:cNvSpPr>
            <a:spLocks noChangeAspect="1"/>
          </p:cNvSpPr>
          <p:nvPr/>
        </p:nvSpPr>
        <p:spPr>
          <a:xfrm>
            <a:off x="8507807" y="3016324"/>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5" name="流程图: 接点 565">
            <a:extLst>
              <a:ext uri="{FF2B5EF4-FFF2-40B4-BE49-F238E27FC236}">
                <a16:creationId xmlns:a16="http://schemas.microsoft.com/office/drawing/2014/main" id="{D00A0745-5016-4C7B-9EA5-E37D1DDB4D41}"/>
              </a:ext>
            </a:extLst>
          </p:cNvPr>
          <p:cNvSpPr>
            <a:spLocks noChangeAspect="1"/>
          </p:cNvSpPr>
          <p:nvPr/>
        </p:nvSpPr>
        <p:spPr>
          <a:xfrm>
            <a:off x="8303917" y="2970071"/>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6" name="流程图: 接点 566">
            <a:extLst>
              <a:ext uri="{FF2B5EF4-FFF2-40B4-BE49-F238E27FC236}">
                <a16:creationId xmlns:a16="http://schemas.microsoft.com/office/drawing/2014/main" id="{9A4448ED-906D-4697-AC3C-FB7EEBFDCC38}"/>
              </a:ext>
            </a:extLst>
          </p:cNvPr>
          <p:cNvSpPr>
            <a:spLocks noChangeAspect="1"/>
          </p:cNvSpPr>
          <p:nvPr/>
        </p:nvSpPr>
        <p:spPr>
          <a:xfrm>
            <a:off x="8249049" y="2999236"/>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7" name="流程图: 接点 567">
            <a:extLst>
              <a:ext uri="{FF2B5EF4-FFF2-40B4-BE49-F238E27FC236}">
                <a16:creationId xmlns:a16="http://schemas.microsoft.com/office/drawing/2014/main" id="{2A620709-E8D4-4E1E-9741-7634B26F9DE2}"/>
              </a:ext>
            </a:extLst>
          </p:cNvPr>
          <p:cNvSpPr>
            <a:spLocks noChangeAspect="1"/>
          </p:cNvSpPr>
          <p:nvPr/>
        </p:nvSpPr>
        <p:spPr>
          <a:xfrm>
            <a:off x="8342970" y="3134309"/>
            <a:ext cx="123603" cy="123603"/>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8" name="流程图: 接点 568">
            <a:extLst>
              <a:ext uri="{FF2B5EF4-FFF2-40B4-BE49-F238E27FC236}">
                <a16:creationId xmlns:a16="http://schemas.microsoft.com/office/drawing/2014/main" id="{958A671C-B7A9-4807-8B92-4DDDC8F5B8B8}"/>
              </a:ext>
            </a:extLst>
          </p:cNvPr>
          <p:cNvSpPr>
            <a:spLocks noChangeAspect="1"/>
          </p:cNvSpPr>
          <p:nvPr/>
        </p:nvSpPr>
        <p:spPr>
          <a:xfrm>
            <a:off x="8141794" y="3148155"/>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9" name="流程图: 接点 569">
            <a:extLst>
              <a:ext uri="{FF2B5EF4-FFF2-40B4-BE49-F238E27FC236}">
                <a16:creationId xmlns:a16="http://schemas.microsoft.com/office/drawing/2014/main" id="{8A31F00C-8B7C-4D2D-A9DC-63E4B63834BB}"/>
              </a:ext>
            </a:extLst>
          </p:cNvPr>
          <p:cNvSpPr>
            <a:spLocks noChangeAspect="1"/>
          </p:cNvSpPr>
          <p:nvPr/>
        </p:nvSpPr>
        <p:spPr>
          <a:xfrm>
            <a:off x="8463841" y="3319938"/>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0" name="流程图: 接点 570">
            <a:extLst>
              <a:ext uri="{FF2B5EF4-FFF2-40B4-BE49-F238E27FC236}">
                <a16:creationId xmlns:a16="http://schemas.microsoft.com/office/drawing/2014/main" id="{85B3E9E0-6C13-430A-AD17-AA663302F037}"/>
              </a:ext>
            </a:extLst>
          </p:cNvPr>
          <p:cNvSpPr>
            <a:spLocks noChangeAspect="1"/>
          </p:cNvSpPr>
          <p:nvPr/>
        </p:nvSpPr>
        <p:spPr>
          <a:xfrm>
            <a:off x="8264516" y="3351820"/>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1" name="流程图: 接点 571">
            <a:extLst>
              <a:ext uri="{FF2B5EF4-FFF2-40B4-BE49-F238E27FC236}">
                <a16:creationId xmlns:a16="http://schemas.microsoft.com/office/drawing/2014/main" id="{27ABC631-AB78-4513-949E-268515A0FEAC}"/>
              </a:ext>
            </a:extLst>
          </p:cNvPr>
          <p:cNvSpPr>
            <a:spLocks noChangeAspect="1"/>
          </p:cNvSpPr>
          <p:nvPr/>
        </p:nvSpPr>
        <p:spPr>
          <a:xfrm>
            <a:off x="8052909" y="3410264"/>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2" name="流程图: 接点 572">
            <a:extLst>
              <a:ext uri="{FF2B5EF4-FFF2-40B4-BE49-F238E27FC236}">
                <a16:creationId xmlns:a16="http://schemas.microsoft.com/office/drawing/2014/main" id="{D7A90ACD-B65E-47DD-9794-3508E30D3ACB}"/>
              </a:ext>
            </a:extLst>
          </p:cNvPr>
          <p:cNvSpPr>
            <a:spLocks noChangeAspect="1"/>
          </p:cNvSpPr>
          <p:nvPr/>
        </p:nvSpPr>
        <p:spPr>
          <a:xfrm>
            <a:off x="8392280" y="3480277"/>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流程图: 接点 573">
            <a:extLst>
              <a:ext uri="{FF2B5EF4-FFF2-40B4-BE49-F238E27FC236}">
                <a16:creationId xmlns:a16="http://schemas.microsoft.com/office/drawing/2014/main" id="{DEE31238-2996-4E50-AC9C-AB3FF49B0326}"/>
              </a:ext>
            </a:extLst>
          </p:cNvPr>
          <p:cNvSpPr>
            <a:spLocks noChangeAspect="1"/>
          </p:cNvSpPr>
          <p:nvPr/>
        </p:nvSpPr>
        <p:spPr>
          <a:xfrm>
            <a:off x="8033621" y="3122238"/>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4" name="流程图: 接点 574">
            <a:extLst>
              <a:ext uri="{FF2B5EF4-FFF2-40B4-BE49-F238E27FC236}">
                <a16:creationId xmlns:a16="http://schemas.microsoft.com/office/drawing/2014/main" id="{C2AACE7F-1B56-421D-84DF-E7D6CF5962A9}"/>
              </a:ext>
            </a:extLst>
          </p:cNvPr>
          <p:cNvSpPr>
            <a:spLocks noChangeAspect="1"/>
          </p:cNvSpPr>
          <p:nvPr/>
        </p:nvSpPr>
        <p:spPr>
          <a:xfrm>
            <a:off x="7913963" y="3297016"/>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5" name="流程图: 接点 575">
            <a:extLst>
              <a:ext uri="{FF2B5EF4-FFF2-40B4-BE49-F238E27FC236}">
                <a16:creationId xmlns:a16="http://schemas.microsoft.com/office/drawing/2014/main" id="{6024269C-FE8C-4896-8270-DCE95E970930}"/>
              </a:ext>
            </a:extLst>
          </p:cNvPr>
          <p:cNvSpPr>
            <a:spLocks noChangeAspect="1"/>
          </p:cNvSpPr>
          <p:nvPr/>
        </p:nvSpPr>
        <p:spPr>
          <a:xfrm>
            <a:off x="8090053" y="3269897"/>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6" name="流程图: 接点 576">
            <a:extLst>
              <a:ext uri="{FF2B5EF4-FFF2-40B4-BE49-F238E27FC236}">
                <a16:creationId xmlns:a16="http://schemas.microsoft.com/office/drawing/2014/main" id="{1852B444-ADBC-4171-8512-D7201CE44908}"/>
              </a:ext>
            </a:extLst>
          </p:cNvPr>
          <p:cNvSpPr>
            <a:spLocks noChangeAspect="1"/>
          </p:cNvSpPr>
          <p:nvPr/>
        </p:nvSpPr>
        <p:spPr>
          <a:xfrm>
            <a:off x="8164267" y="3387600"/>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7" name="流程图: 接点 577">
            <a:extLst>
              <a:ext uri="{FF2B5EF4-FFF2-40B4-BE49-F238E27FC236}">
                <a16:creationId xmlns:a16="http://schemas.microsoft.com/office/drawing/2014/main" id="{9BDB7532-C50D-4756-9C04-E2D51336AF5A}"/>
              </a:ext>
            </a:extLst>
          </p:cNvPr>
          <p:cNvSpPr>
            <a:spLocks noChangeAspect="1"/>
          </p:cNvSpPr>
          <p:nvPr/>
        </p:nvSpPr>
        <p:spPr>
          <a:xfrm>
            <a:off x="7828600" y="3430822"/>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8" name="流程图: 接点 578">
            <a:extLst>
              <a:ext uri="{FF2B5EF4-FFF2-40B4-BE49-F238E27FC236}">
                <a16:creationId xmlns:a16="http://schemas.microsoft.com/office/drawing/2014/main" id="{A7DAA97E-978A-40A6-9043-69D7BCAFE93C}"/>
              </a:ext>
            </a:extLst>
          </p:cNvPr>
          <p:cNvSpPr>
            <a:spLocks noChangeAspect="1"/>
          </p:cNvSpPr>
          <p:nvPr/>
        </p:nvSpPr>
        <p:spPr>
          <a:xfrm>
            <a:off x="8259892" y="3228180"/>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9" name="流程图: 接点 579">
            <a:extLst>
              <a:ext uri="{FF2B5EF4-FFF2-40B4-BE49-F238E27FC236}">
                <a16:creationId xmlns:a16="http://schemas.microsoft.com/office/drawing/2014/main" id="{7EDE3F49-4521-47B5-865F-250F0EC9F7E1}"/>
              </a:ext>
            </a:extLst>
          </p:cNvPr>
          <p:cNvSpPr>
            <a:spLocks noChangeAspect="1"/>
          </p:cNvSpPr>
          <p:nvPr/>
        </p:nvSpPr>
        <p:spPr>
          <a:xfrm>
            <a:off x="8107773" y="3484631"/>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0" name="流程图: 接点 580">
            <a:extLst>
              <a:ext uri="{FF2B5EF4-FFF2-40B4-BE49-F238E27FC236}">
                <a16:creationId xmlns:a16="http://schemas.microsoft.com/office/drawing/2014/main" id="{385B1CDF-0F85-4733-9949-26ECE7690AF3}"/>
              </a:ext>
            </a:extLst>
          </p:cNvPr>
          <p:cNvSpPr>
            <a:spLocks noChangeAspect="1"/>
          </p:cNvSpPr>
          <p:nvPr/>
        </p:nvSpPr>
        <p:spPr>
          <a:xfrm>
            <a:off x="7931737" y="3183294"/>
            <a:ext cx="71561" cy="71561"/>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1" name="流程图: 接点 581">
            <a:extLst>
              <a:ext uri="{FF2B5EF4-FFF2-40B4-BE49-F238E27FC236}">
                <a16:creationId xmlns:a16="http://schemas.microsoft.com/office/drawing/2014/main" id="{9A62A019-6F77-4B8C-8E27-7DD48F1C05ED}"/>
              </a:ext>
            </a:extLst>
          </p:cNvPr>
          <p:cNvSpPr>
            <a:spLocks noChangeAspect="1"/>
          </p:cNvSpPr>
          <p:nvPr/>
        </p:nvSpPr>
        <p:spPr>
          <a:xfrm>
            <a:off x="7376395" y="4559745"/>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2" name="流程图: 接点 582">
            <a:extLst>
              <a:ext uri="{FF2B5EF4-FFF2-40B4-BE49-F238E27FC236}">
                <a16:creationId xmlns:a16="http://schemas.microsoft.com/office/drawing/2014/main" id="{FEC38409-7569-4DEC-ADD5-0689BCA2979F}"/>
              </a:ext>
            </a:extLst>
          </p:cNvPr>
          <p:cNvSpPr>
            <a:spLocks noChangeAspect="1"/>
          </p:cNvSpPr>
          <p:nvPr/>
        </p:nvSpPr>
        <p:spPr>
          <a:xfrm>
            <a:off x="7601195" y="3839700"/>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3" name="流程图: 接点 583">
            <a:extLst>
              <a:ext uri="{FF2B5EF4-FFF2-40B4-BE49-F238E27FC236}">
                <a16:creationId xmlns:a16="http://schemas.microsoft.com/office/drawing/2014/main" id="{75AA4266-406F-4CBE-A53D-5738B0A3F5FC}"/>
              </a:ext>
            </a:extLst>
          </p:cNvPr>
          <p:cNvSpPr>
            <a:spLocks noChangeAspect="1"/>
          </p:cNvSpPr>
          <p:nvPr/>
        </p:nvSpPr>
        <p:spPr>
          <a:xfrm>
            <a:off x="7767630" y="4009958"/>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4" name="流程图: 接点 584">
            <a:extLst>
              <a:ext uri="{FF2B5EF4-FFF2-40B4-BE49-F238E27FC236}">
                <a16:creationId xmlns:a16="http://schemas.microsoft.com/office/drawing/2014/main" id="{8F0B5AB9-33C6-4A9A-9FF7-92B69C04C681}"/>
              </a:ext>
            </a:extLst>
          </p:cNvPr>
          <p:cNvSpPr>
            <a:spLocks noChangeAspect="1"/>
          </p:cNvSpPr>
          <p:nvPr/>
        </p:nvSpPr>
        <p:spPr>
          <a:xfrm>
            <a:off x="7311853" y="4161180"/>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5" name="流程图: 接点 585">
            <a:extLst>
              <a:ext uri="{FF2B5EF4-FFF2-40B4-BE49-F238E27FC236}">
                <a16:creationId xmlns:a16="http://schemas.microsoft.com/office/drawing/2014/main" id="{17326878-0CBD-4DAA-8711-D1B990A5C9FC}"/>
              </a:ext>
            </a:extLst>
          </p:cNvPr>
          <p:cNvSpPr>
            <a:spLocks noChangeAspect="1"/>
          </p:cNvSpPr>
          <p:nvPr/>
        </p:nvSpPr>
        <p:spPr>
          <a:xfrm>
            <a:off x="7709393" y="4255711"/>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6" name="流程图: 接点 586">
            <a:extLst>
              <a:ext uri="{FF2B5EF4-FFF2-40B4-BE49-F238E27FC236}">
                <a16:creationId xmlns:a16="http://schemas.microsoft.com/office/drawing/2014/main" id="{A018D6AF-499F-4B4E-BEC3-BD74ACE6BBC6}"/>
              </a:ext>
            </a:extLst>
          </p:cNvPr>
          <p:cNvSpPr>
            <a:spLocks noChangeAspect="1"/>
          </p:cNvSpPr>
          <p:nvPr/>
        </p:nvSpPr>
        <p:spPr>
          <a:xfrm>
            <a:off x="8081839" y="3866381"/>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7" name="流程图: 接点 587">
            <a:extLst>
              <a:ext uri="{FF2B5EF4-FFF2-40B4-BE49-F238E27FC236}">
                <a16:creationId xmlns:a16="http://schemas.microsoft.com/office/drawing/2014/main" id="{CEEFB932-10FF-4F65-9461-C86F01CA0E22}"/>
              </a:ext>
            </a:extLst>
          </p:cNvPr>
          <p:cNvSpPr>
            <a:spLocks noChangeAspect="1"/>
          </p:cNvSpPr>
          <p:nvPr/>
        </p:nvSpPr>
        <p:spPr>
          <a:xfrm>
            <a:off x="8118722" y="3952854"/>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8" name="流程图: 接点 588">
            <a:extLst>
              <a:ext uri="{FF2B5EF4-FFF2-40B4-BE49-F238E27FC236}">
                <a16:creationId xmlns:a16="http://schemas.microsoft.com/office/drawing/2014/main" id="{8F11C5D5-70A2-4CE0-A02D-61DADDA5FAF5}"/>
              </a:ext>
            </a:extLst>
          </p:cNvPr>
          <p:cNvSpPr>
            <a:spLocks noChangeAspect="1"/>
          </p:cNvSpPr>
          <p:nvPr/>
        </p:nvSpPr>
        <p:spPr>
          <a:xfrm>
            <a:off x="8097557" y="4031494"/>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9" name="流程图: 接点 589">
            <a:extLst>
              <a:ext uri="{FF2B5EF4-FFF2-40B4-BE49-F238E27FC236}">
                <a16:creationId xmlns:a16="http://schemas.microsoft.com/office/drawing/2014/main" id="{9AAB1960-408C-4BB5-A03A-6E4ED52E40E9}"/>
              </a:ext>
            </a:extLst>
          </p:cNvPr>
          <p:cNvSpPr>
            <a:spLocks noChangeAspect="1"/>
          </p:cNvSpPr>
          <p:nvPr/>
        </p:nvSpPr>
        <p:spPr>
          <a:xfrm>
            <a:off x="7982275" y="4090272"/>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0" name="流程图: 接点 590">
            <a:extLst>
              <a:ext uri="{FF2B5EF4-FFF2-40B4-BE49-F238E27FC236}">
                <a16:creationId xmlns:a16="http://schemas.microsoft.com/office/drawing/2014/main" id="{74D70667-10DD-4D6D-8459-3E0D2468CF14}"/>
              </a:ext>
            </a:extLst>
          </p:cNvPr>
          <p:cNvSpPr>
            <a:spLocks noChangeAspect="1"/>
          </p:cNvSpPr>
          <p:nvPr/>
        </p:nvSpPr>
        <p:spPr>
          <a:xfrm>
            <a:off x="7193587" y="4270644"/>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1" name="流程图: 接点 591">
            <a:extLst>
              <a:ext uri="{FF2B5EF4-FFF2-40B4-BE49-F238E27FC236}">
                <a16:creationId xmlns:a16="http://schemas.microsoft.com/office/drawing/2014/main" id="{E3E5400D-9DC0-4308-850C-A9A980286F43}"/>
              </a:ext>
            </a:extLst>
          </p:cNvPr>
          <p:cNvSpPr>
            <a:spLocks noChangeAspect="1"/>
          </p:cNvSpPr>
          <p:nvPr/>
        </p:nvSpPr>
        <p:spPr>
          <a:xfrm>
            <a:off x="7562188" y="4308021"/>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2" name="流程图: 接点 592">
            <a:extLst>
              <a:ext uri="{FF2B5EF4-FFF2-40B4-BE49-F238E27FC236}">
                <a16:creationId xmlns:a16="http://schemas.microsoft.com/office/drawing/2014/main" id="{79E716D9-E775-493C-ADE5-1B9092B03588}"/>
              </a:ext>
            </a:extLst>
          </p:cNvPr>
          <p:cNvSpPr>
            <a:spLocks noChangeAspect="1"/>
          </p:cNvSpPr>
          <p:nvPr/>
        </p:nvSpPr>
        <p:spPr>
          <a:xfrm>
            <a:off x="7537234" y="4215394"/>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3" name="流程图: 接点 593">
            <a:extLst>
              <a:ext uri="{FF2B5EF4-FFF2-40B4-BE49-F238E27FC236}">
                <a16:creationId xmlns:a16="http://schemas.microsoft.com/office/drawing/2014/main" id="{FD7B0629-3AFD-4E87-8A90-DFAB307A4A32}"/>
              </a:ext>
            </a:extLst>
          </p:cNvPr>
          <p:cNvSpPr>
            <a:spLocks noChangeAspect="1"/>
          </p:cNvSpPr>
          <p:nvPr/>
        </p:nvSpPr>
        <p:spPr>
          <a:xfrm>
            <a:off x="7588085" y="3972942"/>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4" name="流程图: 接点 594">
            <a:extLst>
              <a:ext uri="{FF2B5EF4-FFF2-40B4-BE49-F238E27FC236}">
                <a16:creationId xmlns:a16="http://schemas.microsoft.com/office/drawing/2014/main" id="{A1369060-BAAF-4E06-B529-5B4E4A4BDD0F}"/>
              </a:ext>
            </a:extLst>
          </p:cNvPr>
          <p:cNvSpPr>
            <a:spLocks noChangeAspect="1"/>
          </p:cNvSpPr>
          <p:nvPr/>
        </p:nvSpPr>
        <p:spPr>
          <a:xfrm>
            <a:off x="7310146" y="4348439"/>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5" name="流程图: 接点 595">
            <a:extLst>
              <a:ext uri="{FF2B5EF4-FFF2-40B4-BE49-F238E27FC236}">
                <a16:creationId xmlns:a16="http://schemas.microsoft.com/office/drawing/2014/main" id="{AB6AB180-1DAD-4084-8D96-491D46DCE05C}"/>
              </a:ext>
            </a:extLst>
          </p:cNvPr>
          <p:cNvSpPr>
            <a:spLocks noChangeAspect="1"/>
          </p:cNvSpPr>
          <p:nvPr/>
        </p:nvSpPr>
        <p:spPr>
          <a:xfrm>
            <a:off x="7407440" y="4311509"/>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6" name="流程图: 接点 596">
            <a:extLst>
              <a:ext uri="{FF2B5EF4-FFF2-40B4-BE49-F238E27FC236}">
                <a16:creationId xmlns:a16="http://schemas.microsoft.com/office/drawing/2014/main" id="{38178109-383E-4A15-8193-37C52FB12562}"/>
              </a:ext>
            </a:extLst>
          </p:cNvPr>
          <p:cNvSpPr>
            <a:spLocks noChangeAspect="1"/>
          </p:cNvSpPr>
          <p:nvPr/>
        </p:nvSpPr>
        <p:spPr>
          <a:xfrm>
            <a:off x="7490241" y="4063824"/>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7" name="流程图: 接点 597">
            <a:extLst>
              <a:ext uri="{FF2B5EF4-FFF2-40B4-BE49-F238E27FC236}">
                <a16:creationId xmlns:a16="http://schemas.microsoft.com/office/drawing/2014/main" id="{4D9F35C5-760B-4E43-9629-07271F4DED01}"/>
              </a:ext>
            </a:extLst>
          </p:cNvPr>
          <p:cNvSpPr>
            <a:spLocks noChangeAspect="1"/>
          </p:cNvSpPr>
          <p:nvPr/>
        </p:nvSpPr>
        <p:spPr>
          <a:xfrm>
            <a:off x="7635103" y="4489395"/>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流程图: 接点 598">
            <a:extLst>
              <a:ext uri="{FF2B5EF4-FFF2-40B4-BE49-F238E27FC236}">
                <a16:creationId xmlns:a16="http://schemas.microsoft.com/office/drawing/2014/main" id="{90216D5A-4657-4AA4-B37F-1D132C3E3DF6}"/>
              </a:ext>
            </a:extLst>
          </p:cNvPr>
          <p:cNvSpPr>
            <a:spLocks noChangeAspect="1"/>
          </p:cNvSpPr>
          <p:nvPr/>
        </p:nvSpPr>
        <p:spPr>
          <a:xfrm>
            <a:off x="7786218" y="4439113"/>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9" name="流程图: 接点 599">
            <a:extLst>
              <a:ext uri="{FF2B5EF4-FFF2-40B4-BE49-F238E27FC236}">
                <a16:creationId xmlns:a16="http://schemas.microsoft.com/office/drawing/2014/main" id="{E65279DD-D705-48C3-BAB0-F10DC73655E7}"/>
              </a:ext>
            </a:extLst>
          </p:cNvPr>
          <p:cNvSpPr>
            <a:spLocks noChangeAspect="1"/>
          </p:cNvSpPr>
          <p:nvPr/>
        </p:nvSpPr>
        <p:spPr>
          <a:xfrm>
            <a:off x="7231858" y="4606077"/>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0" name="流程图: 接点 600">
            <a:extLst>
              <a:ext uri="{FF2B5EF4-FFF2-40B4-BE49-F238E27FC236}">
                <a16:creationId xmlns:a16="http://schemas.microsoft.com/office/drawing/2014/main" id="{EC5B4026-C1A9-44FB-AA81-E37F87684916}"/>
              </a:ext>
            </a:extLst>
          </p:cNvPr>
          <p:cNvSpPr>
            <a:spLocks noChangeAspect="1"/>
          </p:cNvSpPr>
          <p:nvPr/>
        </p:nvSpPr>
        <p:spPr>
          <a:xfrm>
            <a:off x="7047073" y="4305067"/>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流程图: 接点 601">
            <a:extLst>
              <a:ext uri="{FF2B5EF4-FFF2-40B4-BE49-F238E27FC236}">
                <a16:creationId xmlns:a16="http://schemas.microsoft.com/office/drawing/2014/main" id="{ABABB33C-6F82-42FA-9B34-4539AAC4EA0D}"/>
              </a:ext>
            </a:extLst>
          </p:cNvPr>
          <p:cNvSpPr>
            <a:spLocks noChangeAspect="1"/>
          </p:cNvSpPr>
          <p:nvPr/>
        </p:nvSpPr>
        <p:spPr>
          <a:xfrm>
            <a:off x="7371316" y="4103827"/>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2" name="流程图: 接点 602">
            <a:extLst>
              <a:ext uri="{FF2B5EF4-FFF2-40B4-BE49-F238E27FC236}">
                <a16:creationId xmlns:a16="http://schemas.microsoft.com/office/drawing/2014/main" id="{0EF19143-B588-4BAD-A2E8-B1D6ECF76CBE}"/>
              </a:ext>
            </a:extLst>
          </p:cNvPr>
          <p:cNvSpPr>
            <a:spLocks noChangeAspect="1"/>
          </p:cNvSpPr>
          <p:nvPr/>
        </p:nvSpPr>
        <p:spPr>
          <a:xfrm>
            <a:off x="7130209" y="4311509"/>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3" name="流程图: 接点 603">
            <a:extLst>
              <a:ext uri="{FF2B5EF4-FFF2-40B4-BE49-F238E27FC236}">
                <a16:creationId xmlns:a16="http://schemas.microsoft.com/office/drawing/2014/main" id="{F6F71669-6D37-4594-A3FF-786B87E65869}"/>
              </a:ext>
            </a:extLst>
          </p:cNvPr>
          <p:cNvSpPr>
            <a:spLocks noChangeAspect="1"/>
          </p:cNvSpPr>
          <p:nvPr/>
        </p:nvSpPr>
        <p:spPr>
          <a:xfrm>
            <a:off x="6978751" y="4328743"/>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流程图: 接点 604">
            <a:extLst>
              <a:ext uri="{FF2B5EF4-FFF2-40B4-BE49-F238E27FC236}">
                <a16:creationId xmlns:a16="http://schemas.microsoft.com/office/drawing/2014/main" id="{AEC00694-0F98-4DF8-92AA-5BB4D216803F}"/>
              </a:ext>
            </a:extLst>
          </p:cNvPr>
          <p:cNvSpPr>
            <a:spLocks noChangeAspect="1"/>
          </p:cNvSpPr>
          <p:nvPr/>
        </p:nvSpPr>
        <p:spPr>
          <a:xfrm>
            <a:off x="7267354" y="4229779"/>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流程图: 接点 605">
            <a:extLst>
              <a:ext uri="{FF2B5EF4-FFF2-40B4-BE49-F238E27FC236}">
                <a16:creationId xmlns:a16="http://schemas.microsoft.com/office/drawing/2014/main" id="{458AF775-C5F8-4924-80CF-6B806E874745}"/>
              </a:ext>
            </a:extLst>
          </p:cNvPr>
          <p:cNvSpPr>
            <a:spLocks noChangeAspect="1"/>
          </p:cNvSpPr>
          <p:nvPr/>
        </p:nvSpPr>
        <p:spPr>
          <a:xfrm>
            <a:off x="7909647" y="4317938"/>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6" name="流程图: 接点 606">
            <a:extLst>
              <a:ext uri="{FF2B5EF4-FFF2-40B4-BE49-F238E27FC236}">
                <a16:creationId xmlns:a16="http://schemas.microsoft.com/office/drawing/2014/main" id="{6C785F60-6B04-49E9-A758-8870186C3C49}"/>
              </a:ext>
            </a:extLst>
          </p:cNvPr>
          <p:cNvSpPr>
            <a:spLocks noChangeAspect="1"/>
          </p:cNvSpPr>
          <p:nvPr/>
        </p:nvSpPr>
        <p:spPr>
          <a:xfrm>
            <a:off x="8055145" y="4262740"/>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7" name="流程图: 接点 607">
            <a:extLst>
              <a:ext uri="{FF2B5EF4-FFF2-40B4-BE49-F238E27FC236}">
                <a16:creationId xmlns:a16="http://schemas.microsoft.com/office/drawing/2014/main" id="{BF2612C1-13EB-4D58-93D0-5A17F0C03DCC}"/>
              </a:ext>
            </a:extLst>
          </p:cNvPr>
          <p:cNvSpPr>
            <a:spLocks noChangeAspect="1"/>
          </p:cNvSpPr>
          <p:nvPr/>
        </p:nvSpPr>
        <p:spPr>
          <a:xfrm>
            <a:off x="7487332" y="4541800"/>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8" name="流程图: 接点 608">
            <a:extLst>
              <a:ext uri="{FF2B5EF4-FFF2-40B4-BE49-F238E27FC236}">
                <a16:creationId xmlns:a16="http://schemas.microsoft.com/office/drawing/2014/main" id="{9F291A94-7687-4EC4-8A43-87C871B3B462}"/>
              </a:ext>
            </a:extLst>
          </p:cNvPr>
          <p:cNvSpPr>
            <a:spLocks noChangeAspect="1"/>
          </p:cNvSpPr>
          <p:nvPr/>
        </p:nvSpPr>
        <p:spPr>
          <a:xfrm>
            <a:off x="8035329" y="4175494"/>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9" name="流程图: 接点 609">
            <a:extLst>
              <a:ext uri="{FF2B5EF4-FFF2-40B4-BE49-F238E27FC236}">
                <a16:creationId xmlns:a16="http://schemas.microsoft.com/office/drawing/2014/main" id="{43FF01E1-CB20-4F4A-BCE0-CE35CB3EABC2}"/>
              </a:ext>
            </a:extLst>
          </p:cNvPr>
          <p:cNvSpPr>
            <a:spLocks noChangeAspect="1"/>
          </p:cNvSpPr>
          <p:nvPr/>
        </p:nvSpPr>
        <p:spPr>
          <a:xfrm>
            <a:off x="7898155" y="3860475"/>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0" name="流程图: 接点 610">
            <a:extLst>
              <a:ext uri="{FF2B5EF4-FFF2-40B4-BE49-F238E27FC236}">
                <a16:creationId xmlns:a16="http://schemas.microsoft.com/office/drawing/2014/main" id="{95D56A12-F65D-472D-B6AC-3A2B02804B3F}"/>
              </a:ext>
            </a:extLst>
          </p:cNvPr>
          <p:cNvSpPr>
            <a:spLocks noChangeAspect="1"/>
          </p:cNvSpPr>
          <p:nvPr/>
        </p:nvSpPr>
        <p:spPr>
          <a:xfrm>
            <a:off x="7448431" y="4707402"/>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1" name="流程图: 接点 611">
            <a:extLst>
              <a:ext uri="{FF2B5EF4-FFF2-40B4-BE49-F238E27FC236}">
                <a16:creationId xmlns:a16="http://schemas.microsoft.com/office/drawing/2014/main" id="{6A690701-C564-471D-9FD8-3E0B0E3E63A6}"/>
              </a:ext>
            </a:extLst>
          </p:cNvPr>
          <p:cNvSpPr>
            <a:spLocks noChangeAspect="1"/>
          </p:cNvSpPr>
          <p:nvPr/>
        </p:nvSpPr>
        <p:spPr>
          <a:xfrm>
            <a:off x="8246428" y="3606987"/>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2" name="流程图: 接点 612">
            <a:extLst>
              <a:ext uri="{FF2B5EF4-FFF2-40B4-BE49-F238E27FC236}">
                <a16:creationId xmlns:a16="http://schemas.microsoft.com/office/drawing/2014/main" id="{5C325AF8-AFFD-49B9-8784-8E37A3DAB772}"/>
              </a:ext>
            </a:extLst>
          </p:cNvPr>
          <p:cNvSpPr>
            <a:spLocks noChangeAspect="1"/>
          </p:cNvSpPr>
          <p:nvPr/>
        </p:nvSpPr>
        <p:spPr>
          <a:xfrm>
            <a:off x="8103805" y="3706473"/>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3" name="流程图: 接点 613">
            <a:extLst>
              <a:ext uri="{FF2B5EF4-FFF2-40B4-BE49-F238E27FC236}">
                <a16:creationId xmlns:a16="http://schemas.microsoft.com/office/drawing/2014/main" id="{278A6CD5-122A-43C4-8F0B-900C8B563643}"/>
              </a:ext>
            </a:extLst>
          </p:cNvPr>
          <p:cNvSpPr>
            <a:spLocks noChangeAspect="1"/>
          </p:cNvSpPr>
          <p:nvPr/>
        </p:nvSpPr>
        <p:spPr>
          <a:xfrm>
            <a:off x="8342918" y="3963670"/>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4" name="流程图: 接点 614">
            <a:extLst>
              <a:ext uri="{FF2B5EF4-FFF2-40B4-BE49-F238E27FC236}">
                <a16:creationId xmlns:a16="http://schemas.microsoft.com/office/drawing/2014/main" id="{F2A545C8-581F-424D-9D68-3A16DB2012D7}"/>
              </a:ext>
            </a:extLst>
          </p:cNvPr>
          <p:cNvSpPr>
            <a:spLocks noChangeAspect="1"/>
          </p:cNvSpPr>
          <p:nvPr/>
        </p:nvSpPr>
        <p:spPr>
          <a:xfrm>
            <a:off x="7805932" y="3929588"/>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5" name="流程图: 接点 615">
            <a:extLst>
              <a:ext uri="{FF2B5EF4-FFF2-40B4-BE49-F238E27FC236}">
                <a16:creationId xmlns:a16="http://schemas.microsoft.com/office/drawing/2014/main" id="{07A49996-A452-440E-85D1-AE5759E98B88}"/>
              </a:ext>
            </a:extLst>
          </p:cNvPr>
          <p:cNvSpPr>
            <a:spLocks noChangeAspect="1"/>
          </p:cNvSpPr>
          <p:nvPr/>
        </p:nvSpPr>
        <p:spPr>
          <a:xfrm>
            <a:off x="8455199" y="3772980"/>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6" name="流程图: 接点 616">
            <a:extLst>
              <a:ext uri="{FF2B5EF4-FFF2-40B4-BE49-F238E27FC236}">
                <a16:creationId xmlns:a16="http://schemas.microsoft.com/office/drawing/2014/main" id="{F51B713E-8603-4B59-B433-4A3EF9DE07A7}"/>
              </a:ext>
            </a:extLst>
          </p:cNvPr>
          <p:cNvSpPr>
            <a:spLocks noChangeAspect="1"/>
          </p:cNvSpPr>
          <p:nvPr/>
        </p:nvSpPr>
        <p:spPr>
          <a:xfrm>
            <a:off x="8310369" y="3761110"/>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7" name="流程图: 接点 617">
            <a:extLst>
              <a:ext uri="{FF2B5EF4-FFF2-40B4-BE49-F238E27FC236}">
                <a16:creationId xmlns:a16="http://schemas.microsoft.com/office/drawing/2014/main" id="{02A00C59-58DA-4A7F-B68F-455259BBA291}"/>
              </a:ext>
            </a:extLst>
          </p:cNvPr>
          <p:cNvSpPr>
            <a:spLocks noChangeAspect="1"/>
          </p:cNvSpPr>
          <p:nvPr/>
        </p:nvSpPr>
        <p:spPr>
          <a:xfrm>
            <a:off x="6838476" y="4636773"/>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8" name="流程图: 接点 618">
            <a:extLst>
              <a:ext uri="{FF2B5EF4-FFF2-40B4-BE49-F238E27FC236}">
                <a16:creationId xmlns:a16="http://schemas.microsoft.com/office/drawing/2014/main" id="{00D48FF0-1901-4980-8638-6BC1C36C5320}"/>
              </a:ext>
            </a:extLst>
          </p:cNvPr>
          <p:cNvSpPr>
            <a:spLocks noChangeAspect="1"/>
          </p:cNvSpPr>
          <p:nvPr/>
        </p:nvSpPr>
        <p:spPr>
          <a:xfrm>
            <a:off x="7163896" y="4610018"/>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9" name="流程图: 接点 619">
            <a:extLst>
              <a:ext uri="{FF2B5EF4-FFF2-40B4-BE49-F238E27FC236}">
                <a16:creationId xmlns:a16="http://schemas.microsoft.com/office/drawing/2014/main" id="{08D11E86-61DC-451F-BF22-B5AD082F2A53}"/>
              </a:ext>
            </a:extLst>
          </p:cNvPr>
          <p:cNvSpPr>
            <a:spLocks noChangeAspect="1"/>
          </p:cNvSpPr>
          <p:nvPr/>
        </p:nvSpPr>
        <p:spPr>
          <a:xfrm>
            <a:off x="7938131" y="3729155"/>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0" name="流程图: 接点 620">
            <a:extLst>
              <a:ext uri="{FF2B5EF4-FFF2-40B4-BE49-F238E27FC236}">
                <a16:creationId xmlns:a16="http://schemas.microsoft.com/office/drawing/2014/main" id="{F73E4481-866C-4D85-BAC0-57F543936D96}"/>
              </a:ext>
            </a:extLst>
          </p:cNvPr>
          <p:cNvSpPr>
            <a:spLocks noChangeAspect="1"/>
          </p:cNvSpPr>
          <p:nvPr/>
        </p:nvSpPr>
        <p:spPr>
          <a:xfrm>
            <a:off x="7959846" y="4204774"/>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1" name="流程图: 接点 621">
            <a:extLst>
              <a:ext uri="{FF2B5EF4-FFF2-40B4-BE49-F238E27FC236}">
                <a16:creationId xmlns:a16="http://schemas.microsoft.com/office/drawing/2014/main" id="{7321424A-3B5E-4F6C-850D-A09E015D9A67}"/>
              </a:ext>
            </a:extLst>
          </p:cNvPr>
          <p:cNvSpPr>
            <a:spLocks noChangeAspect="1"/>
          </p:cNvSpPr>
          <p:nvPr/>
        </p:nvSpPr>
        <p:spPr>
          <a:xfrm>
            <a:off x="7832689" y="3548048"/>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2" name="流程图: 接点 622">
            <a:extLst>
              <a:ext uri="{FF2B5EF4-FFF2-40B4-BE49-F238E27FC236}">
                <a16:creationId xmlns:a16="http://schemas.microsoft.com/office/drawing/2014/main" id="{69994AC6-75F9-48F6-9296-C42E961B2C85}"/>
              </a:ext>
            </a:extLst>
          </p:cNvPr>
          <p:cNvSpPr>
            <a:spLocks noChangeAspect="1"/>
          </p:cNvSpPr>
          <p:nvPr/>
        </p:nvSpPr>
        <p:spPr>
          <a:xfrm>
            <a:off x="7775816" y="3685938"/>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3" name="流程图: 接点 623">
            <a:extLst>
              <a:ext uri="{FF2B5EF4-FFF2-40B4-BE49-F238E27FC236}">
                <a16:creationId xmlns:a16="http://schemas.microsoft.com/office/drawing/2014/main" id="{64534B65-AFA3-4781-81B7-BBFC3076C44F}"/>
              </a:ext>
            </a:extLst>
          </p:cNvPr>
          <p:cNvSpPr>
            <a:spLocks noChangeAspect="1"/>
          </p:cNvSpPr>
          <p:nvPr/>
        </p:nvSpPr>
        <p:spPr>
          <a:xfrm>
            <a:off x="8469341" y="4024591"/>
            <a:ext cx="152244" cy="15224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4" name="流程图: 接点 624">
            <a:extLst>
              <a:ext uri="{FF2B5EF4-FFF2-40B4-BE49-F238E27FC236}">
                <a16:creationId xmlns:a16="http://schemas.microsoft.com/office/drawing/2014/main" id="{1F752AD2-695D-4BCA-A8F8-CB07B4E87E93}"/>
              </a:ext>
            </a:extLst>
          </p:cNvPr>
          <p:cNvSpPr>
            <a:spLocks noChangeAspect="1"/>
          </p:cNvSpPr>
          <p:nvPr/>
        </p:nvSpPr>
        <p:spPr>
          <a:xfrm>
            <a:off x="6655959" y="4565400"/>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5" name="流程图: 接点 625">
            <a:extLst>
              <a:ext uri="{FF2B5EF4-FFF2-40B4-BE49-F238E27FC236}">
                <a16:creationId xmlns:a16="http://schemas.microsoft.com/office/drawing/2014/main" id="{8CC6F99A-23E4-482C-A48F-4B4BCA909259}"/>
              </a:ext>
            </a:extLst>
          </p:cNvPr>
          <p:cNvSpPr>
            <a:spLocks noChangeAspect="1"/>
          </p:cNvSpPr>
          <p:nvPr/>
        </p:nvSpPr>
        <p:spPr>
          <a:xfrm>
            <a:off x="6527182" y="4372395"/>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6" name="流程图: 接点 626">
            <a:extLst>
              <a:ext uri="{FF2B5EF4-FFF2-40B4-BE49-F238E27FC236}">
                <a16:creationId xmlns:a16="http://schemas.microsoft.com/office/drawing/2014/main" id="{948C546B-14F1-4989-B6E2-D3B0FA25015C}"/>
              </a:ext>
            </a:extLst>
          </p:cNvPr>
          <p:cNvSpPr>
            <a:spLocks noChangeAspect="1"/>
          </p:cNvSpPr>
          <p:nvPr/>
        </p:nvSpPr>
        <p:spPr>
          <a:xfrm>
            <a:off x="7077441" y="4689337"/>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7" name="流程图: 接点 627">
            <a:extLst>
              <a:ext uri="{FF2B5EF4-FFF2-40B4-BE49-F238E27FC236}">
                <a16:creationId xmlns:a16="http://schemas.microsoft.com/office/drawing/2014/main" id="{9F8A6AF5-6351-44C4-B010-97D83385A118}"/>
              </a:ext>
            </a:extLst>
          </p:cNvPr>
          <p:cNvSpPr>
            <a:spLocks noChangeAspect="1"/>
          </p:cNvSpPr>
          <p:nvPr/>
        </p:nvSpPr>
        <p:spPr>
          <a:xfrm>
            <a:off x="6646904" y="4775679"/>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8" name="流程图: 接点 628">
            <a:extLst>
              <a:ext uri="{FF2B5EF4-FFF2-40B4-BE49-F238E27FC236}">
                <a16:creationId xmlns:a16="http://schemas.microsoft.com/office/drawing/2014/main" id="{FE82A520-2CEB-484A-976F-7FCB5ABF00EF}"/>
              </a:ext>
            </a:extLst>
          </p:cNvPr>
          <p:cNvSpPr>
            <a:spLocks noChangeAspect="1"/>
          </p:cNvSpPr>
          <p:nvPr/>
        </p:nvSpPr>
        <p:spPr>
          <a:xfrm>
            <a:off x="6741621" y="4679484"/>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9" name="流程图: 接点 629">
            <a:extLst>
              <a:ext uri="{FF2B5EF4-FFF2-40B4-BE49-F238E27FC236}">
                <a16:creationId xmlns:a16="http://schemas.microsoft.com/office/drawing/2014/main" id="{2E571EBB-2298-4FAB-940C-C50D7A2B6C0B}"/>
              </a:ext>
            </a:extLst>
          </p:cNvPr>
          <p:cNvSpPr>
            <a:spLocks noChangeAspect="1"/>
          </p:cNvSpPr>
          <p:nvPr/>
        </p:nvSpPr>
        <p:spPr>
          <a:xfrm>
            <a:off x="6427362" y="4830897"/>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0" name="流程图: 接点 630">
            <a:extLst>
              <a:ext uri="{FF2B5EF4-FFF2-40B4-BE49-F238E27FC236}">
                <a16:creationId xmlns:a16="http://schemas.microsoft.com/office/drawing/2014/main" id="{C80F3F68-7B4E-4EA9-883C-A929115C6BE8}"/>
              </a:ext>
            </a:extLst>
          </p:cNvPr>
          <p:cNvSpPr>
            <a:spLocks noChangeAspect="1"/>
          </p:cNvSpPr>
          <p:nvPr/>
        </p:nvSpPr>
        <p:spPr>
          <a:xfrm>
            <a:off x="6287787" y="4456954"/>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1" name="流程图: 接点 631">
            <a:extLst>
              <a:ext uri="{FF2B5EF4-FFF2-40B4-BE49-F238E27FC236}">
                <a16:creationId xmlns:a16="http://schemas.microsoft.com/office/drawing/2014/main" id="{1EBF1AAE-8227-4ADA-8032-0592F289C95E}"/>
              </a:ext>
            </a:extLst>
          </p:cNvPr>
          <p:cNvSpPr>
            <a:spLocks noChangeAspect="1"/>
          </p:cNvSpPr>
          <p:nvPr/>
        </p:nvSpPr>
        <p:spPr>
          <a:xfrm>
            <a:off x="6958579" y="4444351"/>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2" name="流程图: 接点 632">
            <a:extLst>
              <a:ext uri="{FF2B5EF4-FFF2-40B4-BE49-F238E27FC236}">
                <a16:creationId xmlns:a16="http://schemas.microsoft.com/office/drawing/2014/main" id="{31678F03-7C20-4CF0-BC23-61BE8D850004}"/>
              </a:ext>
            </a:extLst>
          </p:cNvPr>
          <p:cNvSpPr>
            <a:spLocks noChangeAspect="1"/>
          </p:cNvSpPr>
          <p:nvPr/>
        </p:nvSpPr>
        <p:spPr>
          <a:xfrm>
            <a:off x="7939395" y="3630143"/>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3" name="流程图: 接点 633">
            <a:extLst>
              <a:ext uri="{FF2B5EF4-FFF2-40B4-BE49-F238E27FC236}">
                <a16:creationId xmlns:a16="http://schemas.microsoft.com/office/drawing/2014/main" id="{D7EEA1FB-3A3B-4375-B4F0-CE6298651569}"/>
              </a:ext>
            </a:extLst>
          </p:cNvPr>
          <p:cNvSpPr>
            <a:spLocks noChangeAspect="1"/>
          </p:cNvSpPr>
          <p:nvPr/>
        </p:nvSpPr>
        <p:spPr>
          <a:xfrm>
            <a:off x="7111400" y="4473738"/>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4" name="流程图: 接点 634">
            <a:extLst>
              <a:ext uri="{FF2B5EF4-FFF2-40B4-BE49-F238E27FC236}">
                <a16:creationId xmlns:a16="http://schemas.microsoft.com/office/drawing/2014/main" id="{D20B844F-A75F-4F92-AC2C-36B96F3760C1}"/>
              </a:ext>
            </a:extLst>
          </p:cNvPr>
          <p:cNvSpPr>
            <a:spLocks noChangeAspect="1"/>
          </p:cNvSpPr>
          <p:nvPr/>
        </p:nvSpPr>
        <p:spPr>
          <a:xfrm>
            <a:off x="6083826" y="4953899"/>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5" name="流程图: 接点 635">
            <a:extLst>
              <a:ext uri="{FF2B5EF4-FFF2-40B4-BE49-F238E27FC236}">
                <a16:creationId xmlns:a16="http://schemas.microsoft.com/office/drawing/2014/main" id="{D20EE892-E6F1-4389-85C0-AC6D8E354645}"/>
              </a:ext>
            </a:extLst>
          </p:cNvPr>
          <p:cNvSpPr>
            <a:spLocks noChangeAspect="1"/>
          </p:cNvSpPr>
          <p:nvPr/>
        </p:nvSpPr>
        <p:spPr>
          <a:xfrm>
            <a:off x="6729215" y="4385374"/>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6" name="流程图: 接点 636">
            <a:extLst>
              <a:ext uri="{FF2B5EF4-FFF2-40B4-BE49-F238E27FC236}">
                <a16:creationId xmlns:a16="http://schemas.microsoft.com/office/drawing/2014/main" id="{712A4D61-29BD-4196-9B7A-57BB2F7F8C86}"/>
              </a:ext>
            </a:extLst>
          </p:cNvPr>
          <p:cNvSpPr>
            <a:spLocks noChangeAspect="1"/>
          </p:cNvSpPr>
          <p:nvPr/>
        </p:nvSpPr>
        <p:spPr>
          <a:xfrm>
            <a:off x="6756362" y="4487693"/>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7" name="流程图: 接点 637">
            <a:extLst>
              <a:ext uri="{FF2B5EF4-FFF2-40B4-BE49-F238E27FC236}">
                <a16:creationId xmlns:a16="http://schemas.microsoft.com/office/drawing/2014/main" id="{ADD6F979-96D0-49C2-8E90-447255368D89}"/>
              </a:ext>
            </a:extLst>
          </p:cNvPr>
          <p:cNvSpPr>
            <a:spLocks noChangeAspect="1"/>
          </p:cNvSpPr>
          <p:nvPr/>
        </p:nvSpPr>
        <p:spPr>
          <a:xfrm>
            <a:off x="6788812" y="4296664"/>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8" name="流程图: 接点 638">
            <a:extLst>
              <a:ext uri="{FF2B5EF4-FFF2-40B4-BE49-F238E27FC236}">
                <a16:creationId xmlns:a16="http://schemas.microsoft.com/office/drawing/2014/main" id="{3E539750-ACEF-40D3-A109-7D1D9213F261}"/>
              </a:ext>
            </a:extLst>
          </p:cNvPr>
          <p:cNvSpPr>
            <a:spLocks noChangeAspect="1"/>
          </p:cNvSpPr>
          <p:nvPr/>
        </p:nvSpPr>
        <p:spPr>
          <a:xfrm>
            <a:off x="6741622" y="4369359"/>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9" name="流程图: 接点 639">
            <a:extLst>
              <a:ext uri="{FF2B5EF4-FFF2-40B4-BE49-F238E27FC236}">
                <a16:creationId xmlns:a16="http://schemas.microsoft.com/office/drawing/2014/main" id="{48603A1A-4952-4F4B-88D6-CB1D84BE1A2D}"/>
              </a:ext>
            </a:extLst>
          </p:cNvPr>
          <p:cNvSpPr>
            <a:spLocks noChangeAspect="1"/>
          </p:cNvSpPr>
          <p:nvPr/>
        </p:nvSpPr>
        <p:spPr>
          <a:xfrm>
            <a:off x="6778524" y="4766410"/>
            <a:ext cx="123603" cy="123603"/>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0" name="流程图: 接点 640">
            <a:extLst>
              <a:ext uri="{FF2B5EF4-FFF2-40B4-BE49-F238E27FC236}">
                <a16:creationId xmlns:a16="http://schemas.microsoft.com/office/drawing/2014/main" id="{7469C201-3457-4DD2-A0DF-35DFA652D77E}"/>
              </a:ext>
            </a:extLst>
          </p:cNvPr>
          <p:cNvSpPr>
            <a:spLocks noChangeAspect="1"/>
          </p:cNvSpPr>
          <p:nvPr/>
        </p:nvSpPr>
        <p:spPr>
          <a:xfrm>
            <a:off x="6436585" y="4545470"/>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1" name="流程图: 接点 641">
            <a:extLst>
              <a:ext uri="{FF2B5EF4-FFF2-40B4-BE49-F238E27FC236}">
                <a16:creationId xmlns:a16="http://schemas.microsoft.com/office/drawing/2014/main" id="{4EFA6877-EAB7-4B5F-8400-8509D1E6E86B}"/>
              </a:ext>
            </a:extLst>
          </p:cNvPr>
          <p:cNvSpPr>
            <a:spLocks noChangeAspect="1"/>
          </p:cNvSpPr>
          <p:nvPr/>
        </p:nvSpPr>
        <p:spPr>
          <a:xfrm>
            <a:off x="5912959" y="4751056"/>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2" name="流程图: 接点 642">
            <a:extLst>
              <a:ext uri="{FF2B5EF4-FFF2-40B4-BE49-F238E27FC236}">
                <a16:creationId xmlns:a16="http://schemas.microsoft.com/office/drawing/2014/main" id="{2EBED2AC-DB38-47CB-A541-83DCB6344715}"/>
              </a:ext>
            </a:extLst>
          </p:cNvPr>
          <p:cNvSpPr>
            <a:spLocks noChangeAspect="1"/>
          </p:cNvSpPr>
          <p:nvPr/>
        </p:nvSpPr>
        <p:spPr>
          <a:xfrm>
            <a:off x="6054163" y="4270151"/>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3" name="流程图: 接点 643">
            <a:extLst>
              <a:ext uri="{FF2B5EF4-FFF2-40B4-BE49-F238E27FC236}">
                <a16:creationId xmlns:a16="http://schemas.microsoft.com/office/drawing/2014/main" id="{51592833-A69B-4084-BB51-C4429E18415E}"/>
              </a:ext>
            </a:extLst>
          </p:cNvPr>
          <p:cNvSpPr>
            <a:spLocks noChangeAspect="1"/>
          </p:cNvSpPr>
          <p:nvPr/>
        </p:nvSpPr>
        <p:spPr>
          <a:xfrm>
            <a:off x="6197945" y="4598402"/>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4" name="流程图: 接点 644">
            <a:extLst>
              <a:ext uri="{FF2B5EF4-FFF2-40B4-BE49-F238E27FC236}">
                <a16:creationId xmlns:a16="http://schemas.microsoft.com/office/drawing/2014/main" id="{C848A6C4-FCBC-4A5C-B553-1C3B277E82B6}"/>
              </a:ext>
            </a:extLst>
          </p:cNvPr>
          <p:cNvSpPr>
            <a:spLocks noChangeAspect="1"/>
          </p:cNvSpPr>
          <p:nvPr/>
        </p:nvSpPr>
        <p:spPr>
          <a:xfrm>
            <a:off x="6404879" y="4652922"/>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5" name="流程图: 接点 645">
            <a:extLst>
              <a:ext uri="{FF2B5EF4-FFF2-40B4-BE49-F238E27FC236}">
                <a16:creationId xmlns:a16="http://schemas.microsoft.com/office/drawing/2014/main" id="{D67268E8-8CBC-4A02-A525-44361067C865}"/>
              </a:ext>
            </a:extLst>
          </p:cNvPr>
          <p:cNvSpPr>
            <a:spLocks noChangeAspect="1"/>
          </p:cNvSpPr>
          <p:nvPr/>
        </p:nvSpPr>
        <p:spPr>
          <a:xfrm>
            <a:off x="6205299" y="4331913"/>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6" name="流程图: 接点 646">
            <a:extLst>
              <a:ext uri="{FF2B5EF4-FFF2-40B4-BE49-F238E27FC236}">
                <a16:creationId xmlns:a16="http://schemas.microsoft.com/office/drawing/2014/main" id="{B6FA4434-9488-49E3-BBBA-B33DC1502412}"/>
              </a:ext>
            </a:extLst>
          </p:cNvPr>
          <p:cNvSpPr>
            <a:spLocks noChangeAspect="1"/>
          </p:cNvSpPr>
          <p:nvPr/>
        </p:nvSpPr>
        <p:spPr>
          <a:xfrm>
            <a:off x="6219373" y="4802486"/>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7" name="流程图: 接点 647">
            <a:extLst>
              <a:ext uri="{FF2B5EF4-FFF2-40B4-BE49-F238E27FC236}">
                <a16:creationId xmlns:a16="http://schemas.microsoft.com/office/drawing/2014/main" id="{727BFAA8-62D4-4786-968D-7092931C3BE9}"/>
              </a:ext>
            </a:extLst>
          </p:cNvPr>
          <p:cNvSpPr>
            <a:spLocks noChangeAspect="1"/>
          </p:cNvSpPr>
          <p:nvPr/>
        </p:nvSpPr>
        <p:spPr>
          <a:xfrm>
            <a:off x="5896841" y="4652922"/>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8" name="流程图: 接点 648">
            <a:extLst>
              <a:ext uri="{FF2B5EF4-FFF2-40B4-BE49-F238E27FC236}">
                <a16:creationId xmlns:a16="http://schemas.microsoft.com/office/drawing/2014/main" id="{5C8009C3-7428-4E07-B867-79CE26439EED}"/>
              </a:ext>
            </a:extLst>
          </p:cNvPr>
          <p:cNvSpPr>
            <a:spLocks noChangeAspect="1"/>
          </p:cNvSpPr>
          <p:nvPr/>
        </p:nvSpPr>
        <p:spPr>
          <a:xfrm>
            <a:off x="6043145" y="4575090"/>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9" name="流程图: 接点 649">
            <a:extLst>
              <a:ext uri="{FF2B5EF4-FFF2-40B4-BE49-F238E27FC236}">
                <a16:creationId xmlns:a16="http://schemas.microsoft.com/office/drawing/2014/main" id="{1FBFD06C-F5FD-4C6D-8743-5CD04119D66D}"/>
              </a:ext>
            </a:extLst>
          </p:cNvPr>
          <p:cNvSpPr>
            <a:spLocks noChangeAspect="1"/>
          </p:cNvSpPr>
          <p:nvPr/>
        </p:nvSpPr>
        <p:spPr>
          <a:xfrm>
            <a:off x="5720489" y="4371747"/>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0" name="流程图: 接点 650">
            <a:extLst>
              <a:ext uri="{FF2B5EF4-FFF2-40B4-BE49-F238E27FC236}">
                <a16:creationId xmlns:a16="http://schemas.microsoft.com/office/drawing/2014/main" id="{84D3D050-7F26-4D3E-8B29-8031C8D08CCC}"/>
              </a:ext>
            </a:extLst>
          </p:cNvPr>
          <p:cNvSpPr>
            <a:spLocks noChangeAspect="1"/>
          </p:cNvSpPr>
          <p:nvPr/>
        </p:nvSpPr>
        <p:spPr>
          <a:xfrm>
            <a:off x="6549775" y="4466871"/>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1" name="流程图: 接点 651">
            <a:extLst>
              <a:ext uri="{FF2B5EF4-FFF2-40B4-BE49-F238E27FC236}">
                <a16:creationId xmlns:a16="http://schemas.microsoft.com/office/drawing/2014/main" id="{AD27DE6A-DEA1-43F6-9DDA-1BD13EDB3866}"/>
              </a:ext>
            </a:extLst>
          </p:cNvPr>
          <p:cNvSpPr>
            <a:spLocks noChangeAspect="1"/>
          </p:cNvSpPr>
          <p:nvPr/>
        </p:nvSpPr>
        <p:spPr>
          <a:xfrm>
            <a:off x="5912959" y="4411745"/>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2" name="流程图: 接点 652">
            <a:extLst>
              <a:ext uri="{FF2B5EF4-FFF2-40B4-BE49-F238E27FC236}">
                <a16:creationId xmlns:a16="http://schemas.microsoft.com/office/drawing/2014/main" id="{866A3091-1AF0-4C31-86D3-E16B6BB9F231}"/>
              </a:ext>
            </a:extLst>
          </p:cNvPr>
          <p:cNvSpPr>
            <a:spLocks noChangeAspect="1"/>
          </p:cNvSpPr>
          <p:nvPr/>
        </p:nvSpPr>
        <p:spPr>
          <a:xfrm>
            <a:off x="3703140" y="3590812"/>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3" name="流程图: 接点 653">
            <a:extLst>
              <a:ext uri="{FF2B5EF4-FFF2-40B4-BE49-F238E27FC236}">
                <a16:creationId xmlns:a16="http://schemas.microsoft.com/office/drawing/2014/main" id="{CFACE58F-5134-4154-980C-AFA452F1A184}"/>
              </a:ext>
            </a:extLst>
          </p:cNvPr>
          <p:cNvSpPr>
            <a:spLocks noChangeAspect="1"/>
          </p:cNvSpPr>
          <p:nvPr/>
        </p:nvSpPr>
        <p:spPr>
          <a:xfrm>
            <a:off x="3684612" y="3634029"/>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4" name="流程图: 接点 654">
            <a:extLst>
              <a:ext uri="{FF2B5EF4-FFF2-40B4-BE49-F238E27FC236}">
                <a16:creationId xmlns:a16="http://schemas.microsoft.com/office/drawing/2014/main" id="{523C859C-296E-4452-BBB4-DA8FACC3474F}"/>
              </a:ext>
            </a:extLst>
          </p:cNvPr>
          <p:cNvSpPr>
            <a:spLocks noChangeAspect="1"/>
          </p:cNvSpPr>
          <p:nvPr/>
        </p:nvSpPr>
        <p:spPr>
          <a:xfrm>
            <a:off x="3675913" y="3680812"/>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5" name="流程图: 接点 655">
            <a:extLst>
              <a:ext uri="{FF2B5EF4-FFF2-40B4-BE49-F238E27FC236}">
                <a16:creationId xmlns:a16="http://schemas.microsoft.com/office/drawing/2014/main" id="{53C9FAFE-76DE-4391-85D0-F87F0DDC4F43}"/>
              </a:ext>
            </a:extLst>
          </p:cNvPr>
          <p:cNvSpPr>
            <a:spLocks noChangeAspect="1"/>
          </p:cNvSpPr>
          <p:nvPr/>
        </p:nvSpPr>
        <p:spPr>
          <a:xfrm>
            <a:off x="3426082" y="3708130"/>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6" name="流程图: 接点 656">
            <a:extLst>
              <a:ext uri="{FF2B5EF4-FFF2-40B4-BE49-F238E27FC236}">
                <a16:creationId xmlns:a16="http://schemas.microsoft.com/office/drawing/2014/main" id="{C7AB5A1E-9F51-46A3-9C9E-B5BD1EE80080}"/>
              </a:ext>
            </a:extLst>
          </p:cNvPr>
          <p:cNvSpPr>
            <a:spLocks noChangeAspect="1"/>
          </p:cNvSpPr>
          <p:nvPr/>
        </p:nvSpPr>
        <p:spPr>
          <a:xfrm>
            <a:off x="3544351" y="3872300"/>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7" name="流程图: 接点 657">
            <a:extLst>
              <a:ext uri="{FF2B5EF4-FFF2-40B4-BE49-F238E27FC236}">
                <a16:creationId xmlns:a16="http://schemas.microsoft.com/office/drawing/2014/main" id="{16B30E5A-891F-4796-A64E-06F8DD702EA2}"/>
              </a:ext>
            </a:extLst>
          </p:cNvPr>
          <p:cNvSpPr>
            <a:spLocks noChangeAspect="1"/>
          </p:cNvSpPr>
          <p:nvPr/>
        </p:nvSpPr>
        <p:spPr>
          <a:xfrm>
            <a:off x="3582973" y="3888130"/>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8" name="流程图: 接点 658">
            <a:extLst>
              <a:ext uri="{FF2B5EF4-FFF2-40B4-BE49-F238E27FC236}">
                <a16:creationId xmlns:a16="http://schemas.microsoft.com/office/drawing/2014/main" id="{7D6AE231-0C22-41EB-B940-2CEA1D97D30C}"/>
              </a:ext>
            </a:extLst>
          </p:cNvPr>
          <p:cNvSpPr>
            <a:spLocks noChangeAspect="1"/>
          </p:cNvSpPr>
          <p:nvPr/>
        </p:nvSpPr>
        <p:spPr>
          <a:xfrm>
            <a:off x="3634351" y="3916323"/>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9" name="流程图: 接点 659">
            <a:extLst>
              <a:ext uri="{FF2B5EF4-FFF2-40B4-BE49-F238E27FC236}">
                <a16:creationId xmlns:a16="http://schemas.microsoft.com/office/drawing/2014/main" id="{FD02E657-EEF8-418E-8379-632A4FB11B9D}"/>
              </a:ext>
            </a:extLst>
          </p:cNvPr>
          <p:cNvSpPr>
            <a:spLocks noChangeAspect="1"/>
          </p:cNvSpPr>
          <p:nvPr/>
        </p:nvSpPr>
        <p:spPr>
          <a:xfrm>
            <a:off x="3758299" y="4313685"/>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0" name="流程图: 接点 660">
            <a:extLst>
              <a:ext uri="{FF2B5EF4-FFF2-40B4-BE49-F238E27FC236}">
                <a16:creationId xmlns:a16="http://schemas.microsoft.com/office/drawing/2014/main" id="{5F405327-3FD9-40DF-8C40-0B704E524379}"/>
              </a:ext>
            </a:extLst>
          </p:cNvPr>
          <p:cNvSpPr>
            <a:spLocks noChangeAspect="1"/>
          </p:cNvSpPr>
          <p:nvPr/>
        </p:nvSpPr>
        <p:spPr>
          <a:xfrm>
            <a:off x="3758299" y="4371032"/>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1" name="流程图: 接点 661">
            <a:extLst>
              <a:ext uri="{FF2B5EF4-FFF2-40B4-BE49-F238E27FC236}">
                <a16:creationId xmlns:a16="http://schemas.microsoft.com/office/drawing/2014/main" id="{FE0914D9-59EA-4B50-AF72-A978364DBB68}"/>
              </a:ext>
            </a:extLst>
          </p:cNvPr>
          <p:cNvSpPr>
            <a:spLocks noChangeAspect="1"/>
          </p:cNvSpPr>
          <p:nvPr/>
        </p:nvSpPr>
        <p:spPr>
          <a:xfrm>
            <a:off x="3724351" y="3892488"/>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2" name="流程图: 接点 662">
            <a:extLst>
              <a:ext uri="{FF2B5EF4-FFF2-40B4-BE49-F238E27FC236}">
                <a16:creationId xmlns:a16="http://schemas.microsoft.com/office/drawing/2014/main" id="{90F859D8-4A5A-4F5E-A396-D561D4AC2265}"/>
              </a:ext>
            </a:extLst>
          </p:cNvPr>
          <p:cNvSpPr>
            <a:spLocks noChangeAspect="1"/>
          </p:cNvSpPr>
          <p:nvPr/>
        </p:nvSpPr>
        <p:spPr>
          <a:xfrm>
            <a:off x="3840168" y="3439400"/>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3" name="流程图: 接点 663">
            <a:extLst>
              <a:ext uri="{FF2B5EF4-FFF2-40B4-BE49-F238E27FC236}">
                <a16:creationId xmlns:a16="http://schemas.microsoft.com/office/drawing/2014/main" id="{38A4144E-202D-442D-89CF-0CDA4EE107C5}"/>
              </a:ext>
            </a:extLst>
          </p:cNvPr>
          <p:cNvSpPr>
            <a:spLocks noChangeAspect="1"/>
          </p:cNvSpPr>
          <p:nvPr/>
        </p:nvSpPr>
        <p:spPr>
          <a:xfrm>
            <a:off x="3612944" y="4154198"/>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4" name="流程图: 接点 664">
            <a:extLst>
              <a:ext uri="{FF2B5EF4-FFF2-40B4-BE49-F238E27FC236}">
                <a16:creationId xmlns:a16="http://schemas.microsoft.com/office/drawing/2014/main" id="{8D2E9DD7-EB5C-4B5C-B539-98F48E1950B4}"/>
              </a:ext>
            </a:extLst>
          </p:cNvPr>
          <p:cNvSpPr>
            <a:spLocks noChangeAspect="1"/>
          </p:cNvSpPr>
          <p:nvPr/>
        </p:nvSpPr>
        <p:spPr>
          <a:xfrm>
            <a:off x="3692217" y="4088033"/>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5" name="流程图: 接点 665">
            <a:extLst>
              <a:ext uri="{FF2B5EF4-FFF2-40B4-BE49-F238E27FC236}">
                <a16:creationId xmlns:a16="http://schemas.microsoft.com/office/drawing/2014/main" id="{3B5AC2AE-2A0F-4EC6-B20B-C0B9ED6108F6}"/>
              </a:ext>
            </a:extLst>
          </p:cNvPr>
          <p:cNvSpPr>
            <a:spLocks noChangeAspect="1"/>
          </p:cNvSpPr>
          <p:nvPr/>
        </p:nvSpPr>
        <p:spPr>
          <a:xfrm>
            <a:off x="3667045" y="4017474"/>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6" name="流程图: 接点 666">
            <a:extLst>
              <a:ext uri="{FF2B5EF4-FFF2-40B4-BE49-F238E27FC236}">
                <a16:creationId xmlns:a16="http://schemas.microsoft.com/office/drawing/2014/main" id="{224C6D63-3071-4627-A0BD-9F50E70A916D}"/>
              </a:ext>
            </a:extLst>
          </p:cNvPr>
          <p:cNvSpPr>
            <a:spLocks noChangeAspect="1"/>
          </p:cNvSpPr>
          <p:nvPr/>
        </p:nvSpPr>
        <p:spPr>
          <a:xfrm>
            <a:off x="3845172" y="4107474"/>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7" name="流程图: 接点 667">
            <a:extLst>
              <a:ext uri="{FF2B5EF4-FFF2-40B4-BE49-F238E27FC236}">
                <a16:creationId xmlns:a16="http://schemas.microsoft.com/office/drawing/2014/main" id="{26E13B65-B0F6-4C7E-80F5-ACA82A04113D}"/>
              </a:ext>
            </a:extLst>
          </p:cNvPr>
          <p:cNvSpPr>
            <a:spLocks noChangeAspect="1"/>
          </p:cNvSpPr>
          <p:nvPr/>
        </p:nvSpPr>
        <p:spPr>
          <a:xfrm>
            <a:off x="3913520" y="4117067"/>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8" name="流程图: 接点 668">
            <a:extLst>
              <a:ext uri="{FF2B5EF4-FFF2-40B4-BE49-F238E27FC236}">
                <a16:creationId xmlns:a16="http://schemas.microsoft.com/office/drawing/2014/main" id="{A78DB55C-8563-402D-9AD2-E993F8043FE4}"/>
              </a:ext>
            </a:extLst>
          </p:cNvPr>
          <p:cNvSpPr>
            <a:spLocks noChangeAspect="1"/>
          </p:cNvSpPr>
          <p:nvPr/>
        </p:nvSpPr>
        <p:spPr>
          <a:xfrm>
            <a:off x="3888534" y="3860413"/>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9" name="流程图: 接点 669">
            <a:extLst>
              <a:ext uri="{FF2B5EF4-FFF2-40B4-BE49-F238E27FC236}">
                <a16:creationId xmlns:a16="http://schemas.microsoft.com/office/drawing/2014/main" id="{62375994-DB8C-420B-B0CD-8C4F18BF23A6}"/>
              </a:ext>
            </a:extLst>
          </p:cNvPr>
          <p:cNvSpPr>
            <a:spLocks noChangeAspect="1"/>
          </p:cNvSpPr>
          <p:nvPr/>
        </p:nvSpPr>
        <p:spPr>
          <a:xfrm>
            <a:off x="3910186" y="3668509"/>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0" name="流程图: 接点 670">
            <a:extLst>
              <a:ext uri="{FF2B5EF4-FFF2-40B4-BE49-F238E27FC236}">
                <a16:creationId xmlns:a16="http://schemas.microsoft.com/office/drawing/2014/main" id="{584567C9-C422-4CE1-9666-674344D49536}"/>
              </a:ext>
            </a:extLst>
          </p:cNvPr>
          <p:cNvSpPr>
            <a:spLocks noChangeAspect="1"/>
          </p:cNvSpPr>
          <p:nvPr/>
        </p:nvSpPr>
        <p:spPr>
          <a:xfrm>
            <a:off x="4003271" y="4126199"/>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1" name="流程图: 接点 671">
            <a:extLst>
              <a:ext uri="{FF2B5EF4-FFF2-40B4-BE49-F238E27FC236}">
                <a16:creationId xmlns:a16="http://schemas.microsoft.com/office/drawing/2014/main" id="{57C7F25F-F07B-4D93-97BD-7B70E0A5C404}"/>
              </a:ext>
            </a:extLst>
          </p:cNvPr>
          <p:cNvSpPr>
            <a:spLocks noChangeAspect="1"/>
          </p:cNvSpPr>
          <p:nvPr/>
        </p:nvSpPr>
        <p:spPr>
          <a:xfrm>
            <a:off x="4166839" y="4058999"/>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2" name="流程图: 接点 672">
            <a:extLst>
              <a:ext uri="{FF2B5EF4-FFF2-40B4-BE49-F238E27FC236}">
                <a16:creationId xmlns:a16="http://schemas.microsoft.com/office/drawing/2014/main" id="{2E76B5B1-5069-427B-ABD4-45F98AA8D544}"/>
              </a:ext>
            </a:extLst>
          </p:cNvPr>
          <p:cNvSpPr>
            <a:spLocks noChangeAspect="1"/>
          </p:cNvSpPr>
          <p:nvPr/>
        </p:nvSpPr>
        <p:spPr>
          <a:xfrm>
            <a:off x="4094446" y="4088033"/>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3" name="流程图: 接点 673">
            <a:extLst>
              <a:ext uri="{FF2B5EF4-FFF2-40B4-BE49-F238E27FC236}">
                <a16:creationId xmlns:a16="http://schemas.microsoft.com/office/drawing/2014/main" id="{A92CEC0A-4ADC-4A8F-80A9-BCB4AC05A1EE}"/>
              </a:ext>
            </a:extLst>
          </p:cNvPr>
          <p:cNvSpPr>
            <a:spLocks noChangeAspect="1"/>
          </p:cNvSpPr>
          <p:nvPr/>
        </p:nvSpPr>
        <p:spPr>
          <a:xfrm>
            <a:off x="4135749" y="3927116"/>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4" name="流程图: 接点 674">
            <a:extLst>
              <a:ext uri="{FF2B5EF4-FFF2-40B4-BE49-F238E27FC236}">
                <a16:creationId xmlns:a16="http://schemas.microsoft.com/office/drawing/2014/main" id="{D2C31289-FC61-48C0-81D9-3CAF7C618459}"/>
              </a:ext>
            </a:extLst>
          </p:cNvPr>
          <p:cNvSpPr>
            <a:spLocks noChangeAspect="1"/>
          </p:cNvSpPr>
          <p:nvPr/>
        </p:nvSpPr>
        <p:spPr>
          <a:xfrm>
            <a:off x="4212196" y="3983516"/>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5" name="流程图: 接点 675">
            <a:extLst>
              <a:ext uri="{FF2B5EF4-FFF2-40B4-BE49-F238E27FC236}">
                <a16:creationId xmlns:a16="http://schemas.microsoft.com/office/drawing/2014/main" id="{B84DFA93-0A48-478C-990E-995F6C822677}"/>
              </a:ext>
            </a:extLst>
          </p:cNvPr>
          <p:cNvSpPr>
            <a:spLocks noChangeAspect="1"/>
          </p:cNvSpPr>
          <p:nvPr/>
        </p:nvSpPr>
        <p:spPr>
          <a:xfrm>
            <a:off x="3866882" y="3915133"/>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6" name="流程图: 接点 676">
            <a:extLst>
              <a:ext uri="{FF2B5EF4-FFF2-40B4-BE49-F238E27FC236}">
                <a16:creationId xmlns:a16="http://schemas.microsoft.com/office/drawing/2014/main" id="{C18F4108-5530-4BB3-B708-DCBDDF546F02}"/>
              </a:ext>
            </a:extLst>
          </p:cNvPr>
          <p:cNvSpPr>
            <a:spLocks noChangeAspect="1"/>
          </p:cNvSpPr>
          <p:nvPr/>
        </p:nvSpPr>
        <p:spPr>
          <a:xfrm>
            <a:off x="4062866" y="3559426"/>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7" name="流程图: 接点 677">
            <a:extLst>
              <a:ext uri="{FF2B5EF4-FFF2-40B4-BE49-F238E27FC236}">
                <a16:creationId xmlns:a16="http://schemas.microsoft.com/office/drawing/2014/main" id="{26E76640-48B8-47F3-9451-CD259D8DC97D}"/>
              </a:ext>
            </a:extLst>
          </p:cNvPr>
          <p:cNvSpPr>
            <a:spLocks noChangeAspect="1"/>
          </p:cNvSpPr>
          <p:nvPr/>
        </p:nvSpPr>
        <p:spPr>
          <a:xfrm>
            <a:off x="4136633" y="3503026"/>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8" name="流程图: 接点 678">
            <a:extLst>
              <a:ext uri="{FF2B5EF4-FFF2-40B4-BE49-F238E27FC236}">
                <a16:creationId xmlns:a16="http://schemas.microsoft.com/office/drawing/2014/main" id="{3B04DF22-9D91-46FA-AC4B-88B8C28E7D33}"/>
              </a:ext>
            </a:extLst>
          </p:cNvPr>
          <p:cNvSpPr>
            <a:spLocks noChangeAspect="1"/>
          </p:cNvSpPr>
          <p:nvPr/>
        </p:nvSpPr>
        <p:spPr>
          <a:xfrm>
            <a:off x="4226633" y="3507168"/>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9" name="流程图: 接点 679">
            <a:extLst>
              <a:ext uri="{FF2B5EF4-FFF2-40B4-BE49-F238E27FC236}">
                <a16:creationId xmlns:a16="http://schemas.microsoft.com/office/drawing/2014/main" id="{3B9703AF-E5C1-4045-942D-AAA54E84AD1E}"/>
              </a:ext>
            </a:extLst>
          </p:cNvPr>
          <p:cNvSpPr>
            <a:spLocks noChangeAspect="1"/>
          </p:cNvSpPr>
          <p:nvPr/>
        </p:nvSpPr>
        <p:spPr>
          <a:xfrm>
            <a:off x="4332866" y="3516710"/>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0" name="流程图: 接点 680">
            <a:extLst>
              <a:ext uri="{FF2B5EF4-FFF2-40B4-BE49-F238E27FC236}">
                <a16:creationId xmlns:a16="http://schemas.microsoft.com/office/drawing/2014/main" id="{16FA7FC1-92C1-4528-941C-DE8119E780D2}"/>
              </a:ext>
            </a:extLst>
          </p:cNvPr>
          <p:cNvSpPr>
            <a:spLocks noChangeAspect="1"/>
          </p:cNvSpPr>
          <p:nvPr/>
        </p:nvSpPr>
        <p:spPr>
          <a:xfrm>
            <a:off x="4381931" y="3621320"/>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1" name="流程图: 接点 681">
            <a:extLst>
              <a:ext uri="{FF2B5EF4-FFF2-40B4-BE49-F238E27FC236}">
                <a16:creationId xmlns:a16="http://schemas.microsoft.com/office/drawing/2014/main" id="{7B2A3B44-2196-4D0A-81F7-7B17482C1F1B}"/>
              </a:ext>
            </a:extLst>
          </p:cNvPr>
          <p:cNvSpPr>
            <a:spLocks noChangeAspect="1"/>
          </p:cNvSpPr>
          <p:nvPr/>
        </p:nvSpPr>
        <p:spPr>
          <a:xfrm>
            <a:off x="4390201" y="3725684"/>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2" name="流程图: 接点 682">
            <a:extLst>
              <a:ext uri="{FF2B5EF4-FFF2-40B4-BE49-F238E27FC236}">
                <a16:creationId xmlns:a16="http://schemas.microsoft.com/office/drawing/2014/main" id="{74F5F326-7E60-4443-BA48-3C1DEB080611}"/>
              </a:ext>
            </a:extLst>
          </p:cNvPr>
          <p:cNvSpPr>
            <a:spLocks noChangeAspect="1"/>
          </p:cNvSpPr>
          <p:nvPr/>
        </p:nvSpPr>
        <p:spPr>
          <a:xfrm>
            <a:off x="4361900" y="3810709"/>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3" name="流程图: 接点 683">
            <a:extLst>
              <a:ext uri="{FF2B5EF4-FFF2-40B4-BE49-F238E27FC236}">
                <a16:creationId xmlns:a16="http://schemas.microsoft.com/office/drawing/2014/main" id="{4832B69D-0617-4435-9B02-B9242513FB11}"/>
              </a:ext>
            </a:extLst>
          </p:cNvPr>
          <p:cNvSpPr>
            <a:spLocks noChangeAspect="1"/>
          </p:cNvSpPr>
          <p:nvPr/>
        </p:nvSpPr>
        <p:spPr>
          <a:xfrm>
            <a:off x="4549437" y="3596198"/>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4" name="流程图: 接点 684">
            <a:extLst>
              <a:ext uri="{FF2B5EF4-FFF2-40B4-BE49-F238E27FC236}">
                <a16:creationId xmlns:a16="http://schemas.microsoft.com/office/drawing/2014/main" id="{CAA74E81-D653-4D82-B84A-BAB99B10945D}"/>
              </a:ext>
            </a:extLst>
          </p:cNvPr>
          <p:cNvSpPr>
            <a:spLocks noChangeAspect="1"/>
          </p:cNvSpPr>
          <p:nvPr/>
        </p:nvSpPr>
        <p:spPr>
          <a:xfrm>
            <a:off x="4555024" y="3681641"/>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5" name="流程图: 接点 685">
            <a:extLst>
              <a:ext uri="{FF2B5EF4-FFF2-40B4-BE49-F238E27FC236}">
                <a16:creationId xmlns:a16="http://schemas.microsoft.com/office/drawing/2014/main" id="{9E858AF7-E354-4E28-B0D4-96BCB2646C57}"/>
              </a:ext>
            </a:extLst>
          </p:cNvPr>
          <p:cNvSpPr>
            <a:spLocks noChangeAspect="1"/>
          </p:cNvSpPr>
          <p:nvPr/>
        </p:nvSpPr>
        <p:spPr>
          <a:xfrm>
            <a:off x="4559159" y="3757124"/>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6" name="流程图: 接点 686">
            <a:extLst>
              <a:ext uri="{FF2B5EF4-FFF2-40B4-BE49-F238E27FC236}">
                <a16:creationId xmlns:a16="http://schemas.microsoft.com/office/drawing/2014/main" id="{14C0682B-07C8-4E7E-88F6-FDA79C240651}"/>
              </a:ext>
            </a:extLst>
          </p:cNvPr>
          <p:cNvSpPr>
            <a:spLocks noChangeAspect="1"/>
          </p:cNvSpPr>
          <p:nvPr/>
        </p:nvSpPr>
        <p:spPr>
          <a:xfrm>
            <a:off x="4728117" y="3735226"/>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7" name="流程图: 接点 687">
            <a:extLst>
              <a:ext uri="{FF2B5EF4-FFF2-40B4-BE49-F238E27FC236}">
                <a16:creationId xmlns:a16="http://schemas.microsoft.com/office/drawing/2014/main" id="{B01FB261-B038-4534-AADF-902EA46D7351}"/>
              </a:ext>
            </a:extLst>
          </p:cNvPr>
          <p:cNvSpPr>
            <a:spLocks noChangeAspect="1"/>
          </p:cNvSpPr>
          <p:nvPr/>
        </p:nvSpPr>
        <p:spPr>
          <a:xfrm>
            <a:off x="4525558" y="3421973"/>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8" name="流程图: 接点 688">
            <a:extLst>
              <a:ext uri="{FF2B5EF4-FFF2-40B4-BE49-F238E27FC236}">
                <a16:creationId xmlns:a16="http://schemas.microsoft.com/office/drawing/2014/main" id="{27FD9ECF-A669-4916-8278-E6162DBA7C3F}"/>
              </a:ext>
            </a:extLst>
          </p:cNvPr>
          <p:cNvSpPr>
            <a:spLocks noChangeAspect="1"/>
          </p:cNvSpPr>
          <p:nvPr/>
        </p:nvSpPr>
        <p:spPr>
          <a:xfrm>
            <a:off x="4916038" y="3773272"/>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9" name="流程图: 接点 689">
            <a:extLst>
              <a:ext uri="{FF2B5EF4-FFF2-40B4-BE49-F238E27FC236}">
                <a16:creationId xmlns:a16="http://schemas.microsoft.com/office/drawing/2014/main" id="{D5B475D2-CE3B-48F8-A3E2-AF4D565C7D1A}"/>
              </a:ext>
            </a:extLst>
          </p:cNvPr>
          <p:cNvSpPr>
            <a:spLocks noChangeAspect="1"/>
          </p:cNvSpPr>
          <p:nvPr/>
        </p:nvSpPr>
        <p:spPr>
          <a:xfrm>
            <a:off x="4924946" y="3860659"/>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0" name="流程图: 接点 690">
            <a:extLst>
              <a:ext uri="{FF2B5EF4-FFF2-40B4-BE49-F238E27FC236}">
                <a16:creationId xmlns:a16="http://schemas.microsoft.com/office/drawing/2014/main" id="{26B64D46-B38B-4C2C-80FA-9731E7820BA0}"/>
              </a:ext>
            </a:extLst>
          </p:cNvPr>
          <p:cNvSpPr>
            <a:spLocks noChangeAspect="1"/>
          </p:cNvSpPr>
          <p:nvPr/>
        </p:nvSpPr>
        <p:spPr>
          <a:xfrm>
            <a:off x="4838639" y="3659743"/>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1" name="流程图: 接点 691">
            <a:extLst>
              <a:ext uri="{FF2B5EF4-FFF2-40B4-BE49-F238E27FC236}">
                <a16:creationId xmlns:a16="http://schemas.microsoft.com/office/drawing/2014/main" id="{AFA9C547-88FE-4823-8376-19D6A6A5E148}"/>
              </a:ext>
            </a:extLst>
          </p:cNvPr>
          <p:cNvSpPr>
            <a:spLocks noChangeAspect="1"/>
          </p:cNvSpPr>
          <p:nvPr/>
        </p:nvSpPr>
        <p:spPr>
          <a:xfrm>
            <a:off x="4669617" y="3402032"/>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2" name="流程图: 接点 692">
            <a:extLst>
              <a:ext uri="{FF2B5EF4-FFF2-40B4-BE49-F238E27FC236}">
                <a16:creationId xmlns:a16="http://schemas.microsoft.com/office/drawing/2014/main" id="{7979F1CB-488B-49FD-9166-8D744FD56EB7}"/>
              </a:ext>
            </a:extLst>
          </p:cNvPr>
          <p:cNvSpPr>
            <a:spLocks noChangeAspect="1"/>
          </p:cNvSpPr>
          <p:nvPr/>
        </p:nvSpPr>
        <p:spPr>
          <a:xfrm>
            <a:off x="4579364" y="3277021"/>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3" name="流程图: 接点 693">
            <a:extLst>
              <a:ext uri="{FF2B5EF4-FFF2-40B4-BE49-F238E27FC236}">
                <a16:creationId xmlns:a16="http://schemas.microsoft.com/office/drawing/2014/main" id="{1B5D656B-2360-4C68-B409-3C231633F771}"/>
              </a:ext>
            </a:extLst>
          </p:cNvPr>
          <p:cNvSpPr>
            <a:spLocks noChangeAspect="1"/>
          </p:cNvSpPr>
          <p:nvPr/>
        </p:nvSpPr>
        <p:spPr>
          <a:xfrm>
            <a:off x="4782888" y="3901262"/>
            <a:ext cx="152244" cy="15224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4" name="流程图: 接点 694">
            <a:extLst>
              <a:ext uri="{FF2B5EF4-FFF2-40B4-BE49-F238E27FC236}">
                <a16:creationId xmlns:a16="http://schemas.microsoft.com/office/drawing/2014/main" id="{57A80EF6-FC17-42A7-B00B-1DE43D5D44E1}"/>
              </a:ext>
            </a:extLst>
          </p:cNvPr>
          <p:cNvSpPr>
            <a:spLocks noChangeAspect="1"/>
          </p:cNvSpPr>
          <p:nvPr/>
        </p:nvSpPr>
        <p:spPr>
          <a:xfrm>
            <a:off x="4639605" y="3875507"/>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5" name="流程图: 接点 695">
            <a:extLst>
              <a:ext uri="{FF2B5EF4-FFF2-40B4-BE49-F238E27FC236}">
                <a16:creationId xmlns:a16="http://schemas.microsoft.com/office/drawing/2014/main" id="{7AF9AC34-48C2-4561-A0BA-3B4FD33A9D32}"/>
              </a:ext>
            </a:extLst>
          </p:cNvPr>
          <p:cNvSpPr>
            <a:spLocks noChangeAspect="1"/>
          </p:cNvSpPr>
          <p:nvPr/>
        </p:nvSpPr>
        <p:spPr>
          <a:xfrm>
            <a:off x="4611738" y="4012719"/>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6" name="流程图: 接点 696">
            <a:extLst>
              <a:ext uri="{FF2B5EF4-FFF2-40B4-BE49-F238E27FC236}">
                <a16:creationId xmlns:a16="http://schemas.microsoft.com/office/drawing/2014/main" id="{B36D8E9D-2476-4396-A7BD-4E14361BA42A}"/>
              </a:ext>
            </a:extLst>
          </p:cNvPr>
          <p:cNvSpPr>
            <a:spLocks noChangeAspect="1"/>
          </p:cNvSpPr>
          <p:nvPr/>
        </p:nvSpPr>
        <p:spPr>
          <a:xfrm>
            <a:off x="4764743" y="4362471"/>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7" name="流程图: 接点 697">
            <a:extLst>
              <a:ext uri="{FF2B5EF4-FFF2-40B4-BE49-F238E27FC236}">
                <a16:creationId xmlns:a16="http://schemas.microsoft.com/office/drawing/2014/main" id="{B8CF48D2-1251-4AA3-A1A3-7BCCAF46E439}"/>
              </a:ext>
            </a:extLst>
          </p:cNvPr>
          <p:cNvSpPr>
            <a:spLocks noChangeAspect="1"/>
          </p:cNvSpPr>
          <p:nvPr/>
        </p:nvSpPr>
        <p:spPr>
          <a:xfrm>
            <a:off x="4735160" y="4144605"/>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8" name="流程图: 接点 698">
            <a:extLst>
              <a:ext uri="{FF2B5EF4-FFF2-40B4-BE49-F238E27FC236}">
                <a16:creationId xmlns:a16="http://schemas.microsoft.com/office/drawing/2014/main" id="{9CF5440A-6B71-47AC-94BD-0BF55BCE13D4}"/>
              </a:ext>
            </a:extLst>
          </p:cNvPr>
          <p:cNvSpPr>
            <a:spLocks noChangeAspect="1"/>
          </p:cNvSpPr>
          <p:nvPr/>
        </p:nvSpPr>
        <p:spPr>
          <a:xfrm>
            <a:off x="4933677" y="4254586"/>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9" name="流程图: 接点 699">
            <a:extLst>
              <a:ext uri="{FF2B5EF4-FFF2-40B4-BE49-F238E27FC236}">
                <a16:creationId xmlns:a16="http://schemas.microsoft.com/office/drawing/2014/main" id="{D3D25802-DCB7-42C3-AD05-FCB57BC27B8C}"/>
              </a:ext>
            </a:extLst>
          </p:cNvPr>
          <p:cNvSpPr>
            <a:spLocks noChangeAspect="1"/>
          </p:cNvSpPr>
          <p:nvPr/>
        </p:nvSpPr>
        <p:spPr>
          <a:xfrm>
            <a:off x="4987767" y="4119093"/>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0" name="流程图: 接点 700">
            <a:extLst>
              <a:ext uri="{FF2B5EF4-FFF2-40B4-BE49-F238E27FC236}">
                <a16:creationId xmlns:a16="http://schemas.microsoft.com/office/drawing/2014/main" id="{64E76E43-00CF-4236-BDAA-CE333054B11E}"/>
              </a:ext>
            </a:extLst>
          </p:cNvPr>
          <p:cNvSpPr>
            <a:spLocks noChangeAspect="1"/>
          </p:cNvSpPr>
          <p:nvPr/>
        </p:nvSpPr>
        <p:spPr>
          <a:xfrm>
            <a:off x="4543569" y="4160408"/>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 name="流程图: 接点 701">
            <a:extLst>
              <a:ext uri="{FF2B5EF4-FFF2-40B4-BE49-F238E27FC236}">
                <a16:creationId xmlns:a16="http://schemas.microsoft.com/office/drawing/2014/main" id="{DEF4E735-D2E4-43A0-856C-68A7458220A8}"/>
              </a:ext>
            </a:extLst>
          </p:cNvPr>
          <p:cNvSpPr>
            <a:spLocks noChangeAspect="1"/>
          </p:cNvSpPr>
          <p:nvPr/>
        </p:nvSpPr>
        <p:spPr>
          <a:xfrm>
            <a:off x="5125473" y="3749666"/>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2" name="流程图: 接点 702">
            <a:extLst>
              <a:ext uri="{FF2B5EF4-FFF2-40B4-BE49-F238E27FC236}">
                <a16:creationId xmlns:a16="http://schemas.microsoft.com/office/drawing/2014/main" id="{4E9CBA7A-7318-42E1-B606-E6B232697A5C}"/>
              </a:ext>
            </a:extLst>
          </p:cNvPr>
          <p:cNvSpPr>
            <a:spLocks noChangeAspect="1"/>
          </p:cNvSpPr>
          <p:nvPr/>
        </p:nvSpPr>
        <p:spPr>
          <a:xfrm>
            <a:off x="4871655" y="3484631"/>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3" name="流程图: 接点 703">
            <a:extLst>
              <a:ext uri="{FF2B5EF4-FFF2-40B4-BE49-F238E27FC236}">
                <a16:creationId xmlns:a16="http://schemas.microsoft.com/office/drawing/2014/main" id="{524E3BB8-81D8-431E-AC15-7B045E0CA7D8}"/>
              </a:ext>
            </a:extLst>
          </p:cNvPr>
          <p:cNvSpPr>
            <a:spLocks noChangeAspect="1"/>
          </p:cNvSpPr>
          <p:nvPr/>
        </p:nvSpPr>
        <p:spPr>
          <a:xfrm>
            <a:off x="4821254" y="3245361"/>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4" name="流程图: 接点 704">
            <a:extLst>
              <a:ext uri="{FF2B5EF4-FFF2-40B4-BE49-F238E27FC236}">
                <a16:creationId xmlns:a16="http://schemas.microsoft.com/office/drawing/2014/main" id="{34E4F57F-A66B-4F44-BD6D-AF119B85DBE9}"/>
              </a:ext>
            </a:extLst>
          </p:cNvPr>
          <p:cNvSpPr>
            <a:spLocks noChangeAspect="1"/>
          </p:cNvSpPr>
          <p:nvPr/>
        </p:nvSpPr>
        <p:spPr>
          <a:xfrm>
            <a:off x="5446130" y="3914941"/>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5" name="流程图: 接点 705">
            <a:extLst>
              <a:ext uri="{FF2B5EF4-FFF2-40B4-BE49-F238E27FC236}">
                <a16:creationId xmlns:a16="http://schemas.microsoft.com/office/drawing/2014/main" id="{879389FB-C490-4BDC-B30A-297500520F9E}"/>
              </a:ext>
            </a:extLst>
          </p:cNvPr>
          <p:cNvSpPr>
            <a:spLocks noChangeAspect="1"/>
          </p:cNvSpPr>
          <p:nvPr/>
        </p:nvSpPr>
        <p:spPr>
          <a:xfrm>
            <a:off x="5025325" y="3408700"/>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6" name="流程图: 接点 706">
            <a:extLst>
              <a:ext uri="{FF2B5EF4-FFF2-40B4-BE49-F238E27FC236}">
                <a16:creationId xmlns:a16="http://schemas.microsoft.com/office/drawing/2014/main" id="{18BF1D1B-71D7-430E-9945-4953A4AF048B}"/>
              </a:ext>
            </a:extLst>
          </p:cNvPr>
          <p:cNvSpPr>
            <a:spLocks noChangeAspect="1"/>
          </p:cNvSpPr>
          <p:nvPr/>
        </p:nvSpPr>
        <p:spPr>
          <a:xfrm>
            <a:off x="5278121" y="3712704"/>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7" name="流程图: 接点 707">
            <a:extLst>
              <a:ext uri="{FF2B5EF4-FFF2-40B4-BE49-F238E27FC236}">
                <a16:creationId xmlns:a16="http://schemas.microsoft.com/office/drawing/2014/main" id="{8363F7E4-39E4-4F1B-9A28-FBD61BCF530D}"/>
              </a:ext>
            </a:extLst>
          </p:cNvPr>
          <p:cNvSpPr>
            <a:spLocks noChangeAspect="1"/>
          </p:cNvSpPr>
          <p:nvPr/>
        </p:nvSpPr>
        <p:spPr>
          <a:xfrm>
            <a:off x="4840799" y="3283760"/>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8" name="流程图: 接点 708">
            <a:extLst>
              <a:ext uri="{FF2B5EF4-FFF2-40B4-BE49-F238E27FC236}">
                <a16:creationId xmlns:a16="http://schemas.microsoft.com/office/drawing/2014/main" id="{3E03AB65-3495-4992-973D-3C0C006D626A}"/>
              </a:ext>
            </a:extLst>
          </p:cNvPr>
          <p:cNvSpPr>
            <a:spLocks noChangeAspect="1"/>
          </p:cNvSpPr>
          <p:nvPr/>
        </p:nvSpPr>
        <p:spPr>
          <a:xfrm>
            <a:off x="5220150" y="3970554"/>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9" name="流程图: 接点 709">
            <a:extLst>
              <a:ext uri="{FF2B5EF4-FFF2-40B4-BE49-F238E27FC236}">
                <a16:creationId xmlns:a16="http://schemas.microsoft.com/office/drawing/2014/main" id="{ED10D336-F9CC-4D5E-B42A-2B936AC965EA}"/>
              </a:ext>
            </a:extLst>
          </p:cNvPr>
          <p:cNvSpPr>
            <a:spLocks noChangeAspect="1"/>
          </p:cNvSpPr>
          <p:nvPr/>
        </p:nvSpPr>
        <p:spPr>
          <a:xfrm>
            <a:off x="5086138" y="3573343"/>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0" name="流程图: 接点 710">
            <a:extLst>
              <a:ext uri="{FF2B5EF4-FFF2-40B4-BE49-F238E27FC236}">
                <a16:creationId xmlns:a16="http://schemas.microsoft.com/office/drawing/2014/main" id="{D3459188-4F06-4C4D-B303-45C34C5AF1F4}"/>
              </a:ext>
            </a:extLst>
          </p:cNvPr>
          <p:cNvSpPr>
            <a:spLocks noChangeAspect="1"/>
          </p:cNvSpPr>
          <p:nvPr/>
        </p:nvSpPr>
        <p:spPr>
          <a:xfrm>
            <a:off x="5624880" y="4024869"/>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1" name="流程图: 接点 711">
            <a:extLst>
              <a:ext uri="{FF2B5EF4-FFF2-40B4-BE49-F238E27FC236}">
                <a16:creationId xmlns:a16="http://schemas.microsoft.com/office/drawing/2014/main" id="{059915D9-FBCD-4DB8-8988-44E85D50B52B}"/>
              </a:ext>
            </a:extLst>
          </p:cNvPr>
          <p:cNvSpPr>
            <a:spLocks noChangeAspect="1"/>
          </p:cNvSpPr>
          <p:nvPr/>
        </p:nvSpPr>
        <p:spPr>
          <a:xfrm>
            <a:off x="5250520" y="3879461"/>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2" name="流程图: 接点 712">
            <a:extLst>
              <a:ext uri="{FF2B5EF4-FFF2-40B4-BE49-F238E27FC236}">
                <a16:creationId xmlns:a16="http://schemas.microsoft.com/office/drawing/2014/main" id="{D37FD6E1-4DC2-4042-8EE9-32DC2EA934BF}"/>
              </a:ext>
            </a:extLst>
          </p:cNvPr>
          <p:cNvSpPr>
            <a:spLocks noChangeAspect="1"/>
          </p:cNvSpPr>
          <p:nvPr/>
        </p:nvSpPr>
        <p:spPr>
          <a:xfrm>
            <a:off x="5077070" y="3997840"/>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3" name="流程图: 接点 713">
            <a:extLst>
              <a:ext uri="{FF2B5EF4-FFF2-40B4-BE49-F238E27FC236}">
                <a16:creationId xmlns:a16="http://schemas.microsoft.com/office/drawing/2014/main" id="{3DE93B24-85B7-48BC-BCFF-C4D039EB5CEF}"/>
              </a:ext>
            </a:extLst>
          </p:cNvPr>
          <p:cNvSpPr>
            <a:spLocks noChangeAspect="1"/>
          </p:cNvSpPr>
          <p:nvPr/>
        </p:nvSpPr>
        <p:spPr>
          <a:xfrm>
            <a:off x="5303078" y="4212052"/>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4" name="流程图: 接点 714">
            <a:extLst>
              <a:ext uri="{FF2B5EF4-FFF2-40B4-BE49-F238E27FC236}">
                <a16:creationId xmlns:a16="http://schemas.microsoft.com/office/drawing/2014/main" id="{DD2F09A4-CF5F-48C6-8D0A-30067F487DFB}"/>
              </a:ext>
            </a:extLst>
          </p:cNvPr>
          <p:cNvSpPr>
            <a:spLocks noChangeAspect="1"/>
          </p:cNvSpPr>
          <p:nvPr/>
        </p:nvSpPr>
        <p:spPr>
          <a:xfrm>
            <a:off x="5542335" y="4296433"/>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5" name="流程图: 接点 715">
            <a:extLst>
              <a:ext uri="{FF2B5EF4-FFF2-40B4-BE49-F238E27FC236}">
                <a16:creationId xmlns:a16="http://schemas.microsoft.com/office/drawing/2014/main" id="{8C2C8124-6213-4991-A7CD-404A8A5DE717}"/>
              </a:ext>
            </a:extLst>
          </p:cNvPr>
          <p:cNvSpPr>
            <a:spLocks noChangeAspect="1"/>
          </p:cNvSpPr>
          <p:nvPr/>
        </p:nvSpPr>
        <p:spPr>
          <a:xfrm>
            <a:off x="5203695" y="4415469"/>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6" name="流程图: 接点 716">
            <a:extLst>
              <a:ext uri="{FF2B5EF4-FFF2-40B4-BE49-F238E27FC236}">
                <a16:creationId xmlns:a16="http://schemas.microsoft.com/office/drawing/2014/main" id="{C5175B80-0DDD-40F3-951A-16D08192203E}"/>
              </a:ext>
            </a:extLst>
          </p:cNvPr>
          <p:cNvSpPr>
            <a:spLocks noChangeAspect="1"/>
          </p:cNvSpPr>
          <p:nvPr/>
        </p:nvSpPr>
        <p:spPr>
          <a:xfrm>
            <a:off x="5426872" y="4187393"/>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7" name="流程图: 接点 717">
            <a:extLst>
              <a:ext uri="{FF2B5EF4-FFF2-40B4-BE49-F238E27FC236}">
                <a16:creationId xmlns:a16="http://schemas.microsoft.com/office/drawing/2014/main" id="{488BA3BC-578C-48A6-A2EC-9ED67D337AB6}"/>
              </a:ext>
            </a:extLst>
          </p:cNvPr>
          <p:cNvSpPr>
            <a:spLocks noChangeAspect="1"/>
          </p:cNvSpPr>
          <p:nvPr/>
        </p:nvSpPr>
        <p:spPr>
          <a:xfrm>
            <a:off x="5635182" y="4168962"/>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8" name="流程图: 接点 718">
            <a:extLst>
              <a:ext uri="{FF2B5EF4-FFF2-40B4-BE49-F238E27FC236}">
                <a16:creationId xmlns:a16="http://schemas.microsoft.com/office/drawing/2014/main" id="{E9D96FBA-3DD3-440C-941D-787EFB460FC5}"/>
              </a:ext>
            </a:extLst>
          </p:cNvPr>
          <p:cNvSpPr>
            <a:spLocks noChangeAspect="1"/>
          </p:cNvSpPr>
          <p:nvPr/>
        </p:nvSpPr>
        <p:spPr>
          <a:xfrm>
            <a:off x="5426872" y="4392436"/>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9" name="流程图: 接点 719">
            <a:extLst>
              <a:ext uri="{FF2B5EF4-FFF2-40B4-BE49-F238E27FC236}">
                <a16:creationId xmlns:a16="http://schemas.microsoft.com/office/drawing/2014/main" id="{8A6BC219-4400-41CD-AD0A-B0ACCC96A70C}"/>
              </a:ext>
            </a:extLst>
          </p:cNvPr>
          <p:cNvSpPr>
            <a:spLocks noChangeAspect="1"/>
          </p:cNvSpPr>
          <p:nvPr/>
        </p:nvSpPr>
        <p:spPr>
          <a:xfrm>
            <a:off x="5162702" y="4225100"/>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0" name="流程图: 接点 720">
            <a:extLst>
              <a:ext uri="{FF2B5EF4-FFF2-40B4-BE49-F238E27FC236}">
                <a16:creationId xmlns:a16="http://schemas.microsoft.com/office/drawing/2014/main" id="{9DF1D77B-1565-4B40-BD1B-88293157A846}"/>
              </a:ext>
            </a:extLst>
          </p:cNvPr>
          <p:cNvSpPr>
            <a:spLocks noChangeAspect="1"/>
          </p:cNvSpPr>
          <p:nvPr/>
        </p:nvSpPr>
        <p:spPr>
          <a:xfrm>
            <a:off x="5198182" y="4534878"/>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1" name="流程图: 接点 721">
            <a:extLst>
              <a:ext uri="{FF2B5EF4-FFF2-40B4-BE49-F238E27FC236}">
                <a16:creationId xmlns:a16="http://schemas.microsoft.com/office/drawing/2014/main" id="{19246BCC-F92D-413D-BB57-F29EB8467C69}"/>
              </a:ext>
            </a:extLst>
          </p:cNvPr>
          <p:cNvSpPr>
            <a:spLocks noChangeAspect="1"/>
          </p:cNvSpPr>
          <p:nvPr/>
        </p:nvSpPr>
        <p:spPr>
          <a:xfrm>
            <a:off x="5216257" y="4113822"/>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2" name="流程图: 接点 722">
            <a:extLst>
              <a:ext uri="{FF2B5EF4-FFF2-40B4-BE49-F238E27FC236}">
                <a16:creationId xmlns:a16="http://schemas.microsoft.com/office/drawing/2014/main" id="{FEE21BBF-59DB-4623-A4F6-52A75F049B87}"/>
              </a:ext>
            </a:extLst>
          </p:cNvPr>
          <p:cNvSpPr>
            <a:spLocks noChangeAspect="1"/>
          </p:cNvSpPr>
          <p:nvPr/>
        </p:nvSpPr>
        <p:spPr>
          <a:xfrm>
            <a:off x="5400908" y="4091993"/>
            <a:ext cx="71561" cy="71561"/>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3" name="流程图: 接点 723">
            <a:extLst>
              <a:ext uri="{FF2B5EF4-FFF2-40B4-BE49-F238E27FC236}">
                <a16:creationId xmlns:a16="http://schemas.microsoft.com/office/drawing/2014/main" id="{BE10C828-4D82-468F-9843-0AE82BDDB5BA}"/>
              </a:ext>
            </a:extLst>
          </p:cNvPr>
          <p:cNvSpPr>
            <a:spLocks noChangeAspect="1"/>
          </p:cNvSpPr>
          <p:nvPr/>
        </p:nvSpPr>
        <p:spPr>
          <a:xfrm>
            <a:off x="4507181" y="3919511"/>
            <a:ext cx="123603" cy="123603"/>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4" name="流程图: 接点 724">
            <a:extLst>
              <a:ext uri="{FF2B5EF4-FFF2-40B4-BE49-F238E27FC236}">
                <a16:creationId xmlns:a16="http://schemas.microsoft.com/office/drawing/2014/main" id="{226B2671-12D1-4629-A6F8-14B9481649B0}"/>
              </a:ext>
            </a:extLst>
          </p:cNvPr>
          <p:cNvSpPr>
            <a:spLocks noChangeAspect="1"/>
          </p:cNvSpPr>
          <p:nvPr/>
        </p:nvSpPr>
        <p:spPr>
          <a:xfrm>
            <a:off x="6054237" y="4704232"/>
            <a:ext cx="71561" cy="71561"/>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5" name="流程图: 接点 725">
            <a:extLst>
              <a:ext uri="{FF2B5EF4-FFF2-40B4-BE49-F238E27FC236}">
                <a16:creationId xmlns:a16="http://schemas.microsoft.com/office/drawing/2014/main" id="{BA75E2BF-1894-4792-8F5E-D8D393320AFA}"/>
              </a:ext>
            </a:extLst>
          </p:cNvPr>
          <p:cNvSpPr>
            <a:spLocks noChangeAspect="1"/>
          </p:cNvSpPr>
          <p:nvPr/>
        </p:nvSpPr>
        <p:spPr>
          <a:xfrm>
            <a:off x="8869289" y="2332245"/>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952594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3AB4FE2-ADA3-4E5C-9BA1-E682AEF54FCB}"/>
              </a:ext>
            </a:extLst>
          </p:cNvPr>
          <p:cNvSpPr/>
          <p:nvPr/>
        </p:nvSpPr>
        <p:spPr>
          <a:xfrm>
            <a:off x="4115555" y="2065959"/>
            <a:ext cx="3672131" cy="2726082"/>
          </a:xfrm>
          <a:prstGeom prst="roundRect">
            <a:avLst/>
          </a:prstGeom>
          <a:solidFill>
            <a:srgbClr val="FEFA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Overview</a:t>
            </a:r>
            <a:endParaRPr lang="zh-CN" altLang="en-US" dirty="0">
              <a:solidFill>
                <a:schemeClr val="bg1"/>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A476B4E5-40FE-434C-AF63-930C57842E1C}"/>
              </a:ext>
            </a:extLst>
          </p:cNvPr>
          <p:cNvPicPr>
            <a:picLocks/>
          </p:cNvPicPr>
          <p:nvPr/>
        </p:nvPicPr>
        <p:blipFill>
          <a:blip r:embed="rId4"/>
          <a:stretch>
            <a:fillRect/>
          </a:stretch>
        </p:blipFill>
        <p:spPr>
          <a:xfrm>
            <a:off x="8102400" y="-1808"/>
            <a:ext cx="4089600" cy="921600"/>
          </a:xfrm>
          <a:prstGeom prst="rect">
            <a:avLst/>
          </a:prstGeom>
        </p:spPr>
      </p:pic>
      <p:sp>
        <p:nvSpPr>
          <p:cNvPr id="7" name="流程图: 接点 655">
            <a:extLst>
              <a:ext uri="{FF2B5EF4-FFF2-40B4-BE49-F238E27FC236}">
                <a16:creationId xmlns:a16="http://schemas.microsoft.com/office/drawing/2014/main" id="{2CA48271-5077-4B67-B559-58D584880DE9}"/>
              </a:ext>
            </a:extLst>
          </p:cNvPr>
          <p:cNvSpPr>
            <a:spLocks noChangeAspect="1"/>
          </p:cNvSpPr>
          <p:nvPr/>
        </p:nvSpPr>
        <p:spPr>
          <a:xfrm rot="3011850">
            <a:off x="6765405" y="3780590"/>
            <a:ext cx="181524" cy="181524"/>
          </a:xfrm>
          <a:prstGeom prst="flowChartConnector">
            <a:avLst/>
          </a:prstGeom>
          <a:solidFill>
            <a:srgbClr val="4E4EFF"/>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a:extLst>
              <a:ext uri="{FF2B5EF4-FFF2-40B4-BE49-F238E27FC236}">
                <a16:creationId xmlns:a16="http://schemas.microsoft.com/office/drawing/2014/main" id="{035E8A5C-7416-4532-AAE6-EB4E95B2F7B1}"/>
              </a:ext>
            </a:extLst>
          </p:cNvPr>
          <p:cNvCxnSpPr>
            <a:stCxn id="27" idx="7"/>
          </p:cNvCxnSpPr>
          <p:nvPr/>
        </p:nvCxnSpPr>
        <p:spPr>
          <a:xfrm flipV="1">
            <a:off x="5795916" y="3115366"/>
            <a:ext cx="311411" cy="3496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2203DEF-3489-4EAD-B6EB-D8BF9FC2CD42}"/>
              </a:ext>
            </a:extLst>
          </p:cNvPr>
          <p:cNvCxnSpPr>
            <a:stCxn id="27" idx="5"/>
          </p:cNvCxnSpPr>
          <p:nvPr/>
        </p:nvCxnSpPr>
        <p:spPr>
          <a:xfrm>
            <a:off x="5795916" y="3593347"/>
            <a:ext cx="973532" cy="2553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A7BA4127-9EF1-4FE9-BC99-D4121E261F5C}"/>
              </a:ext>
            </a:extLst>
          </p:cNvPr>
          <p:cNvSpPr txBox="1"/>
          <p:nvPr/>
        </p:nvSpPr>
        <p:spPr>
          <a:xfrm>
            <a:off x="5188488" y="4837439"/>
            <a:ext cx="1462147"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Triplet</a:t>
            </a:r>
            <a:endParaRPr lang="zh-CN" altLang="en-US" sz="2400" dirty="0">
              <a:latin typeface="Times New Roman" panose="02020603050405020304" pitchFamily="18" charset="0"/>
              <a:cs typeface="Times New Roman" panose="02020603050405020304" pitchFamily="18" charset="0"/>
            </a:endParaRPr>
          </a:p>
        </p:txBody>
      </p:sp>
      <p:sp>
        <p:nvSpPr>
          <p:cNvPr id="42" name="流程图: 接点 603">
            <a:extLst>
              <a:ext uri="{FF2B5EF4-FFF2-40B4-BE49-F238E27FC236}">
                <a16:creationId xmlns:a16="http://schemas.microsoft.com/office/drawing/2014/main" id="{3F6E4FF1-450E-4671-9CEC-2319280B3C45}"/>
              </a:ext>
            </a:extLst>
          </p:cNvPr>
          <p:cNvSpPr>
            <a:spLocks noChangeAspect="1"/>
          </p:cNvSpPr>
          <p:nvPr/>
        </p:nvSpPr>
        <p:spPr>
          <a:xfrm>
            <a:off x="7314771" y="2862441"/>
            <a:ext cx="181524" cy="181524"/>
          </a:xfrm>
          <a:prstGeom prst="flowChartConnector">
            <a:avLst/>
          </a:prstGeom>
          <a:solidFill>
            <a:srgbClr val="FECC35"/>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529">
            <a:extLst>
              <a:ext uri="{FF2B5EF4-FFF2-40B4-BE49-F238E27FC236}">
                <a16:creationId xmlns:a16="http://schemas.microsoft.com/office/drawing/2014/main" id="{A6B7384C-1E7D-4127-AC3D-6C49895F3F77}"/>
              </a:ext>
            </a:extLst>
          </p:cNvPr>
          <p:cNvSpPr>
            <a:spLocks noChangeAspect="1"/>
          </p:cNvSpPr>
          <p:nvPr/>
        </p:nvSpPr>
        <p:spPr>
          <a:xfrm>
            <a:off x="5079791" y="4240119"/>
            <a:ext cx="181524" cy="181524"/>
          </a:xfrm>
          <a:prstGeom prst="flowChartConnector">
            <a:avLst/>
          </a:prstGeom>
          <a:solidFill>
            <a:srgbClr val="42FF42"/>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603">
            <a:extLst>
              <a:ext uri="{FF2B5EF4-FFF2-40B4-BE49-F238E27FC236}">
                <a16:creationId xmlns:a16="http://schemas.microsoft.com/office/drawing/2014/main" id="{DAFF4A09-756B-4596-98FF-0A19088E27B9}"/>
              </a:ext>
            </a:extLst>
          </p:cNvPr>
          <p:cNvSpPr>
            <a:spLocks noChangeAspect="1"/>
          </p:cNvSpPr>
          <p:nvPr/>
        </p:nvSpPr>
        <p:spPr>
          <a:xfrm>
            <a:off x="4641495" y="2574653"/>
            <a:ext cx="181524" cy="181524"/>
          </a:xfrm>
          <a:prstGeom prst="flowChartConnector">
            <a:avLst/>
          </a:prstGeom>
          <a:solidFill>
            <a:srgbClr val="8DA9DC"/>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603">
            <a:extLst>
              <a:ext uri="{FF2B5EF4-FFF2-40B4-BE49-F238E27FC236}">
                <a16:creationId xmlns:a16="http://schemas.microsoft.com/office/drawing/2014/main" id="{B2DDF934-0A4B-4F8D-AC4D-920A21F275B6}"/>
              </a:ext>
            </a:extLst>
          </p:cNvPr>
          <p:cNvSpPr>
            <a:spLocks noChangeAspect="1"/>
          </p:cNvSpPr>
          <p:nvPr/>
        </p:nvSpPr>
        <p:spPr>
          <a:xfrm>
            <a:off x="5640976" y="3438407"/>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603">
            <a:extLst>
              <a:ext uri="{FF2B5EF4-FFF2-40B4-BE49-F238E27FC236}">
                <a16:creationId xmlns:a16="http://schemas.microsoft.com/office/drawing/2014/main" id="{8B1CC442-360A-4D4F-AEAD-ABE95B883C6C}"/>
              </a:ext>
            </a:extLst>
          </p:cNvPr>
          <p:cNvSpPr>
            <a:spLocks noChangeAspect="1"/>
          </p:cNvSpPr>
          <p:nvPr/>
        </p:nvSpPr>
        <p:spPr>
          <a:xfrm>
            <a:off x="6063129" y="2955663"/>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31605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3AB4FE2-ADA3-4E5C-9BA1-E682AEF54FCB}"/>
              </a:ext>
            </a:extLst>
          </p:cNvPr>
          <p:cNvSpPr/>
          <p:nvPr/>
        </p:nvSpPr>
        <p:spPr>
          <a:xfrm>
            <a:off x="4115555" y="2099028"/>
            <a:ext cx="3672131" cy="2726082"/>
          </a:xfrm>
          <a:prstGeom prst="roundRect">
            <a:avLst/>
          </a:prstGeom>
          <a:solidFill>
            <a:srgbClr val="FEFA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Overview</a:t>
            </a:r>
            <a:endParaRPr lang="zh-CN" altLang="en-US" dirty="0">
              <a:solidFill>
                <a:schemeClr val="bg1"/>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A476B4E5-40FE-434C-AF63-930C57842E1C}"/>
              </a:ext>
            </a:extLst>
          </p:cNvPr>
          <p:cNvPicPr>
            <a:picLocks/>
          </p:cNvPicPr>
          <p:nvPr/>
        </p:nvPicPr>
        <p:blipFill>
          <a:blip r:embed="rId4"/>
          <a:stretch>
            <a:fillRect/>
          </a:stretch>
        </p:blipFill>
        <p:spPr>
          <a:xfrm>
            <a:off x="8102400" y="-1808"/>
            <a:ext cx="4089600" cy="921600"/>
          </a:xfrm>
          <a:prstGeom prst="rect">
            <a:avLst/>
          </a:prstGeom>
        </p:spPr>
      </p:pic>
      <p:cxnSp>
        <p:nvCxnSpPr>
          <p:cNvPr id="36" name="直接连接符 35">
            <a:extLst>
              <a:ext uri="{FF2B5EF4-FFF2-40B4-BE49-F238E27FC236}">
                <a16:creationId xmlns:a16="http://schemas.microsoft.com/office/drawing/2014/main" id="{035E8A5C-7416-4532-AAE6-EB4E95B2F7B1}"/>
              </a:ext>
            </a:extLst>
          </p:cNvPr>
          <p:cNvCxnSpPr>
            <a:stCxn id="27" idx="7"/>
          </p:cNvCxnSpPr>
          <p:nvPr/>
        </p:nvCxnSpPr>
        <p:spPr>
          <a:xfrm flipV="1">
            <a:off x="5795916" y="3115366"/>
            <a:ext cx="311411" cy="3496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2203DEF-3489-4EAD-B6EB-D8BF9FC2CD42}"/>
              </a:ext>
            </a:extLst>
          </p:cNvPr>
          <p:cNvCxnSpPr>
            <a:cxnSpLocks/>
          </p:cNvCxnSpPr>
          <p:nvPr/>
        </p:nvCxnSpPr>
        <p:spPr>
          <a:xfrm>
            <a:off x="5819962" y="3562432"/>
            <a:ext cx="973532" cy="2553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A7BA4127-9EF1-4FE9-BC99-D4121E261F5C}"/>
              </a:ext>
            </a:extLst>
          </p:cNvPr>
          <p:cNvSpPr txBox="1"/>
          <p:nvPr/>
        </p:nvSpPr>
        <p:spPr>
          <a:xfrm>
            <a:off x="4772067" y="4789289"/>
            <a:ext cx="2463596"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Proxy-NCA</a:t>
            </a:r>
            <a:endParaRPr lang="zh-CN" altLang="en-US" sz="2400" dirty="0">
              <a:latin typeface="Times New Roman" panose="02020603050405020304" pitchFamily="18" charset="0"/>
              <a:cs typeface="Times New Roman" panose="02020603050405020304" pitchFamily="18" charset="0"/>
            </a:endParaRPr>
          </a:p>
        </p:txBody>
      </p:sp>
      <p:sp>
        <p:nvSpPr>
          <p:cNvPr id="4" name="星形: 五角 3">
            <a:extLst>
              <a:ext uri="{FF2B5EF4-FFF2-40B4-BE49-F238E27FC236}">
                <a16:creationId xmlns:a16="http://schemas.microsoft.com/office/drawing/2014/main" id="{EEFDA2A0-DE55-4995-9411-FD819BE71228}"/>
              </a:ext>
            </a:extLst>
          </p:cNvPr>
          <p:cNvSpPr/>
          <p:nvPr/>
        </p:nvSpPr>
        <p:spPr>
          <a:xfrm>
            <a:off x="4887246" y="3783516"/>
            <a:ext cx="255661" cy="277756"/>
          </a:xfrm>
          <a:prstGeom prst="star5">
            <a:avLst/>
          </a:prstGeom>
          <a:solidFill>
            <a:srgbClr val="FEC0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星形: 五角 4">
            <a:extLst>
              <a:ext uri="{FF2B5EF4-FFF2-40B4-BE49-F238E27FC236}">
                <a16:creationId xmlns:a16="http://schemas.microsoft.com/office/drawing/2014/main" id="{F54E993E-A993-4461-A7E2-93782A082107}"/>
              </a:ext>
            </a:extLst>
          </p:cNvPr>
          <p:cNvSpPr/>
          <p:nvPr/>
        </p:nvSpPr>
        <p:spPr>
          <a:xfrm>
            <a:off x="6793494" y="3710520"/>
            <a:ext cx="255661" cy="277756"/>
          </a:xfrm>
          <a:prstGeom prst="star5">
            <a:avLst/>
          </a:prstGeom>
          <a:solidFill>
            <a:srgbClr val="4E4E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星形: 五角 7">
            <a:extLst>
              <a:ext uri="{FF2B5EF4-FFF2-40B4-BE49-F238E27FC236}">
                <a16:creationId xmlns:a16="http://schemas.microsoft.com/office/drawing/2014/main" id="{515FEB72-FF25-4A0E-BA5D-8DA1951EEBB5}"/>
              </a:ext>
            </a:extLst>
          </p:cNvPr>
          <p:cNvSpPr/>
          <p:nvPr/>
        </p:nvSpPr>
        <p:spPr>
          <a:xfrm>
            <a:off x="5196075" y="2859739"/>
            <a:ext cx="255661" cy="277756"/>
          </a:xfrm>
          <a:prstGeom prst="star5">
            <a:avLst/>
          </a:prstGeom>
          <a:solidFill>
            <a:srgbClr val="42FF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星形: 五角 8">
            <a:extLst>
              <a:ext uri="{FF2B5EF4-FFF2-40B4-BE49-F238E27FC236}">
                <a16:creationId xmlns:a16="http://schemas.microsoft.com/office/drawing/2014/main" id="{55692D92-C4C5-4ADD-80BB-A0B41E1729FD}"/>
              </a:ext>
            </a:extLst>
          </p:cNvPr>
          <p:cNvSpPr/>
          <p:nvPr/>
        </p:nvSpPr>
        <p:spPr>
          <a:xfrm>
            <a:off x="5603906" y="3988276"/>
            <a:ext cx="255661" cy="277756"/>
          </a:xfrm>
          <a:prstGeom prst="star5">
            <a:avLst/>
          </a:prstGeom>
          <a:solidFill>
            <a:srgbClr val="8DA9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星形: 五角 9">
            <a:extLst>
              <a:ext uri="{FF2B5EF4-FFF2-40B4-BE49-F238E27FC236}">
                <a16:creationId xmlns:a16="http://schemas.microsoft.com/office/drawing/2014/main" id="{AEC54C7D-2578-4F6B-9AE7-BEA97FF92518}"/>
              </a:ext>
            </a:extLst>
          </p:cNvPr>
          <p:cNvSpPr/>
          <p:nvPr/>
        </p:nvSpPr>
        <p:spPr>
          <a:xfrm>
            <a:off x="6031834" y="2859739"/>
            <a:ext cx="255661" cy="277756"/>
          </a:xfrm>
          <a:prstGeom prst="star5">
            <a:avLst/>
          </a:prstGeom>
          <a:solidFill>
            <a:srgbClr val="FE331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0" name="直接连接符 19">
            <a:extLst>
              <a:ext uri="{FF2B5EF4-FFF2-40B4-BE49-F238E27FC236}">
                <a16:creationId xmlns:a16="http://schemas.microsoft.com/office/drawing/2014/main" id="{5E2623DC-9FB0-41D0-8EF5-CF6DF93A2E17}"/>
              </a:ext>
            </a:extLst>
          </p:cNvPr>
          <p:cNvCxnSpPr/>
          <p:nvPr/>
        </p:nvCxnSpPr>
        <p:spPr>
          <a:xfrm>
            <a:off x="5731737" y="3619931"/>
            <a:ext cx="0" cy="4086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61B94BF-D8F0-47E3-AD0C-991682AE4DE7}"/>
              </a:ext>
            </a:extLst>
          </p:cNvPr>
          <p:cNvCxnSpPr>
            <a:cxnSpLocks/>
          </p:cNvCxnSpPr>
          <p:nvPr/>
        </p:nvCxnSpPr>
        <p:spPr>
          <a:xfrm flipH="1">
            <a:off x="5133922" y="3573410"/>
            <a:ext cx="508322" cy="320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73E4F8E-0626-45A6-8B19-F48D1B0E9577}"/>
              </a:ext>
            </a:extLst>
          </p:cNvPr>
          <p:cNvCxnSpPr>
            <a:cxnSpLocks/>
            <a:endCxn id="27" idx="1"/>
          </p:cNvCxnSpPr>
          <p:nvPr/>
        </p:nvCxnSpPr>
        <p:spPr>
          <a:xfrm>
            <a:off x="5388083" y="3121995"/>
            <a:ext cx="279477" cy="3429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流程图: 接点 603">
            <a:extLst>
              <a:ext uri="{FF2B5EF4-FFF2-40B4-BE49-F238E27FC236}">
                <a16:creationId xmlns:a16="http://schemas.microsoft.com/office/drawing/2014/main" id="{B2DDF934-0A4B-4F8D-AC4D-920A21F275B6}"/>
              </a:ext>
            </a:extLst>
          </p:cNvPr>
          <p:cNvSpPr>
            <a:spLocks noChangeAspect="1"/>
          </p:cNvSpPr>
          <p:nvPr/>
        </p:nvSpPr>
        <p:spPr>
          <a:xfrm>
            <a:off x="5640976" y="3438407"/>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0277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3AB4FE2-ADA3-4E5C-9BA1-E682AEF54FCB}"/>
              </a:ext>
            </a:extLst>
          </p:cNvPr>
          <p:cNvSpPr/>
          <p:nvPr/>
        </p:nvSpPr>
        <p:spPr>
          <a:xfrm>
            <a:off x="4115555" y="2099028"/>
            <a:ext cx="3672131" cy="2726082"/>
          </a:xfrm>
          <a:prstGeom prst="roundRect">
            <a:avLst/>
          </a:prstGeom>
          <a:solidFill>
            <a:srgbClr val="FEFA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Overview</a:t>
            </a:r>
            <a:endParaRPr lang="zh-CN" altLang="en-US" dirty="0">
              <a:solidFill>
                <a:schemeClr val="bg1"/>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A476B4E5-40FE-434C-AF63-930C57842E1C}"/>
              </a:ext>
            </a:extLst>
          </p:cNvPr>
          <p:cNvPicPr>
            <a:picLocks/>
          </p:cNvPicPr>
          <p:nvPr/>
        </p:nvPicPr>
        <p:blipFill>
          <a:blip r:embed="rId4"/>
          <a:stretch>
            <a:fillRect/>
          </a:stretch>
        </p:blipFill>
        <p:spPr>
          <a:xfrm>
            <a:off x="8102400" y="-1808"/>
            <a:ext cx="4089600" cy="921600"/>
          </a:xfrm>
          <a:prstGeom prst="rect">
            <a:avLst/>
          </a:prstGeom>
        </p:spPr>
      </p:pic>
      <p:cxnSp>
        <p:nvCxnSpPr>
          <p:cNvPr id="36" name="直接连接符 35">
            <a:extLst>
              <a:ext uri="{FF2B5EF4-FFF2-40B4-BE49-F238E27FC236}">
                <a16:creationId xmlns:a16="http://schemas.microsoft.com/office/drawing/2014/main" id="{035E8A5C-7416-4532-AAE6-EB4E95B2F7B1}"/>
              </a:ext>
            </a:extLst>
          </p:cNvPr>
          <p:cNvCxnSpPr>
            <a:cxnSpLocks/>
            <a:stCxn id="27" idx="7"/>
          </p:cNvCxnSpPr>
          <p:nvPr/>
        </p:nvCxnSpPr>
        <p:spPr>
          <a:xfrm flipV="1">
            <a:off x="5795916" y="3012563"/>
            <a:ext cx="400090" cy="45242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A7BA4127-9EF1-4FE9-BC99-D4121E261F5C}"/>
              </a:ext>
            </a:extLst>
          </p:cNvPr>
          <p:cNvSpPr txBox="1"/>
          <p:nvPr/>
        </p:nvSpPr>
        <p:spPr>
          <a:xfrm>
            <a:off x="4772067" y="4789289"/>
            <a:ext cx="2463596" cy="461665"/>
          </a:xfrm>
          <a:prstGeom prst="rect">
            <a:avLst/>
          </a:prstGeom>
          <a:noFill/>
        </p:spPr>
        <p:txBody>
          <a:bodyPr wrap="square" rtlCol="0">
            <a:spAutoFit/>
          </a:bodyPr>
          <a:lstStyle/>
          <a:p>
            <a:pPr algn="ctr"/>
            <a:r>
              <a:rPr lang="en-US" altLang="zh-CN" sz="2400" dirty="0" err="1">
                <a:latin typeface="Times New Roman" panose="02020603050405020304" pitchFamily="18" charset="0"/>
                <a:cs typeface="Times New Roman" panose="02020603050405020304" pitchFamily="18" charset="0"/>
              </a:rPr>
              <a:t>ProxyGML</a:t>
            </a:r>
            <a:endParaRPr lang="zh-CN" altLang="en-US" sz="2400" dirty="0">
              <a:latin typeface="Times New Roman" panose="02020603050405020304" pitchFamily="18" charset="0"/>
              <a:cs typeface="Times New Roman" panose="02020603050405020304" pitchFamily="18" charset="0"/>
            </a:endParaRPr>
          </a:p>
        </p:txBody>
      </p:sp>
      <p:sp>
        <p:nvSpPr>
          <p:cNvPr id="4" name="星形: 五角 3">
            <a:extLst>
              <a:ext uri="{FF2B5EF4-FFF2-40B4-BE49-F238E27FC236}">
                <a16:creationId xmlns:a16="http://schemas.microsoft.com/office/drawing/2014/main" id="{EEFDA2A0-DE55-4995-9411-FD819BE71228}"/>
              </a:ext>
            </a:extLst>
          </p:cNvPr>
          <p:cNvSpPr/>
          <p:nvPr/>
        </p:nvSpPr>
        <p:spPr>
          <a:xfrm>
            <a:off x="4495833" y="2469217"/>
            <a:ext cx="255661" cy="277756"/>
          </a:xfrm>
          <a:prstGeom prst="star5">
            <a:avLst/>
          </a:prstGeom>
          <a:solidFill>
            <a:srgbClr val="FEC0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星形: 五角 7">
            <a:extLst>
              <a:ext uri="{FF2B5EF4-FFF2-40B4-BE49-F238E27FC236}">
                <a16:creationId xmlns:a16="http://schemas.microsoft.com/office/drawing/2014/main" id="{515FEB72-FF25-4A0E-BA5D-8DA1951EEBB5}"/>
              </a:ext>
            </a:extLst>
          </p:cNvPr>
          <p:cNvSpPr/>
          <p:nvPr/>
        </p:nvSpPr>
        <p:spPr>
          <a:xfrm>
            <a:off x="5604023" y="3840638"/>
            <a:ext cx="255661" cy="277756"/>
          </a:xfrm>
          <a:prstGeom prst="star5">
            <a:avLst/>
          </a:prstGeom>
          <a:solidFill>
            <a:srgbClr val="42FF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0" name="直接连接符 19">
            <a:extLst>
              <a:ext uri="{FF2B5EF4-FFF2-40B4-BE49-F238E27FC236}">
                <a16:creationId xmlns:a16="http://schemas.microsoft.com/office/drawing/2014/main" id="{5E2623DC-9FB0-41D0-8EF5-CF6DF93A2E17}"/>
              </a:ext>
            </a:extLst>
          </p:cNvPr>
          <p:cNvCxnSpPr>
            <a:cxnSpLocks/>
          </p:cNvCxnSpPr>
          <p:nvPr/>
        </p:nvCxnSpPr>
        <p:spPr>
          <a:xfrm>
            <a:off x="5731737" y="3619931"/>
            <a:ext cx="0" cy="2487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星形: 五角 13">
            <a:extLst>
              <a:ext uri="{FF2B5EF4-FFF2-40B4-BE49-F238E27FC236}">
                <a16:creationId xmlns:a16="http://schemas.microsoft.com/office/drawing/2014/main" id="{46A30B44-CF08-4462-82B8-9300E3AC27C8}"/>
              </a:ext>
            </a:extLst>
          </p:cNvPr>
          <p:cNvSpPr/>
          <p:nvPr/>
        </p:nvSpPr>
        <p:spPr>
          <a:xfrm>
            <a:off x="7220321" y="3821586"/>
            <a:ext cx="255661" cy="277756"/>
          </a:xfrm>
          <a:prstGeom prst="star5">
            <a:avLst/>
          </a:prstGeom>
          <a:solidFill>
            <a:srgbClr val="42FF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星形: 五角 14">
            <a:extLst>
              <a:ext uri="{FF2B5EF4-FFF2-40B4-BE49-F238E27FC236}">
                <a16:creationId xmlns:a16="http://schemas.microsoft.com/office/drawing/2014/main" id="{940702BE-15C6-4570-B065-97AB9BF0F7EA}"/>
              </a:ext>
            </a:extLst>
          </p:cNvPr>
          <p:cNvSpPr/>
          <p:nvPr/>
        </p:nvSpPr>
        <p:spPr>
          <a:xfrm>
            <a:off x="6055717" y="4376063"/>
            <a:ext cx="255661" cy="277756"/>
          </a:xfrm>
          <a:prstGeom prst="star5">
            <a:avLst/>
          </a:prstGeom>
          <a:solidFill>
            <a:srgbClr val="FEC0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星形: 五角 17">
            <a:extLst>
              <a:ext uri="{FF2B5EF4-FFF2-40B4-BE49-F238E27FC236}">
                <a16:creationId xmlns:a16="http://schemas.microsoft.com/office/drawing/2014/main" id="{CBE1DD54-A90C-4847-8FD5-7D3A0D6763EB}"/>
              </a:ext>
            </a:extLst>
          </p:cNvPr>
          <p:cNvSpPr/>
          <p:nvPr/>
        </p:nvSpPr>
        <p:spPr>
          <a:xfrm>
            <a:off x="4751494" y="4259281"/>
            <a:ext cx="255661" cy="277756"/>
          </a:xfrm>
          <a:prstGeom prst="star5">
            <a:avLst/>
          </a:prstGeom>
          <a:solidFill>
            <a:srgbClr val="8DA9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星形: 五角 21">
            <a:extLst>
              <a:ext uri="{FF2B5EF4-FFF2-40B4-BE49-F238E27FC236}">
                <a16:creationId xmlns:a16="http://schemas.microsoft.com/office/drawing/2014/main" id="{0C7E3D40-6A06-42B5-9B55-25A151C07674}"/>
              </a:ext>
            </a:extLst>
          </p:cNvPr>
          <p:cNvSpPr/>
          <p:nvPr/>
        </p:nvSpPr>
        <p:spPr>
          <a:xfrm>
            <a:off x="5369495" y="2356630"/>
            <a:ext cx="255661" cy="277756"/>
          </a:xfrm>
          <a:prstGeom prst="star5">
            <a:avLst/>
          </a:prstGeom>
          <a:solidFill>
            <a:srgbClr val="8DA9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星形: 五角 23">
            <a:extLst>
              <a:ext uri="{FF2B5EF4-FFF2-40B4-BE49-F238E27FC236}">
                <a16:creationId xmlns:a16="http://schemas.microsoft.com/office/drawing/2014/main" id="{45D2D33C-D8E6-4821-BDB1-140C974A818B}"/>
              </a:ext>
            </a:extLst>
          </p:cNvPr>
          <p:cNvSpPr/>
          <p:nvPr/>
        </p:nvSpPr>
        <p:spPr>
          <a:xfrm>
            <a:off x="7188014" y="2217752"/>
            <a:ext cx="255661" cy="277756"/>
          </a:xfrm>
          <a:prstGeom prst="star5">
            <a:avLst/>
          </a:prstGeom>
          <a:solidFill>
            <a:srgbClr val="4E4E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星形: 五角 25">
            <a:extLst>
              <a:ext uri="{FF2B5EF4-FFF2-40B4-BE49-F238E27FC236}">
                <a16:creationId xmlns:a16="http://schemas.microsoft.com/office/drawing/2014/main" id="{980E9FAC-42AD-43A4-82F9-8FD994848396}"/>
              </a:ext>
            </a:extLst>
          </p:cNvPr>
          <p:cNvSpPr/>
          <p:nvPr/>
        </p:nvSpPr>
        <p:spPr>
          <a:xfrm>
            <a:off x="5176046" y="3528500"/>
            <a:ext cx="255661" cy="277756"/>
          </a:xfrm>
          <a:prstGeom prst="star5">
            <a:avLst/>
          </a:prstGeom>
          <a:solidFill>
            <a:srgbClr val="4E4E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43" name="直接连接符 42">
            <a:extLst>
              <a:ext uri="{FF2B5EF4-FFF2-40B4-BE49-F238E27FC236}">
                <a16:creationId xmlns:a16="http://schemas.microsoft.com/office/drawing/2014/main" id="{C26BF99C-AFE3-42AB-B4D0-C94361410FD5}"/>
              </a:ext>
            </a:extLst>
          </p:cNvPr>
          <p:cNvCxnSpPr>
            <a:cxnSpLocks/>
          </p:cNvCxnSpPr>
          <p:nvPr/>
        </p:nvCxnSpPr>
        <p:spPr>
          <a:xfrm flipV="1">
            <a:off x="5824612" y="3365643"/>
            <a:ext cx="486766" cy="139801"/>
          </a:xfrm>
          <a:prstGeom prst="line">
            <a:avLst/>
          </a:prstGeom>
          <a:ln w="19050">
            <a:solidFill>
              <a:srgbClr val="FE331A"/>
            </a:solidFill>
          </a:ln>
        </p:spPr>
        <p:style>
          <a:lnRef idx="1">
            <a:schemeClr val="accent1"/>
          </a:lnRef>
          <a:fillRef idx="0">
            <a:schemeClr val="accent1"/>
          </a:fillRef>
          <a:effectRef idx="0">
            <a:schemeClr val="accent1"/>
          </a:effectRef>
          <a:fontRef idx="minor">
            <a:schemeClr val="tx1"/>
          </a:fontRef>
        </p:style>
      </p:cxnSp>
      <p:sp>
        <p:nvSpPr>
          <p:cNvPr id="11" name="星形: 五角 10">
            <a:extLst>
              <a:ext uri="{FF2B5EF4-FFF2-40B4-BE49-F238E27FC236}">
                <a16:creationId xmlns:a16="http://schemas.microsoft.com/office/drawing/2014/main" id="{9C0E38D0-BF58-41A2-8D7F-FFB1BCDEBCD1}"/>
              </a:ext>
            </a:extLst>
          </p:cNvPr>
          <p:cNvSpPr/>
          <p:nvPr/>
        </p:nvSpPr>
        <p:spPr>
          <a:xfrm>
            <a:off x="6223115" y="3201846"/>
            <a:ext cx="255661" cy="277756"/>
          </a:xfrm>
          <a:prstGeom prst="star5">
            <a:avLst/>
          </a:prstGeom>
          <a:solidFill>
            <a:srgbClr val="FE331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星形: 五角 6">
            <a:extLst>
              <a:ext uri="{FF2B5EF4-FFF2-40B4-BE49-F238E27FC236}">
                <a16:creationId xmlns:a16="http://schemas.microsoft.com/office/drawing/2014/main" id="{530DDC26-B42C-4B67-9C5F-A3528BD71E03}"/>
              </a:ext>
            </a:extLst>
          </p:cNvPr>
          <p:cNvSpPr/>
          <p:nvPr/>
        </p:nvSpPr>
        <p:spPr>
          <a:xfrm>
            <a:off x="6136597" y="2752864"/>
            <a:ext cx="255661" cy="277756"/>
          </a:xfrm>
          <a:prstGeom prst="star5">
            <a:avLst/>
          </a:prstGeom>
          <a:solidFill>
            <a:srgbClr val="FE331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55" name="直接连接符 54">
            <a:extLst>
              <a:ext uri="{FF2B5EF4-FFF2-40B4-BE49-F238E27FC236}">
                <a16:creationId xmlns:a16="http://schemas.microsoft.com/office/drawing/2014/main" id="{96C425AD-E0F2-4C30-97C8-449210B35254}"/>
              </a:ext>
            </a:extLst>
          </p:cNvPr>
          <p:cNvCxnSpPr>
            <a:cxnSpLocks/>
          </p:cNvCxnSpPr>
          <p:nvPr/>
        </p:nvCxnSpPr>
        <p:spPr>
          <a:xfrm flipH="1">
            <a:off x="5396750" y="3548536"/>
            <a:ext cx="242114" cy="907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流程图: 接点 603">
            <a:extLst>
              <a:ext uri="{FF2B5EF4-FFF2-40B4-BE49-F238E27FC236}">
                <a16:creationId xmlns:a16="http://schemas.microsoft.com/office/drawing/2014/main" id="{B2DDF934-0A4B-4F8D-AC4D-920A21F275B6}"/>
              </a:ext>
            </a:extLst>
          </p:cNvPr>
          <p:cNvSpPr>
            <a:spLocks noChangeAspect="1"/>
          </p:cNvSpPr>
          <p:nvPr/>
        </p:nvSpPr>
        <p:spPr>
          <a:xfrm>
            <a:off x="5640976" y="3438407"/>
            <a:ext cx="181524" cy="181524"/>
          </a:xfrm>
          <a:prstGeom prst="flowChartConnector">
            <a:avLst/>
          </a:prstGeom>
          <a:solidFill>
            <a:srgbClr val="FE331A"/>
          </a:solidFill>
          <a:ln>
            <a:solidFill>
              <a:srgbClr val="1D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75162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Proposed ProxyGML</a:t>
            </a:r>
            <a:endParaRPr lang="zh-CN" altLang="en-US" dirty="0">
              <a:solidFill>
                <a:schemeClr val="bg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BF78271-F9B0-41D8-B576-37E9FBD1F705}"/>
              </a:ext>
            </a:extLst>
          </p:cNvPr>
          <p:cNvSpPr/>
          <p:nvPr/>
        </p:nvSpPr>
        <p:spPr>
          <a:xfrm>
            <a:off x="2920290" y="1135582"/>
            <a:ext cx="5904180" cy="461665"/>
          </a:xfrm>
          <a:prstGeom prst="rect">
            <a:avLst/>
          </a:prstGeom>
        </p:spPr>
        <p:txBody>
          <a:bodyPr wrap="none">
            <a:spAutoFit/>
          </a:bodyPr>
          <a:lstStyle/>
          <a:p>
            <a:r>
              <a:rPr lang="en-US" altLang="zh-CN" sz="2400" b="1" u="sng" dirty="0">
                <a:latin typeface="Arial" panose="020B0604020202020204" pitchFamily="34" charset="0"/>
                <a:cs typeface="Arial" panose="020B0604020202020204" pitchFamily="34" charset="0"/>
              </a:rPr>
              <a:t>Proxy</a:t>
            </a:r>
            <a:r>
              <a:rPr lang="en-US" altLang="zh-CN" sz="2400" dirty="0">
                <a:latin typeface="Arial" panose="020B0604020202020204" pitchFamily="34" charset="0"/>
                <a:cs typeface="Arial" panose="020B0604020202020204" pitchFamily="34" charset="0"/>
              </a:rPr>
              <a:t>-based deep </a:t>
            </a:r>
            <a:r>
              <a:rPr lang="en-US" altLang="zh-CN" sz="2400" b="1" u="sng" dirty="0">
                <a:latin typeface="Arial" panose="020B0604020202020204" pitchFamily="34" charset="0"/>
                <a:cs typeface="Arial" panose="020B0604020202020204" pitchFamily="34" charset="0"/>
              </a:rPr>
              <a:t>G</a:t>
            </a:r>
            <a:r>
              <a:rPr lang="en-US" altLang="zh-CN" sz="2400" dirty="0">
                <a:latin typeface="Arial" panose="020B0604020202020204" pitchFamily="34" charset="0"/>
                <a:cs typeface="Arial" panose="020B0604020202020204" pitchFamily="34" charset="0"/>
              </a:rPr>
              <a:t>raph </a:t>
            </a:r>
            <a:r>
              <a:rPr lang="en-US" altLang="zh-CN" sz="2400" b="1" u="sng" dirty="0">
                <a:latin typeface="Arial" panose="020B0604020202020204" pitchFamily="34" charset="0"/>
                <a:cs typeface="Arial" panose="020B0604020202020204" pitchFamily="34" charset="0"/>
              </a:rPr>
              <a:t>M</a:t>
            </a:r>
            <a:r>
              <a:rPr lang="en-US" altLang="zh-CN" sz="2400" dirty="0">
                <a:latin typeface="Arial" panose="020B0604020202020204" pitchFamily="34" charset="0"/>
                <a:cs typeface="Arial" panose="020B0604020202020204" pitchFamily="34" charset="0"/>
              </a:rPr>
              <a:t>etric </a:t>
            </a:r>
            <a:r>
              <a:rPr lang="en-US" altLang="zh-CN" sz="2400" b="1" u="sng" dirty="0">
                <a:latin typeface="Arial" panose="020B0604020202020204" pitchFamily="34" charset="0"/>
                <a:cs typeface="Arial" panose="020B0604020202020204" pitchFamily="34" charset="0"/>
              </a:rPr>
              <a:t>L</a:t>
            </a:r>
            <a:r>
              <a:rPr lang="en-US" altLang="zh-CN" sz="2400" dirty="0">
                <a:latin typeface="Arial" panose="020B0604020202020204" pitchFamily="34" charset="0"/>
                <a:cs typeface="Arial" panose="020B0604020202020204" pitchFamily="34" charset="0"/>
              </a:rPr>
              <a:t>earning</a:t>
            </a:r>
            <a:endParaRPr lang="zh-CN" altLang="en-US" sz="2400" dirty="0"/>
          </a:p>
        </p:txBody>
      </p:sp>
      <p:pic>
        <p:nvPicPr>
          <p:cNvPr id="4" name="图片 3">
            <a:extLst>
              <a:ext uri="{FF2B5EF4-FFF2-40B4-BE49-F238E27FC236}">
                <a16:creationId xmlns:a16="http://schemas.microsoft.com/office/drawing/2014/main" id="{5AD4748F-EF87-4750-A042-E8196DA60CAF}"/>
              </a:ext>
            </a:extLst>
          </p:cNvPr>
          <p:cNvPicPr>
            <a:picLocks/>
          </p:cNvPicPr>
          <p:nvPr/>
        </p:nvPicPr>
        <p:blipFill>
          <a:blip r:embed="rId4"/>
          <a:stretch>
            <a:fillRect/>
          </a:stretch>
        </p:blipFill>
        <p:spPr>
          <a:xfrm>
            <a:off x="8102400" y="-1808"/>
            <a:ext cx="4089600" cy="921600"/>
          </a:xfrm>
          <a:prstGeom prst="rect">
            <a:avLst/>
          </a:prstGeom>
        </p:spPr>
      </p:pic>
      <p:sp>
        <p:nvSpPr>
          <p:cNvPr id="489" name="矩形 488">
            <a:extLst>
              <a:ext uri="{FF2B5EF4-FFF2-40B4-BE49-F238E27FC236}">
                <a16:creationId xmlns:a16="http://schemas.microsoft.com/office/drawing/2014/main" id="{809979D8-F9AE-4181-88DE-41F71DB73E55}"/>
              </a:ext>
            </a:extLst>
          </p:cNvPr>
          <p:cNvSpPr/>
          <p:nvPr/>
        </p:nvSpPr>
        <p:spPr>
          <a:xfrm>
            <a:off x="1108867" y="1752981"/>
            <a:ext cx="4107198" cy="4067294"/>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0" name="矩形 4">
            <a:extLst>
              <a:ext uri="{FF2B5EF4-FFF2-40B4-BE49-F238E27FC236}">
                <a16:creationId xmlns:a16="http://schemas.microsoft.com/office/drawing/2014/main" id="{9927CD46-A70B-4053-B27B-CEEEB3764FA5}"/>
              </a:ext>
            </a:extLst>
          </p:cNvPr>
          <p:cNvSpPr/>
          <p:nvPr/>
        </p:nvSpPr>
        <p:spPr>
          <a:xfrm>
            <a:off x="7954294" y="1605348"/>
            <a:ext cx="3807778" cy="4093343"/>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1" name="矩形 490">
            <a:extLst>
              <a:ext uri="{FF2B5EF4-FFF2-40B4-BE49-F238E27FC236}">
                <a16:creationId xmlns:a16="http://schemas.microsoft.com/office/drawing/2014/main" id="{2491F84F-8716-4875-8A64-A92636898F6C}"/>
              </a:ext>
            </a:extLst>
          </p:cNvPr>
          <p:cNvSpPr/>
          <p:nvPr/>
        </p:nvSpPr>
        <p:spPr>
          <a:xfrm>
            <a:off x="4525152" y="1709069"/>
            <a:ext cx="3437231" cy="4067294"/>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2" name="矩形 491">
            <a:extLst>
              <a:ext uri="{FF2B5EF4-FFF2-40B4-BE49-F238E27FC236}">
                <a16:creationId xmlns:a16="http://schemas.microsoft.com/office/drawing/2014/main" id="{E6946B73-61A0-4EA0-99AE-B5CD43F4E9D6}"/>
              </a:ext>
            </a:extLst>
          </p:cNvPr>
          <p:cNvSpPr/>
          <p:nvPr/>
        </p:nvSpPr>
        <p:spPr>
          <a:xfrm>
            <a:off x="1109263" y="5769108"/>
            <a:ext cx="9504586" cy="6201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8" name="组合 7">
            <a:extLst>
              <a:ext uri="{FF2B5EF4-FFF2-40B4-BE49-F238E27FC236}">
                <a16:creationId xmlns:a16="http://schemas.microsoft.com/office/drawing/2014/main" id="{B5F67650-8456-43CA-ACEB-5FC885556415}"/>
              </a:ext>
            </a:extLst>
          </p:cNvPr>
          <p:cNvGrpSpPr/>
          <p:nvPr/>
        </p:nvGrpSpPr>
        <p:grpSpPr>
          <a:xfrm>
            <a:off x="7843685" y="2027147"/>
            <a:ext cx="2878807" cy="3645000"/>
            <a:chOff x="7843685" y="2027147"/>
            <a:chExt cx="2878807" cy="3645000"/>
          </a:xfrm>
        </p:grpSpPr>
        <p:sp>
          <p:nvSpPr>
            <p:cNvPr id="496" name="矩形 495">
              <a:extLst>
                <a:ext uri="{FF2B5EF4-FFF2-40B4-BE49-F238E27FC236}">
                  <a16:creationId xmlns:a16="http://schemas.microsoft.com/office/drawing/2014/main" id="{0AF076CC-7541-4F5A-A794-0C9D9B27AA4A}"/>
                </a:ext>
              </a:extLst>
            </p:cNvPr>
            <p:cNvSpPr/>
            <p:nvPr/>
          </p:nvSpPr>
          <p:spPr>
            <a:xfrm>
              <a:off x="9400637" y="3657787"/>
              <a:ext cx="898594" cy="867857"/>
            </a:xfrm>
            <a:prstGeom prst="rect">
              <a:avLst/>
            </a:prstGeom>
            <a:solidFill>
              <a:schemeClr val="bg1"/>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4" name="矩形 493">
              <a:extLst>
                <a:ext uri="{FF2B5EF4-FFF2-40B4-BE49-F238E27FC236}">
                  <a16:creationId xmlns:a16="http://schemas.microsoft.com/office/drawing/2014/main" id="{FBFDE45B-F1B6-4D02-93BD-D7C227CB056E}"/>
                </a:ext>
              </a:extLst>
            </p:cNvPr>
            <p:cNvSpPr/>
            <p:nvPr/>
          </p:nvSpPr>
          <p:spPr>
            <a:xfrm>
              <a:off x="9400610" y="2027147"/>
              <a:ext cx="898594" cy="867857"/>
            </a:xfrm>
            <a:prstGeom prst="rect">
              <a:avLst/>
            </a:prstGeom>
            <a:solidFill>
              <a:schemeClr val="bg1"/>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95" name="直接连接符 494">
              <a:extLst>
                <a:ext uri="{FF2B5EF4-FFF2-40B4-BE49-F238E27FC236}">
                  <a16:creationId xmlns:a16="http://schemas.microsoft.com/office/drawing/2014/main" id="{CC32D10D-D1E9-47EF-9A4A-8BD811DC56FD}"/>
                </a:ext>
              </a:extLst>
            </p:cNvPr>
            <p:cNvCxnSpPr/>
            <p:nvPr/>
          </p:nvCxnSpPr>
          <p:spPr>
            <a:xfrm flipV="1">
              <a:off x="9766756" y="2185263"/>
              <a:ext cx="0" cy="598353"/>
            </a:xfrm>
            <a:prstGeom prst="line">
              <a:avLst/>
            </a:prstGeom>
            <a:ln w="66675">
              <a:solidFill>
                <a:srgbClr val="8FABDD"/>
              </a:solidFill>
              <a:tailEnd type="none" w="sm" len="sm"/>
            </a:ln>
          </p:spPr>
          <p:style>
            <a:lnRef idx="1">
              <a:schemeClr val="dk1"/>
            </a:lnRef>
            <a:fillRef idx="0">
              <a:schemeClr val="dk1"/>
            </a:fillRef>
            <a:effectRef idx="0">
              <a:schemeClr val="dk1"/>
            </a:effectRef>
            <a:fontRef idx="minor">
              <a:schemeClr val="tx1"/>
            </a:fontRef>
          </p:style>
        </p:cxnSp>
        <p:cxnSp>
          <p:nvCxnSpPr>
            <p:cNvPr id="497" name="直接连接符 496">
              <a:extLst>
                <a:ext uri="{FF2B5EF4-FFF2-40B4-BE49-F238E27FC236}">
                  <a16:creationId xmlns:a16="http://schemas.microsoft.com/office/drawing/2014/main" id="{D256E0BF-7D3D-4FE4-9B86-BA59B81747CA}"/>
                </a:ext>
              </a:extLst>
            </p:cNvPr>
            <p:cNvCxnSpPr/>
            <p:nvPr/>
          </p:nvCxnSpPr>
          <p:spPr>
            <a:xfrm flipV="1">
              <a:off x="9593513" y="3808589"/>
              <a:ext cx="0" cy="598355"/>
            </a:xfrm>
            <a:prstGeom prst="line">
              <a:avLst/>
            </a:prstGeom>
            <a:ln w="66675">
              <a:solidFill>
                <a:srgbClr val="FEC001"/>
              </a:solidFill>
              <a:tailEnd type="none" w="sm" len="sm"/>
            </a:ln>
          </p:spPr>
          <p:style>
            <a:lnRef idx="1">
              <a:schemeClr val="dk1"/>
            </a:lnRef>
            <a:fillRef idx="0">
              <a:schemeClr val="dk1"/>
            </a:fillRef>
            <a:effectRef idx="0">
              <a:schemeClr val="dk1"/>
            </a:effectRef>
            <a:fontRef idx="minor">
              <a:schemeClr val="tx1"/>
            </a:fontRef>
          </p:style>
        </p:cxnSp>
        <p:sp>
          <p:nvSpPr>
            <p:cNvPr id="498" name="文本框 497">
              <a:extLst>
                <a:ext uri="{FF2B5EF4-FFF2-40B4-BE49-F238E27FC236}">
                  <a16:creationId xmlns:a16="http://schemas.microsoft.com/office/drawing/2014/main" id="{B7E6B899-2DCF-4700-B0B8-67D31FBEA3CE}"/>
                </a:ext>
              </a:extLst>
            </p:cNvPr>
            <p:cNvSpPr txBox="1"/>
            <p:nvPr/>
          </p:nvSpPr>
          <p:spPr>
            <a:xfrm>
              <a:off x="8878356" y="4455233"/>
              <a:ext cx="184413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Ground truths</a:t>
              </a:r>
            </a:p>
          </p:txBody>
        </p:sp>
        <p:sp>
          <p:nvSpPr>
            <p:cNvPr id="499" name="矩形 498">
              <a:extLst>
                <a:ext uri="{FF2B5EF4-FFF2-40B4-BE49-F238E27FC236}">
                  <a16:creationId xmlns:a16="http://schemas.microsoft.com/office/drawing/2014/main" id="{17FFB42A-2D1F-407E-84F1-CEC47D2115F7}"/>
                </a:ext>
              </a:extLst>
            </p:cNvPr>
            <p:cNvSpPr/>
            <p:nvPr/>
          </p:nvSpPr>
          <p:spPr>
            <a:xfrm rot="5400000">
              <a:off x="9586346" y="2903827"/>
              <a:ext cx="721017"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0" name="文本框 499">
              <a:extLst>
                <a:ext uri="{FF2B5EF4-FFF2-40B4-BE49-F238E27FC236}">
                  <a16:creationId xmlns:a16="http://schemas.microsoft.com/office/drawing/2014/main" id="{D96D7CE2-9107-4516-A09B-D15E040807A4}"/>
                </a:ext>
              </a:extLst>
            </p:cNvPr>
            <p:cNvSpPr txBox="1"/>
            <p:nvPr/>
          </p:nvSpPr>
          <p:spPr>
            <a:xfrm>
              <a:off x="7843685" y="5272037"/>
              <a:ext cx="254216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70AD47">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Classification loss</a:t>
              </a:r>
              <a:endParaRPr kumimoji="0" lang="zh-CN" altLang="en-US" sz="2000" b="0" i="0" u="none" strike="noStrike" kern="1200" cap="none" spc="0" normalizeH="0" baseline="0" noProof="0" dirty="0">
                <a:ln>
                  <a:noFill/>
                </a:ln>
                <a:solidFill>
                  <a:srgbClr val="70AD47">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501" name="箭头: 下 500">
              <a:extLst>
                <a:ext uri="{FF2B5EF4-FFF2-40B4-BE49-F238E27FC236}">
                  <a16:creationId xmlns:a16="http://schemas.microsoft.com/office/drawing/2014/main" id="{F506592B-F6AB-4061-A7C3-F899D33DFFC4}"/>
                </a:ext>
              </a:extLst>
            </p:cNvPr>
            <p:cNvSpPr/>
            <p:nvPr/>
          </p:nvSpPr>
          <p:spPr>
            <a:xfrm rot="18600000">
              <a:off x="8640386" y="4794533"/>
              <a:ext cx="169340" cy="517677"/>
            </a:xfrm>
            <a:prstGeom prst="down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02" name="箭头: 下 501">
              <a:extLst>
                <a:ext uri="{FF2B5EF4-FFF2-40B4-BE49-F238E27FC236}">
                  <a16:creationId xmlns:a16="http://schemas.microsoft.com/office/drawing/2014/main" id="{E919C14F-19DC-4037-9CE2-DD42E17B24CC}"/>
                </a:ext>
              </a:extLst>
            </p:cNvPr>
            <p:cNvSpPr/>
            <p:nvPr/>
          </p:nvSpPr>
          <p:spPr>
            <a:xfrm rot="3000000">
              <a:off x="9516867" y="4820948"/>
              <a:ext cx="169340" cy="517676"/>
            </a:xfrm>
            <a:prstGeom prst="down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503" name="直接连接符 502">
              <a:extLst>
                <a:ext uri="{FF2B5EF4-FFF2-40B4-BE49-F238E27FC236}">
                  <a16:creationId xmlns:a16="http://schemas.microsoft.com/office/drawing/2014/main" id="{6EBBF88D-4C8E-46DA-8C9E-B6715C8FD750}"/>
                </a:ext>
              </a:extLst>
            </p:cNvPr>
            <p:cNvCxnSpPr/>
            <p:nvPr/>
          </p:nvCxnSpPr>
          <p:spPr>
            <a:xfrm>
              <a:off x="9483020" y="2802836"/>
              <a:ext cx="745744" cy="0"/>
            </a:xfrm>
            <a:prstGeom prst="line">
              <a:avLst/>
            </a:prstGeom>
            <a:ln w="31750">
              <a:tailEnd type="none" w="sm" len="sm"/>
            </a:ln>
          </p:spPr>
          <p:style>
            <a:lnRef idx="1">
              <a:schemeClr val="dk1"/>
            </a:lnRef>
            <a:fillRef idx="0">
              <a:schemeClr val="dk1"/>
            </a:fillRef>
            <a:effectRef idx="0">
              <a:schemeClr val="dk1"/>
            </a:effectRef>
            <a:fontRef idx="minor">
              <a:schemeClr val="tx1"/>
            </a:fontRef>
          </p:style>
        </p:cxnSp>
        <p:cxnSp>
          <p:nvCxnSpPr>
            <p:cNvPr id="504" name="直接连接符 503">
              <a:extLst>
                <a:ext uri="{FF2B5EF4-FFF2-40B4-BE49-F238E27FC236}">
                  <a16:creationId xmlns:a16="http://schemas.microsoft.com/office/drawing/2014/main" id="{F9D475FA-4CBB-479A-99BE-E863AC34BEFD}"/>
                </a:ext>
              </a:extLst>
            </p:cNvPr>
            <p:cNvCxnSpPr/>
            <p:nvPr/>
          </p:nvCxnSpPr>
          <p:spPr>
            <a:xfrm>
              <a:off x="9483047" y="4429510"/>
              <a:ext cx="745744" cy="0"/>
            </a:xfrm>
            <a:prstGeom prst="line">
              <a:avLst/>
            </a:prstGeom>
            <a:ln w="31750">
              <a:tailEnd type="none" w="sm" len="sm"/>
            </a:ln>
          </p:spPr>
          <p:style>
            <a:lnRef idx="1">
              <a:schemeClr val="dk1"/>
            </a:lnRef>
            <a:fillRef idx="0">
              <a:schemeClr val="dk1"/>
            </a:fillRef>
            <a:effectRef idx="0">
              <a:schemeClr val="dk1"/>
            </a:effectRef>
            <a:fontRef idx="minor">
              <a:schemeClr val="tx1"/>
            </a:fontRef>
          </p:style>
        </p:cxnSp>
      </p:grpSp>
      <p:grpSp>
        <p:nvGrpSpPr>
          <p:cNvPr id="505" name="组合 504">
            <a:extLst>
              <a:ext uri="{FF2B5EF4-FFF2-40B4-BE49-F238E27FC236}">
                <a16:creationId xmlns:a16="http://schemas.microsoft.com/office/drawing/2014/main" id="{F44E1E38-CDF6-4AD4-97AC-16963479F7B0}"/>
              </a:ext>
            </a:extLst>
          </p:cNvPr>
          <p:cNvGrpSpPr/>
          <p:nvPr/>
        </p:nvGrpSpPr>
        <p:grpSpPr>
          <a:xfrm>
            <a:off x="4489171" y="1884854"/>
            <a:ext cx="4767995" cy="3896145"/>
            <a:chOff x="4341998" y="2156806"/>
            <a:chExt cx="2864656" cy="2340840"/>
          </a:xfrm>
        </p:grpSpPr>
        <p:sp>
          <p:nvSpPr>
            <p:cNvPr id="506" name="文本框 505">
              <a:extLst>
                <a:ext uri="{FF2B5EF4-FFF2-40B4-BE49-F238E27FC236}">
                  <a16:creationId xmlns:a16="http://schemas.microsoft.com/office/drawing/2014/main" id="{4956627E-49A6-4B63-AE91-C1EA479BE4B4}"/>
                </a:ext>
              </a:extLst>
            </p:cNvPr>
            <p:cNvSpPr txBox="1"/>
            <p:nvPr/>
          </p:nvSpPr>
          <p:spPr>
            <a:xfrm>
              <a:off x="4341998" y="4226398"/>
              <a:ext cx="2065121" cy="2712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ED7D31">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Reverse</a:t>
              </a:r>
              <a:r>
                <a:rPr kumimoji="0" lang="en-US" altLang="zh-CN" sz="2000" b="0" i="1" u="none" strike="noStrike" kern="1200" cap="none" spc="0" normalizeH="0" baseline="0" noProof="0" dirty="0">
                  <a:ln>
                    <a:noFill/>
                  </a:ln>
                  <a:solidFill>
                    <a:srgbClr val="ED7D31">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 </a:t>
              </a:r>
              <a:r>
                <a:rPr kumimoji="0" lang="en-US" altLang="zh-CN" sz="2000" b="0" i="0" u="none" strike="noStrike" kern="1200" cap="none" spc="0" normalizeH="0" baseline="0" noProof="0" dirty="0">
                  <a:ln>
                    <a:noFill/>
                  </a:ln>
                  <a:solidFill>
                    <a:srgbClr val="ED7D31">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label</a:t>
              </a:r>
              <a:r>
                <a:rPr kumimoji="0" lang="en-US" altLang="zh-CN" sz="2000" b="0" i="1" u="none" strike="noStrike" kern="1200" cap="none" spc="0" normalizeH="0" baseline="0" noProof="0" dirty="0">
                  <a:ln>
                    <a:noFill/>
                  </a:ln>
                  <a:solidFill>
                    <a:srgbClr val="ED7D31">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 </a:t>
              </a:r>
              <a:r>
                <a:rPr kumimoji="0" lang="en-US" altLang="zh-CN" sz="2000" b="0" i="0" u="none" strike="noStrike" kern="1200" cap="none" spc="0" normalizeH="0" baseline="0" noProof="0" dirty="0">
                  <a:ln>
                    <a:noFill/>
                  </a:ln>
                  <a:solidFill>
                    <a:srgbClr val="ED7D31">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propagation</a:t>
              </a:r>
              <a:endParaRPr kumimoji="0" lang="zh-CN" altLang="en-US" sz="2000" b="0" i="0" u="none" strike="noStrike" kern="1200" cap="none" spc="0" normalizeH="0" baseline="0" noProof="0" dirty="0">
                <a:ln>
                  <a:noFill/>
                </a:ln>
                <a:solidFill>
                  <a:srgbClr val="ED7D31">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grpSp>
          <p:nvGrpSpPr>
            <p:cNvPr id="507" name="组合 506">
              <a:extLst>
                <a:ext uri="{FF2B5EF4-FFF2-40B4-BE49-F238E27FC236}">
                  <a16:creationId xmlns:a16="http://schemas.microsoft.com/office/drawing/2014/main" id="{1B5749E3-A44B-47E5-BCDC-95DBD2F1C742}"/>
                </a:ext>
              </a:extLst>
            </p:cNvPr>
            <p:cNvGrpSpPr/>
            <p:nvPr/>
          </p:nvGrpSpPr>
          <p:grpSpPr>
            <a:xfrm>
              <a:off x="5247523" y="2156806"/>
              <a:ext cx="1959131" cy="2079986"/>
              <a:chOff x="5247523" y="2156806"/>
              <a:chExt cx="1959131" cy="2079986"/>
            </a:xfrm>
          </p:grpSpPr>
          <p:sp>
            <p:nvSpPr>
              <p:cNvPr id="508" name="椭圆 507">
                <a:extLst>
                  <a:ext uri="{FF2B5EF4-FFF2-40B4-BE49-F238E27FC236}">
                    <a16:creationId xmlns:a16="http://schemas.microsoft.com/office/drawing/2014/main" id="{6ED55888-BFCE-4408-A927-1E7BF9FF623D}"/>
                  </a:ext>
                </a:extLst>
              </p:cNvPr>
              <p:cNvSpPr/>
              <p:nvPr/>
            </p:nvSpPr>
            <p:spPr>
              <a:xfrm>
                <a:off x="5984748" y="2452172"/>
                <a:ext cx="88545" cy="89196"/>
              </a:xfrm>
              <a:prstGeom prst="ellipse">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9" name="圆角矩形 401">
                <a:extLst>
                  <a:ext uri="{FF2B5EF4-FFF2-40B4-BE49-F238E27FC236}">
                    <a16:creationId xmlns:a16="http://schemas.microsoft.com/office/drawing/2014/main" id="{C3B92DBA-4778-4B86-A86B-540C02445A96}"/>
                  </a:ext>
                </a:extLst>
              </p:cNvPr>
              <p:cNvSpPr/>
              <p:nvPr/>
            </p:nvSpPr>
            <p:spPr>
              <a:xfrm>
                <a:off x="5544947" y="2156806"/>
                <a:ext cx="733367" cy="706909"/>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0" name="椭圆 509">
                <a:extLst>
                  <a:ext uri="{FF2B5EF4-FFF2-40B4-BE49-F238E27FC236}">
                    <a16:creationId xmlns:a16="http://schemas.microsoft.com/office/drawing/2014/main" id="{0A675A2B-7D4E-45B3-BB54-A15C74D75A80}"/>
                  </a:ext>
                </a:extLst>
              </p:cNvPr>
              <p:cNvSpPr/>
              <p:nvPr/>
            </p:nvSpPr>
            <p:spPr>
              <a:xfrm>
                <a:off x="5843316" y="2400094"/>
                <a:ext cx="81688" cy="86439"/>
              </a:xfrm>
              <a:prstGeom prst="ellipse">
                <a:avLst/>
              </a:prstGeom>
              <a:solidFill>
                <a:srgbClr val="FEC001">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1" name="椭圆 510">
                <a:extLst>
                  <a:ext uri="{FF2B5EF4-FFF2-40B4-BE49-F238E27FC236}">
                    <a16:creationId xmlns:a16="http://schemas.microsoft.com/office/drawing/2014/main" id="{522352F5-A957-46E5-A3D0-EF2DE54BBB87}"/>
                  </a:ext>
                </a:extLst>
              </p:cNvPr>
              <p:cNvSpPr/>
              <p:nvPr/>
            </p:nvSpPr>
            <p:spPr>
              <a:xfrm>
                <a:off x="5828242" y="2595217"/>
                <a:ext cx="81688" cy="8643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2" name="星形: 五角 511">
                <a:extLst>
                  <a:ext uri="{FF2B5EF4-FFF2-40B4-BE49-F238E27FC236}">
                    <a16:creationId xmlns:a16="http://schemas.microsoft.com/office/drawing/2014/main" id="{9BD5528D-E33E-499C-A081-0BDF1FECB0E8}"/>
                  </a:ext>
                </a:extLst>
              </p:cNvPr>
              <p:cNvSpPr/>
              <p:nvPr/>
            </p:nvSpPr>
            <p:spPr>
              <a:xfrm>
                <a:off x="5699251" y="249157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3" name="星形: 五角 512">
                <a:extLst>
                  <a:ext uri="{FF2B5EF4-FFF2-40B4-BE49-F238E27FC236}">
                    <a16:creationId xmlns:a16="http://schemas.microsoft.com/office/drawing/2014/main" id="{DC7473C2-A540-4D4D-952A-1CEB1C1EC075}"/>
                  </a:ext>
                </a:extLst>
              </p:cNvPr>
              <p:cNvSpPr/>
              <p:nvPr/>
            </p:nvSpPr>
            <p:spPr>
              <a:xfrm>
                <a:off x="5712652" y="2322796"/>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4" name="星形: 五角 513">
                <a:extLst>
                  <a:ext uri="{FF2B5EF4-FFF2-40B4-BE49-F238E27FC236}">
                    <a16:creationId xmlns:a16="http://schemas.microsoft.com/office/drawing/2014/main" id="{521CCBD0-CD9F-4F69-9217-EDC90C22BE1D}"/>
                  </a:ext>
                </a:extLst>
              </p:cNvPr>
              <p:cNvSpPr/>
              <p:nvPr/>
            </p:nvSpPr>
            <p:spPr>
              <a:xfrm>
                <a:off x="5820319" y="224229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5" name="星形: 五角 514">
                <a:extLst>
                  <a:ext uri="{FF2B5EF4-FFF2-40B4-BE49-F238E27FC236}">
                    <a16:creationId xmlns:a16="http://schemas.microsoft.com/office/drawing/2014/main" id="{1AD1557D-C5C0-4677-A256-846023CFE91C}"/>
                  </a:ext>
                </a:extLst>
              </p:cNvPr>
              <p:cNvSpPr/>
              <p:nvPr/>
            </p:nvSpPr>
            <p:spPr>
              <a:xfrm>
                <a:off x="6086972" y="2575988"/>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6" name="星形: 五角 515">
                <a:extLst>
                  <a:ext uri="{FF2B5EF4-FFF2-40B4-BE49-F238E27FC236}">
                    <a16:creationId xmlns:a16="http://schemas.microsoft.com/office/drawing/2014/main" id="{0D46D68B-6702-447D-B7E5-38B112C6AC35}"/>
                  </a:ext>
                </a:extLst>
              </p:cNvPr>
              <p:cNvSpPr/>
              <p:nvPr/>
            </p:nvSpPr>
            <p:spPr>
              <a:xfrm>
                <a:off x="5729779" y="2675423"/>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7" name="星形: 五角 516">
                <a:extLst>
                  <a:ext uri="{FF2B5EF4-FFF2-40B4-BE49-F238E27FC236}">
                    <a16:creationId xmlns:a16="http://schemas.microsoft.com/office/drawing/2014/main" id="{4334E1C4-AAB9-4D12-A00E-FA4C4B3CD8D4}"/>
                  </a:ext>
                </a:extLst>
              </p:cNvPr>
              <p:cNvSpPr/>
              <p:nvPr/>
            </p:nvSpPr>
            <p:spPr>
              <a:xfrm>
                <a:off x="5868057" y="2721011"/>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8" name="星形: 五角 517">
                <a:extLst>
                  <a:ext uri="{FF2B5EF4-FFF2-40B4-BE49-F238E27FC236}">
                    <a16:creationId xmlns:a16="http://schemas.microsoft.com/office/drawing/2014/main" id="{195FD0F5-B0AA-4601-96AD-67F69684AA0A}"/>
                  </a:ext>
                </a:extLst>
              </p:cNvPr>
              <p:cNvSpPr/>
              <p:nvPr/>
            </p:nvSpPr>
            <p:spPr>
              <a:xfrm>
                <a:off x="5573354" y="2373420"/>
                <a:ext cx="102992" cy="113113"/>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9" name="星形: 五角 518">
                <a:extLst>
                  <a:ext uri="{FF2B5EF4-FFF2-40B4-BE49-F238E27FC236}">
                    <a16:creationId xmlns:a16="http://schemas.microsoft.com/office/drawing/2014/main" id="{91851A05-8C50-41A5-B7AE-A975016BB75C}"/>
                  </a:ext>
                </a:extLst>
              </p:cNvPr>
              <p:cNvSpPr/>
              <p:nvPr/>
            </p:nvSpPr>
            <p:spPr>
              <a:xfrm>
                <a:off x="5955183" y="2589452"/>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0" name="星形: 五角 519">
                <a:extLst>
                  <a:ext uri="{FF2B5EF4-FFF2-40B4-BE49-F238E27FC236}">
                    <a16:creationId xmlns:a16="http://schemas.microsoft.com/office/drawing/2014/main" id="{56416F7D-AC38-4FCF-BE25-D3FFC283C058}"/>
                  </a:ext>
                </a:extLst>
              </p:cNvPr>
              <p:cNvSpPr/>
              <p:nvPr/>
            </p:nvSpPr>
            <p:spPr>
              <a:xfrm>
                <a:off x="6003498" y="2181739"/>
                <a:ext cx="102992" cy="113113"/>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1" name="星形: 五角 520">
                <a:extLst>
                  <a:ext uri="{FF2B5EF4-FFF2-40B4-BE49-F238E27FC236}">
                    <a16:creationId xmlns:a16="http://schemas.microsoft.com/office/drawing/2014/main" id="{F5644379-FA0C-4419-BB97-62B5AD972270}"/>
                  </a:ext>
                </a:extLst>
              </p:cNvPr>
              <p:cNvSpPr/>
              <p:nvPr/>
            </p:nvSpPr>
            <p:spPr>
              <a:xfrm>
                <a:off x="5600915" y="2617065"/>
                <a:ext cx="102992" cy="113113"/>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2" name="星形: 五角 521">
                <a:extLst>
                  <a:ext uri="{FF2B5EF4-FFF2-40B4-BE49-F238E27FC236}">
                    <a16:creationId xmlns:a16="http://schemas.microsoft.com/office/drawing/2014/main" id="{E8EDC194-585D-40B4-9BF0-C09F8067AE83}"/>
                  </a:ext>
                </a:extLst>
              </p:cNvPr>
              <p:cNvSpPr/>
              <p:nvPr/>
            </p:nvSpPr>
            <p:spPr>
              <a:xfrm>
                <a:off x="6167505" y="2481923"/>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3" name="星形: 五角 522">
                <a:extLst>
                  <a:ext uri="{FF2B5EF4-FFF2-40B4-BE49-F238E27FC236}">
                    <a16:creationId xmlns:a16="http://schemas.microsoft.com/office/drawing/2014/main" id="{CADD567B-C505-48CE-8131-3221696686F2}"/>
                  </a:ext>
                </a:extLst>
              </p:cNvPr>
              <p:cNvSpPr/>
              <p:nvPr/>
            </p:nvSpPr>
            <p:spPr>
              <a:xfrm>
                <a:off x="6027924" y="2338672"/>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524" name="直接连接符 523">
                <a:extLst>
                  <a:ext uri="{FF2B5EF4-FFF2-40B4-BE49-F238E27FC236}">
                    <a16:creationId xmlns:a16="http://schemas.microsoft.com/office/drawing/2014/main" id="{F52858F9-6541-40D8-B212-F8DC8A949978}"/>
                  </a:ext>
                </a:extLst>
              </p:cNvPr>
              <p:cNvCxnSpPr>
                <a:cxnSpLocks/>
              </p:cNvCxnSpPr>
              <p:nvPr/>
            </p:nvCxnSpPr>
            <p:spPr>
              <a:xfrm>
                <a:off x="5909568" y="2356576"/>
                <a:ext cx="104496" cy="124628"/>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525" name="直接连接符 524">
                <a:extLst>
                  <a:ext uri="{FF2B5EF4-FFF2-40B4-BE49-F238E27FC236}">
                    <a16:creationId xmlns:a16="http://schemas.microsoft.com/office/drawing/2014/main" id="{949CA5FD-9CF9-4300-8FC0-940343100809}"/>
                  </a:ext>
                </a:extLst>
              </p:cNvPr>
              <p:cNvCxnSpPr>
                <a:cxnSpLocks/>
              </p:cNvCxnSpPr>
              <p:nvPr/>
            </p:nvCxnSpPr>
            <p:spPr>
              <a:xfrm>
                <a:off x="5798636" y="2404260"/>
                <a:ext cx="191086" cy="103119"/>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526" name="直接连接符 525">
                <a:extLst>
                  <a:ext uri="{FF2B5EF4-FFF2-40B4-BE49-F238E27FC236}">
                    <a16:creationId xmlns:a16="http://schemas.microsoft.com/office/drawing/2014/main" id="{72EA8264-C08F-4EA0-A316-A3748C9604B7}"/>
                  </a:ext>
                </a:extLst>
              </p:cNvPr>
              <p:cNvCxnSpPr>
                <a:cxnSpLocks/>
              </p:cNvCxnSpPr>
              <p:nvPr/>
            </p:nvCxnSpPr>
            <p:spPr>
              <a:xfrm flipV="1">
                <a:off x="5805359" y="2544107"/>
                <a:ext cx="179662" cy="10461"/>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527" name="直接连接符 526">
                <a:extLst>
                  <a:ext uri="{FF2B5EF4-FFF2-40B4-BE49-F238E27FC236}">
                    <a16:creationId xmlns:a16="http://schemas.microsoft.com/office/drawing/2014/main" id="{3052E485-5106-4F14-BD36-64A7E55CE656}"/>
                  </a:ext>
                </a:extLst>
              </p:cNvPr>
              <p:cNvCxnSpPr/>
              <p:nvPr/>
            </p:nvCxnSpPr>
            <p:spPr>
              <a:xfrm flipH="1" flipV="1">
                <a:off x="6096097" y="2574865"/>
                <a:ext cx="27160" cy="24494"/>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528" name="直接连接符 527">
                <a:extLst>
                  <a:ext uri="{FF2B5EF4-FFF2-40B4-BE49-F238E27FC236}">
                    <a16:creationId xmlns:a16="http://schemas.microsoft.com/office/drawing/2014/main" id="{C560BD91-7304-4B0D-BBF1-FF36A9088D07}"/>
                  </a:ext>
                </a:extLst>
              </p:cNvPr>
              <p:cNvCxnSpPr/>
              <p:nvPr/>
            </p:nvCxnSpPr>
            <p:spPr>
              <a:xfrm flipV="1">
                <a:off x="6025410" y="2586826"/>
                <a:ext cx="11736" cy="34009"/>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529" name="直接连接符 528">
                <a:extLst>
                  <a:ext uri="{FF2B5EF4-FFF2-40B4-BE49-F238E27FC236}">
                    <a16:creationId xmlns:a16="http://schemas.microsoft.com/office/drawing/2014/main" id="{09AD476F-4762-4254-B9D5-3338B840848F}"/>
                  </a:ext>
                </a:extLst>
              </p:cNvPr>
              <p:cNvCxnSpPr>
                <a:cxnSpLocks/>
              </p:cNvCxnSpPr>
              <p:nvPr/>
            </p:nvCxnSpPr>
            <p:spPr>
              <a:xfrm flipH="1">
                <a:off x="6071473" y="2437383"/>
                <a:ext cx="5622" cy="33665"/>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530" name="直接连接符 529">
                <a:extLst>
                  <a:ext uri="{FF2B5EF4-FFF2-40B4-BE49-F238E27FC236}">
                    <a16:creationId xmlns:a16="http://schemas.microsoft.com/office/drawing/2014/main" id="{5ED3322E-22D6-4F2A-9EB7-F59CA95C4DA8}"/>
                  </a:ext>
                </a:extLst>
              </p:cNvPr>
              <p:cNvCxnSpPr>
                <a:cxnSpLocks/>
              </p:cNvCxnSpPr>
              <p:nvPr/>
            </p:nvCxnSpPr>
            <p:spPr>
              <a:xfrm flipH="1" flipV="1">
                <a:off x="6114643" y="2536800"/>
                <a:ext cx="50344" cy="4568"/>
              </a:xfrm>
              <a:prstGeom prst="line">
                <a:avLst/>
              </a:prstGeom>
              <a:ln w="12700">
                <a:solidFill>
                  <a:schemeClr val="tx1"/>
                </a:solidFill>
                <a:tailEnd type="none" w="sm" len="sm"/>
              </a:ln>
            </p:spPr>
            <p:style>
              <a:lnRef idx="1">
                <a:schemeClr val="dk1"/>
              </a:lnRef>
              <a:fillRef idx="0">
                <a:schemeClr val="dk1"/>
              </a:fillRef>
              <a:effectRef idx="0">
                <a:schemeClr val="dk1"/>
              </a:effectRef>
              <a:fontRef idx="minor">
                <a:schemeClr val="tx1"/>
              </a:fontRef>
            </p:style>
          </p:cxnSp>
          <p:sp>
            <p:nvSpPr>
              <p:cNvPr id="531" name="椭圆 530">
                <a:extLst>
                  <a:ext uri="{FF2B5EF4-FFF2-40B4-BE49-F238E27FC236}">
                    <a16:creationId xmlns:a16="http://schemas.microsoft.com/office/drawing/2014/main" id="{8D4A4CFF-25BB-47F4-A40A-751B808836F4}"/>
                  </a:ext>
                </a:extLst>
              </p:cNvPr>
              <p:cNvSpPr/>
              <p:nvPr/>
            </p:nvSpPr>
            <p:spPr>
              <a:xfrm>
                <a:off x="6001189" y="2474937"/>
                <a:ext cx="108000" cy="108000"/>
              </a:xfrm>
              <a:prstGeom prst="ellipse">
                <a:avLst/>
              </a:prstGeom>
              <a:gradFill>
                <a:gsLst>
                  <a:gs pos="32000">
                    <a:srgbClr val="70AD47"/>
                  </a:gs>
                  <a:gs pos="84000">
                    <a:srgbClr val="8FABDD"/>
                  </a:gs>
                  <a:gs pos="88000">
                    <a:srgbClr val="FEC001"/>
                  </a:gs>
                  <a:gs pos="34000">
                    <a:srgbClr val="8FABDD"/>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2" name="矩形 531">
                <a:extLst>
                  <a:ext uri="{FF2B5EF4-FFF2-40B4-BE49-F238E27FC236}">
                    <a16:creationId xmlns:a16="http://schemas.microsoft.com/office/drawing/2014/main" id="{687C2F18-16F5-48B6-8B12-FDA3649BA24E}"/>
                  </a:ext>
                </a:extLst>
              </p:cNvPr>
              <p:cNvSpPr/>
              <p:nvPr/>
            </p:nvSpPr>
            <p:spPr>
              <a:xfrm>
                <a:off x="6529869" y="2260202"/>
                <a:ext cx="541997" cy="500117"/>
              </a:xfrm>
              <a:prstGeom prst="rect">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33" name="直接连接符 532">
                <a:extLst>
                  <a:ext uri="{FF2B5EF4-FFF2-40B4-BE49-F238E27FC236}">
                    <a16:creationId xmlns:a16="http://schemas.microsoft.com/office/drawing/2014/main" id="{0E47A52D-DDB4-4A52-92F2-1DCD4E18EBC6}"/>
                  </a:ext>
                </a:extLst>
              </p:cNvPr>
              <p:cNvCxnSpPr/>
              <p:nvPr/>
            </p:nvCxnSpPr>
            <p:spPr>
              <a:xfrm flipV="1">
                <a:off x="6957721" y="2568295"/>
                <a:ext cx="0" cy="123660"/>
              </a:xfrm>
              <a:prstGeom prst="line">
                <a:avLst/>
              </a:prstGeom>
              <a:ln w="66675">
                <a:solidFill>
                  <a:schemeClr val="accent6"/>
                </a:solidFill>
                <a:tailEnd type="none" w="sm" len="sm"/>
              </a:ln>
            </p:spPr>
            <p:style>
              <a:lnRef idx="1">
                <a:schemeClr val="dk1"/>
              </a:lnRef>
              <a:fillRef idx="0">
                <a:schemeClr val="dk1"/>
              </a:fillRef>
              <a:effectRef idx="0">
                <a:schemeClr val="dk1"/>
              </a:effectRef>
              <a:fontRef idx="minor">
                <a:schemeClr val="tx1"/>
              </a:fontRef>
            </p:style>
          </p:cxnSp>
          <p:cxnSp>
            <p:nvCxnSpPr>
              <p:cNvPr id="534" name="直接连接符 533">
                <a:extLst>
                  <a:ext uri="{FF2B5EF4-FFF2-40B4-BE49-F238E27FC236}">
                    <a16:creationId xmlns:a16="http://schemas.microsoft.com/office/drawing/2014/main" id="{A2D26EC7-42A6-44B6-B6C6-1AF9D2215B42}"/>
                  </a:ext>
                </a:extLst>
              </p:cNvPr>
              <p:cNvCxnSpPr/>
              <p:nvPr/>
            </p:nvCxnSpPr>
            <p:spPr>
              <a:xfrm flipV="1">
                <a:off x="6750839" y="2408781"/>
                <a:ext cx="0" cy="283006"/>
              </a:xfrm>
              <a:prstGeom prst="line">
                <a:avLst/>
              </a:prstGeom>
              <a:ln w="66675">
                <a:solidFill>
                  <a:srgbClr val="8FABDD"/>
                </a:solidFill>
                <a:tailEnd type="none" w="sm" len="sm"/>
              </a:ln>
            </p:spPr>
            <p:style>
              <a:lnRef idx="1">
                <a:schemeClr val="dk1"/>
              </a:lnRef>
              <a:fillRef idx="0">
                <a:schemeClr val="dk1"/>
              </a:fillRef>
              <a:effectRef idx="0">
                <a:schemeClr val="dk1"/>
              </a:effectRef>
              <a:fontRef idx="minor">
                <a:schemeClr val="tx1"/>
              </a:fontRef>
            </p:style>
          </p:cxnSp>
          <p:cxnSp>
            <p:nvCxnSpPr>
              <p:cNvPr id="535" name="直接连接符 534">
                <a:extLst>
                  <a:ext uri="{FF2B5EF4-FFF2-40B4-BE49-F238E27FC236}">
                    <a16:creationId xmlns:a16="http://schemas.microsoft.com/office/drawing/2014/main" id="{7DAC216F-5C79-4353-8B55-89F1B707CF8E}"/>
                  </a:ext>
                </a:extLst>
              </p:cNvPr>
              <p:cNvCxnSpPr/>
              <p:nvPr/>
            </p:nvCxnSpPr>
            <p:spPr>
              <a:xfrm flipV="1">
                <a:off x="6655004" y="2647794"/>
                <a:ext cx="0" cy="45579"/>
              </a:xfrm>
              <a:prstGeom prst="line">
                <a:avLst/>
              </a:prstGeom>
              <a:ln w="66675">
                <a:solidFill>
                  <a:srgbClr val="FFC000"/>
                </a:solidFill>
                <a:tailEnd type="none" w="sm" len="sm"/>
              </a:ln>
            </p:spPr>
            <p:style>
              <a:lnRef idx="1">
                <a:schemeClr val="dk1"/>
              </a:lnRef>
              <a:fillRef idx="0">
                <a:schemeClr val="dk1"/>
              </a:fillRef>
              <a:effectRef idx="0">
                <a:schemeClr val="dk1"/>
              </a:effectRef>
              <a:fontRef idx="minor">
                <a:schemeClr val="tx1"/>
              </a:fontRef>
            </p:style>
          </p:cxnSp>
          <p:sp>
            <p:nvSpPr>
              <p:cNvPr id="536" name="矩形 535">
                <a:extLst>
                  <a:ext uri="{FF2B5EF4-FFF2-40B4-BE49-F238E27FC236}">
                    <a16:creationId xmlns:a16="http://schemas.microsoft.com/office/drawing/2014/main" id="{1839E8F5-6219-470A-BEC6-748B355387EC}"/>
                  </a:ext>
                </a:extLst>
              </p:cNvPr>
              <p:cNvSpPr/>
              <p:nvPr/>
            </p:nvSpPr>
            <p:spPr>
              <a:xfrm>
                <a:off x="6716102" y="2429506"/>
                <a:ext cx="412380" cy="35470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7" name="圆角矩形 401">
                <a:extLst>
                  <a:ext uri="{FF2B5EF4-FFF2-40B4-BE49-F238E27FC236}">
                    <a16:creationId xmlns:a16="http://schemas.microsoft.com/office/drawing/2014/main" id="{AC4360F2-2A54-4853-A374-0C5438DBFDAB}"/>
                  </a:ext>
                </a:extLst>
              </p:cNvPr>
              <p:cNvSpPr/>
              <p:nvPr/>
            </p:nvSpPr>
            <p:spPr>
              <a:xfrm>
                <a:off x="5544947" y="3140207"/>
                <a:ext cx="733367" cy="706909"/>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8" name="椭圆 537">
                <a:extLst>
                  <a:ext uri="{FF2B5EF4-FFF2-40B4-BE49-F238E27FC236}">
                    <a16:creationId xmlns:a16="http://schemas.microsoft.com/office/drawing/2014/main" id="{5FD0241E-423B-48E4-8A38-7526BDE0848E}"/>
                  </a:ext>
                </a:extLst>
              </p:cNvPr>
              <p:cNvSpPr/>
              <p:nvPr/>
            </p:nvSpPr>
            <p:spPr>
              <a:xfrm>
                <a:off x="6018108" y="3454827"/>
                <a:ext cx="81688" cy="86439"/>
              </a:xfrm>
              <a:prstGeom prst="ellipse">
                <a:avLst/>
              </a:prstGeom>
              <a:solidFill>
                <a:srgbClr val="8FABDD">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9" name="椭圆 538">
                <a:extLst>
                  <a:ext uri="{FF2B5EF4-FFF2-40B4-BE49-F238E27FC236}">
                    <a16:creationId xmlns:a16="http://schemas.microsoft.com/office/drawing/2014/main" id="{E6A27E4A-5706-4C66-AD8C-7931B7FAFC13}"/>
                  </a:ext>
                </a:extLst>
              </p:cNvPr>
              <p:cNvSpPr/>
              <p:nvPr/>
            </p:nvSpPr>
            <p:spPr>
              <a:xfrm>
                <a:off x="5837995" y="3358846"/>
                <a:ext cx="108000" cy="108000"/>
              </a:xfrm>
              <a:prstGeom prst="ellipse">
                <a:avLst/>
              </a:prstGeom>
              <a:gradFill>
                <a:gsLst>
                  <a:gs pos="0">
                    <a:srgbClr val="8FABDD"/>
                  </a:gs>
                  <a:gs pos="72000">
                    <a:srgbClr val="FEC001"/>
                  </a:gs>
                  <a:gs pos="27000">
                    <a:srgbClr val="8FABDD"/>
                  </a:gs>
                  <a:gs pos="34000">
                    <a:srgbClr val="FEC001"/>
                  </a:gs>
                  <a:gs pos="86000">
                    <a:srgbClr val="70AD47"/>
                  </a:gs>
                  <a:gs pos="100000">
                    <a:srgbClr val="78B152"/>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0" name="椭圆 539">
                <a:extLst>
                  <a:ext uri="{FF2B5EF4-FFF2-40B4-BE49-F238E27FC236}">
                    <a16:creationId xmlns:a16="http://schemas.microsoft.com/office/drawing/2014/main" id="{77276B65-7B08-4904-BCDA-016AD74BC9FE}"/>
                  </a:ext>
                </a:extLst>
              </p:cNvPr>
              <p:cNvSpPr/>
              <p:nvPr/>
            </p:nvSpPr>
            <p:spPr>
              <a:xfrm>
                <a:off x="5828242" y="3559568"/>
                <a:ext cx="81688" cy="8643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1" name="星形: 五角 540">
                <a:extLst>
                  <a:ext uri="{FF2B5EF4-FFF2-40B4-BE49-F238E27FC236}">
                    <a16:creationId xmlns:a16="http://schemas.microsoft.com/office/drawing/2014/main" id="{6C07DF28-2130-4846-9F14-9D0489969E31}"/>
                  </a:ext>
                </a:extLst>
              </p:cNvPr>
              <p:cNvSpPr/>
              <p:nvPr/>
            </p:nvSpPr>
            <p:spPr>
              <a:xfrm>
                <a:off x="5699251" y="3455928"/>
                <a:ext cx="102992" cy="113113"/>
              </a:xfrm>
              <a:prstGeom prst="star5">
                <a:avLst/>
              </a:prstGeom>
              <a:solidFill>
                <a:srgbClr val="8FABD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2" name="星形: 五角 541">
                <a:extLst>
                  <a:ext uri="{FF2B5EF4-FFF2-40B4-BE49-F238E27FC236}">
                    <a16:creationId xmlns:a16="http://schemas.microsoft.com/office/drawing/2014/main" id="{3E64EE3B-B224-4F78-BCE4-435BF432C917}"/>
                  </a:ext>
                </a:extLst>
              </p:cNvPr>
              <p:cNvSpPr/>
              <p:nvPr/>
            </p:nvSpPr>
            <p:spPr>
              <a:xfrm>
                <a:off x="5712652" y="328714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3" name="星形: 五角 542">
                <a:extLst>
                  <a:ext uri="{FF2B5EF4-FFF2-40B4-BE49-F238E27FC236}">
                    <a16:creationId xmlns:a16="http://schemas.microsoft.com/office/drawing/2014/main" id="{CD519D2D-39E7-433E-8903-411D1CE99281}"/>
                  </a:ext>
                </a:extLst>
              </p:cNvPr>
              <p:cNvSpPr/>
              <p:nvPr/>
            </p:nvSpPr>
            <p:spPr>
              <a:xfrm>
                <a:off x="5820319" y="3206648"/>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4" name="星形: 五角 543">
                <a:extLst>
                  <a:ext uri="{FF2B5EF4-FFF2-40B4-BE49-F238E27FC236}">
                    <a16:creationId xmlns:a16="http://schemas.microsoft.com/office/drawing/2014/main" id="{71B27D0B-79FB-42E0-B944-E4B23D0C1228}"/>
                  </a:ext>
                </a:extLst>
              </p:cNvPr>
              <p:cNvSpPr/>
              <p:nvPr/>
            </p:nvSpPr>
            <p:spPr>
              <a:xfrm>
                <a:off x="6084591" y="3537958"/>
                <a:ext cx="102992" cy="113113"/>
              </a:xfrm>
              <a:prstGeom prst="star5">
                <a:avLst/>
              </a:prstGeom>
              <a:solidFill>
                <a:srgbClr val="8FABD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5" name="星形: 五角 544">
                <a:extLst>
                  <a:ext uri="{FF2B5EF4-FFF2-40B4-BE49-F238E27FC236}">
                    <a16:creationId xmlns:a16="http://schemas.microsoft.com/office/drawing/2014/main" id="{3D22263D-F416-4077-A5D8-B3B4DB4D1632}"/>
                  </a:ext>
                </a:extLst>
              </p:cNvPr>
              <p:cNvSpPr/>
              <p:nvPr/>
            </p:nvSpPr>
            <p:spPr>
              <a:xfrm>
                <a:off x="5729779" y="3639774"/>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6" name="星形: 五角 545">
                <a:extLst>
                  <a:ext uri="{FF2B5EF4-FFF2-40B4-BE49-F238E27FC236}">
                    <a16:creationId xmlns:a16="http://schemas.microsoft.com/office/drawing/2014/main" id="{6CB1201E-2224-4F7F-AEB0-02E0BFC72435}"/>
                  </a:ext>
                </a:extLst>
              </p:cNvPr>
              <p:cNvSpPr/>
              <p:nvPr/>
            </p:nvSpPr>
            <p:spPr>
              <a:xfrm>
                <a:off x="5868296" y="3685072"/>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7" name="星形: 五角 546">
                <a:extLst>
                  <a:ext uri="{FF2B5EF4-FFF2-40B4-BE49-F238E27FC236}">
                    <a16:creationId xmlns:a16="http://schemas.microsoft.com/office/drawing/2014/main" id="{BF51A039-1A76-40A6-BDE4-BA903F01A5C9}"/>
                  </a:ext>
                </a:extLst>
              </p:cNvPr>
              <p:cNvSpPr/>
              <p:nvPr/>
            </p:nvSpPr>
            <p:spPr>
              <a:xfrm>
                <a:off x="5573354" y="3337771"/>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8" name="星形: 五角 547">
                <a:extLst>
                  <a:ext uri="{FF2B5EF4-FFF2-40B4-BE49-F238E27FC236}">
                    <a16:creationId xmlns:a16="http://schemas.microsoft.com/office/drawing/2014/main" id="{9703374D-E198-46CD-8A9F-BC2294BEEDF5}"/>
                  </a:ext>
                </a:extLst>
              </p:cNvPr>
              <p:cNvSpPr/>
              <p:nvPr/>
            </p:nvSpPr>
            <p:spPr>
              <a:xfrm>
                <a:off x="5955183" y="3553803"/>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9" name="星形: 五角 548">
                <a:extLst>
                  <a:ext uri="{FF2B5EF4-FFF2-40B4-BE49-F238E27FC236}">
                    <a16:creationId xmlns:a16="http://schemas.microsoft.com/office/drawing/2014/main" id="{DCC298D6-5175-4F12-B379-6BC439CEBA66}"/>
                  </a:ext>
                </a:extLst>
              </p:cNvPr>
              <p:cNvSpPr/>
              <p:nvPr/>
            </p:nvSpPr>
            <p:spPr>
              <a:xfrm>
                <a:off x="5983943" y="3156287"/>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0" name="星形: 五角 549">
                <a:extLst>
                  <a:ext uri="{FF2B5EF4-FFF2-40B4-BE49-F238E27FC236}">
                    <a16:creationId xmlns:a16="http://schemas.microsoft.com/office/drawing/2014/main" id="{023BA90D-DAEB-46D6-A21B-3894F5E8473C}"/>
                  </a:ext>
                </a:extLst>
              </p:cNvPr>
              <p:cNvSpPr/>
              <p:nvPr/>
            </p:nvSpPr>
            <p:spPr>
              <a:xfrm>
                <a:off x="5600915" y="3581416"/>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1" name="星形: 五角 550">
                <a:extLst>
                  <a:ext uri="{FF2B5EF4-FFF2-40B4-BE49-F238E27FC236}">
                    <a16:creationId xmlns:a16="http://schemas.microsoft.com/office/drawing/2014/main" id="{7B6F2405-438C-4794-8799-0EEF3E155D5B}"/>
                  </a:ext>
                </a:extLst>
              </p:cNvPr>
              <p:cNvSpPr/>
              <p:nvPr/>
            </p:nvSpPr>
            <p:spPr>
              <a:xfrm>
                <a:off x="6167505" y="3446274"/>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2" name="星形: 五角 551">
                <a:extLst>
                  <a:ext uri="{FF2B5EF4-FFF2-40B4-BE49-F238E27FC236}">
                    <a16:creationId xmlns:a16="http://schemas.microsoft.com/office/drawing/2014/main" id="{D690BEA9-527D-4B27-A479-80EFBAE86216}"/>
                  </a:ext>
                </a:extLst>
              </p:cNvPr>
              <p:cNvSpPr/>
              <p:nvPr/>
            </p:nvSpPr>
            <p:spPr>
              <a:xfrm>
                <a:off x="5997907" y="3308203"/>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553" name="直接连接符 552">
                <a:extLst>
                  <a:ext uri="{FF2B5EF4-FFF2-40B4-BE49-F238E27FC236}">
                    <a16:creationId xmlns:a16="http://schemas.microsoft.com/office/drawing/2014/main" id="{FB99F27F-1FD1-49E5-9DE4-82E4D056EBEC}"/>
                  </a:ext>
                </a:extLst>
              </p:cNvPr>
              <p:cNvCxnSpPr>
                <a:cxnSpLocks/>
              </p:cNvCxnSpPr>
              <p:nvPr/>
            </p:nvCxnSpPr>
            <p:spPr>
              <a:xfrm flipH="1">
                <a:off x="5923311" y="3261769"/>
                <a:ext cx="61897" cy="93651"/>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554" name="直接连接符 553">
                <a:extLst>
                  <a:ext uri="{FF2B5EF4-FFF2-40B4-BE49-F238E27FC236}">
                    <a16:creationId xmlns:a16="http://schemas.microsoft.com/office/drawing/2014/main" id="{25EB34C0-89D2-4092-A096-07C1E7668272}"/>
                  </a:ext>
                </a:extLst>
              </p:cNvPr>
              <p:cNvCxnSpPr>
                <a:cxnSpLocks/>
              </p:cNvCxnSpPr>
              <p:nvPr/>
            </p:nvCxnSpPr>
            <p:spPr>
              <a:xfrm flipH="1">
                <a:off x="5683550" y="3408013"/>
                <a:ext cx="136769" cy="1"/>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555" name="直接连接符 554">
                <a:extLst>
                  <a:ext uri="{FF2B5EF4-FFF2-40B4-BE49-F238E27FC236}">
                    <a16:creationId xmlns:a16="http://schemas.microsoft.com/office/drawing/2014/main" id="{05E7EB7D-C053-4A20-8216-6A9E6ACB2C41}"/>
                  </a:ext>
                </a:extLst>
              </p:cNvPr>
              <p:cNvCxnSpPr>
                <a:cxnSpLocks/>
              </p:cNvCxnSpPr>
              <p:nvPr/>
            </p:nvCxnSpPr>
            <p:spPr>
              <a:xfrm flipH="1" flipV="1">
                <a:off x="5924316" y="3464898"/>
                <a:ext cx="60892" cy="102631"/>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556" name="直接连接符 555">
                <a:extLst>
                  <a:ext uri="{FF2B5EF4-FFF2-40B4-BE49-F238E27FC236}">
                    <a16:creationId xmlns:a16="http://schemas.microsoft.com/office/drawing/2014/main" id="{7258686F-906F-421A-BD14-41640FF85E1C}"/>
                  </a:ext>
                </a:extLst>
              </p:cNvPr>
              <p:cNvCxnSpPr>
                <a:cxnSpLocks/>
              </p:cNvCxnSpPr>
              <p:nvPr/>
            </p:nvCxnSpPr>
            <p:spPr>
              <a:xfrm flipH="1">
                <a:off x="5687099" y="3454827"/>
                <a:ext cx="148256" cy="157030"/>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557" name="直接连接符 556">
                <a:extLst>
                  <a:ext uri="{FF2B5EF4-FFF2-40B4-BE49-F238E27FC236}">
                    <a16:creationId xmlns:a16="http://schemas.microsoft.com/office/drawing/2014/main" id="{E463096A-EDAC-478D-B7A3-9396F7DE8DA9}"/>
                  </a:ext>
                </a:extLst>
              </p:cNvPr>
              <p:cNvCxnSpPr>
                <a:cxnSpLocks/>
              </p:cNvCxnSpPr>
              <p:nvPr/>
            </p:nvCxnSpPr>
            <p:spPr>
              <a:xfrm>
                <a:off x="5801674" y="3359521"/>
                <a:ext cx="35186" cy="19956"/>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558" name="直接连接符 557">
                <a:extLst>
                  <a:ext uri="{FF2B5EF4-FFF2-40B4-BE49-F238E27FC236}">
                    <a16:creationId xmlns:a16="http://schemas.microsoft.com/office/drawing/2014/main" id="{3BCBCF9F-05ED-4251-ACA2-9D931A7F1F69}"/>
                  </a:ext>
                </a:extLst>
              </p:cNvPr>
              <p:cNvCxnSpPr>
                <a:cxnSpLocks/>
              </p:cNvCxnSpPr>
              <p:nvPr/>
            </p:nvCxnSpPr>
            <p:spPr>
              <a:xfrm flipH="1" flipV="1">
                <a:off x="5872815" y="3313293"/>
                <a:ext cx="4780" cy="42127"/>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559" name="直接连接符 558">
                <a:extLst>
                  <a:ext uri="{FF2B5EF4-FFF2-40B4-BE49-F238E27FC236}">
                    <a16:creationId xmlns:a16="http://schemas.microsoft.com/office/drawing/2014/main" id="{EA62D63F-B456-4788-8173-E11F44A78527}"/>
                  </a:ext>
                </a:extLst>
              </p:cNvPr>
              <p:cNvCxnSpPr>
                <a:cxnSpLocks/>
              </p:cNvCxnSpPr>
              <p:nvPr/>
            </p:nvCxnSpPr>
            <p:spPr>
              <a:xfrm flipV="1">
                <a:off x="5951975" y="3381471"/>
                <a:ext cx="55498" cy="14645"/>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sp>
            <p:nvSpPr>
              <p:cNvPr id="560" name="矩形 559">
                <a:extLst>
                  <a:ext uri="{FF2B5EF4-FFF2-40B4-BE49-F238E27FC236}">
                    <a16:creationId xmlns:a16="http://schemas.microsoft.com/office/drawing/2014/main" id="{BB5CE07F-EDF1-47F2-9B4F-B0CE01A9A8EC}"/>
                  </a:ext>
                </a:extLst>
              </p:cNvPr>
              <p:cNvSpPr/>
              <p:nvPr/>
            </p:nvSpPr>
            <p:spPr>
              <a:xfrm>
                <a:off x="6688329" y="3416426"/>
                <a:ext cx="304214" cy="35470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1" name="矩形 560">
                <a:extLst>
                  <a:ext uri="{FF2B5EF4-FFF2-40B4-BE49-F238E27FC236}">
                    <a16:creationId xmlns:a16="http://schemas.microsoft.com/office/drawing/2014/main" id="{2C44EA56-AAEF-4D59-961E-F7AC042F257C}"/>
                  </a:ext>
                </a:extLst>
              </p:cNvPr>
              <p:cNvSpPr/>
              <p:nvPr/>
            </p:nvSpPr>
            <p:spPr>
              <a:xfrm>
                <a:off x="6529289" y="3243603"/>
                <a:ext cx="541997" cy="500117"/>
              </a:xfrm>
              <a:prstGeom prst="rect">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62" name="直接连接符 561">
                <a:extLst>
                  <a:ext uri="{FF2B5EF4-FFF2-40B4-BE49-F238E27FC236}">
                    <a16:creationId xmlns:a16="http://schemas.microsoft.com/office/drawing/2014/main" id="{58A9E056-1A7B-490F-912A-BDC363FF1773}"/>
                  </a:ext>
                </a:extLst>
              </p:cNvPr>
              <p:cNvCxnSpPr/>
              <p:nvPr/>
            </p:nvCxnSpPr>
            <p:spPr>
              <a:xfrm flipV="1">
                <a:off x="6957141" y="3615431"/>
                <a:ext cx="0" cy="61504"/>
              </a:xfrm>
              <a:prstGeom prst="line">
                <a:avLst/>
              </a:prstGeom>
              <a:ln w="66675">
                <a:solidFill>
                  <a:schemeClr val="accent6"/>
                </a:solidFill>
                <a:tailEnd type="none" w="sm" len="sm"/>
              </a:ln>
            </p:spPr>
            <p:style>
              <a:lnRef idx="1">
                <a:schemeClr val="dk1"/>
              </a:lnRef>
              <a:fillRef idx="0">
                <a:schemeClr val="dk1"/>
              </a:fillRef>
              <a:effectRef idx="0">
                <a:schemeClr val="dk1"/>
              </a:effectRef>
              <a:fontRef idx="minor">
                <a:schemeClr val="tx1"/>
              </a:fontRef>
            </p:style>
          </p:cxnSp>
          <p:sp>
            <p:nvSpPr>
              <p:cNvPr id="563" name="矩形 562">
                <a:extLst>
                  <a:ext uri="{FF2B5EF4-FFF2-40B4-BE49-F238E27FC236}">
                    <a16:creationId xmlns:a16="http://schemas.microsoft.com/office/drawing/2014/main" id="{EE24C266-596A-49B4-AC32-306972FB9C0F}"/>
                  </a:ext>
                </a:extLst>
              </p:cNvPr>
              <p:cNvSpPr/>
              <p:nvPr/>
            </p:nvSpPr>
            <p:spPr>
              <a:xfrm>
                <a:off x="6715292" y="3414839"/>
                <a:ext cx="370033" cy="35470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64" name="直接连接符 563">
                <a:extLst>
                  <a:ext uri="{FF2B5EF4-FFF2-40B4-BE49-F238E27FC236}">
                    <a16:creationId xmlns:a16="http://schemas.microsoft.com/office/drawing/2014/main" id="{AE69A37D-BA2D-4CCB-9FD5-1DA87868368A}"/>
                  </a:ext>
                </a:extLst>
              </p:cNvPr>
              <p:cNvCxnSpPr/>
              <p:nvPr/>
            </p:nvCxnSpPr>
            <p:spPr>
              <a:xfrm flipV="1">
                <a:off x="6649742" y="3412987"/>
                <a:ext cx="0" cy="265402"/>
              </a:xfrm>
              <a:prstGeom prst="line">
                <a:avLst/>
              </a:prstGeom>
              <a:ln w="66675">
                <a:solidFill>
                  <a:srgbClr val="FFC000"/>
                </a:solidFill>
                <a:tailEnd type="none" w="sm" len="sm"/>
              </a:ln>
            </p:spPr>
            <p:style>
              <a:lnRef idx="1">
                <a:schemeClr val="dk1"/>
              </a:lnRef>
              <a:fillRef idx="0">
                <a:schemeClr val="dk1"/>
              </a:fillRef>
              <a:effectRef idx="0">
                <a:schemeClr val="dk1"/>
              </a:effectRef>
              <a:fontRef idx="minor">
                <a:schemeClr val="tx1"/>
              </a:fontRef>
            </p:style>
          </p:cxnSp>
          <p:cxnSp>
            <p:nvCxnSpPr>
              <p:cNvPr id="565" name="直接连接符 564">
                <a:extLst>
                  <a:ext uri="{FF2B5EF4-FFF2-40B4-BE49-F238E27FC236}">
                    <a16:creationId xmlns:a16="http://schemas.microsoft.com/office/drawing/2014/main" id="{066A85C2-2F56-4508-BF6B-A05CB3D27809}"/>
                  </a:ext>
                </a:extLst>
              </p:cNvPr>
              <p:cNvCxnSpPr/>
              <p:nvPr/>
            </p:nvCxnSpPr>
            <p:spPr>
              <a:xfrm flipV="1">
                <a:off x="6745577" y="3567878"/>
                <a:ext cx="0" cy="110686"/>
              </a:xfrm>
              <a:prstGeom prst="line">
                <a:avLst/>
              </a:prstGeom>
              <a:ln w="66675">
                <a:solidFill>
                  <a:srgbClr val="8FABDD"/>
                </a:solidFill>
                <a:tailEnd type="none" w="sm" len="sm"/>
              </a:ln>
            </p:spPr>
            <p:style>
              <a:lnRef idx="1">
                <a:schemeClr val="dk1"/>
              </a:lnRef>
              <a:fillRef idx="0">
                <a:schemeClr val="dk1"/>
              </a:fillRef>
              <a:effectRef idx="0">
                <a:schemeClr val="dk1"/>
              </a:effectRef>
              <a:fontRef idx="minor">
                <a:schemeClr val="tx1"/>
              </a:fontRef>
            </p:style>
          </p:cxnSp>
          <p:cxnSp>
            <p:nvCxnSpPr>
              <p:cNvPr id="566" name="直接箭头连接符 565">
                <a:extLst>
                  <a:ext uri="{FF2B5EF4-FFF2-40B4-BE49-F238E27FC236}">
                    <a16:creationId xmlns:a16="http://schemas.microsoft.com/office/drawing/2014/main" id="{A5C73F12-A779-46D8-9BA6-AEAD45CD1786}"/>
                  </a:ext>
                </a:extLst>
              </p:cNvPr>
              <p:cNvCxnSpPr>
                <a:cxnSpLocks/>
              </p:cNvCxnSpPr>
              <p:nvPr/>
            </p:nvCxnSpPr>
            <p:spPr>
              <a:xfrm>
                <a:off x="5247523" y="3479815"/>
                <a:ext cx="224756"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67" name="矩形 566">
                <a:extLst>
                  <a:ext uri="{FF2B5EF4-FFF2-40B4-BE49-F238E27FC236}">
                    <a16:creationId xmlns:a16="http://schemas.microsoft.com/office/drawing/2014/main" id="{7C2BBC68-F97D-4D07-AD7E-A501950BEE23}"/>
                  </a:ext>
                </a:extLst>
              </p:cNvPr>
              <p:cNvSpPr/>
              <p:nvPr/>
            </p:nvSpPr>
            <p:spPr>
              <a:xfrm rot="5400000">
                <a:off x="5792406" y="2783239"/>
                <a:ext cx="415498" cy="4799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8" name="矩形 567">
                <a:extLst>
                  <a:ext uri="{FF2B5EF4-FFF2-40B4-BE49-F238E27FC236}">
                    <a16:creationId xmlns:a16="http://schemas.microsoft.com/office/drawing/2014/main" id="{C019E4C7-9B00-4EAA-B6CD-5BE887F0AE2C}"/>
                  </a:ext>
                </a:extLst>
              </p:cNvPr>
              <p:cNvSpPr/>
              <p:nvPr/>
            </p:nvSpPr>
            <p:spPr>
              <a:xfrm rot="5400000">
                <a:off x="6686366" y="2783239"/>
                <a:ext cx="415498" cy="4799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9" name="文本框 568">
                <a:extLst>
                  <a:ext uri="{FF2B5EF4-FFF2-40B4-BE49-F238E27FC236}">
                    <a16:creationId xmlns:a16="http://schemas.microsoft.com/office/drawing/2014/main" id="{0C8F642C-7D50-4754-A91E-597C2E9095DC}"/>
                  </a:ext>
                </a:extLst>
              </p:cNvPr>
              <p:cNvSpPr txBox="1"/>
              <p:nvPr/>
            </p:nvSpPr>
            <p:spPr>
              <a:xfrm>
                <a:off x="5558671" y="3840353"/>
                <a:ext cx="719644" cy="396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Predictive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outputs </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Z</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570" name="文本框 569">
                <a:extLst>
                  <a:ext uri="{FF2B5EF4-FFF2-40B4-BE49-F238E27FC236}">
                    <a16:creationId xmlns:a16="http://schemas.microsoft.com/office/drawing/2014/main" id="{D2A9D382-BCDA-4AD7-88C6-8F58B38C8BA2}"/>
                  </a:ext>
                </a:extLst>
              </p:cNvPr>
              <p:cNvSpPr txBox="1"/>
              <p:nvPr/>
            </p:nvSpPr>
            <p:spPr>
              <a:xfrm>
                <a:off x="6401190" y="3711191"/>
                <a:ext cx="805464" cy="22951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Predictions</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cxnSp>
            <p:nvCxnSpPr>
              <p:cNvPr id="571" name="直接箭头连接符 809">
                <a:extLst>
                  <a:ext uri="{FF2B5EF4-FFF2-40B4-BE49-F238E27FC236}">
                    <a16:creationId xmlns:a16="http://schemas.microsoft.com/office/drawing/2014/main" id="{FC643364-8BF6-4AAC-9F0C-094398ABCC3B}"/>
                  </a:ext>
                </a:extLst>
              </p:cNvPr>
              <p:cNvCxnSpPr>
                <a:cxnSpLocks/>
              </p:cNvCxnSpPr>
              <p:nvPr/>
            </p:nvCxnSpPr>
            <p:spPr>
              <a:xfrm>
                <a:off x="6313714" y="2499220"/>
                <a:ext cx="168049"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72" name="直接箭头连接符 810">
                <a:extLst>
                  <a:ext uri="{FF2B5EF4-FFF2-40B4-BE49-F238E27FC236}">
                    <a16:creationId xmlns:a16="http://schemas.microsoft.com/office/drawing/2014/main" id="{93BD197A-8A0D-4FA5-A483-53953A6C704E}"/>
                  </a:ext>
                </a:extLst>
              </p:cNvPr>
              <p:cNvCxnSpPr>
                <a:cxnSpLocks/>
              </p:cNvCxnSpPr>
              <p:nvPr/>
            </p:nvCxnSpPr>
            <p:spPr>
              <a:xfrm>
                <a:off x="5247858" y="2499220"/>
                <a:ext cx="224756"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73" name="直接箭头连接符 809">
                <a:extLst>
                  <a:ext uri="{FF2B5EF4-FFF2-40B4-BE49-F238E27FC236}">
                    <a16:creationId xmlns:a16="http://schemas.microsoft.com/office/drawing/2014/main" id="{55F22094-3DEB-402A-AD99-2CF2D617E7D3}"/>
                  </a:ext>
                </a:extLst>
              </p:cNvPr>
              <p:cNvCxnSpPr>
                <a:cxnSpLocks/>
              </p:cNvCxnSpPr>
              <p:nvPr/>
            </p:nvCxnSpPr>
            <p:spPr>
              <a:xfrm>
                <a:off x="6323328" y="3487966"/>
                <a:ext cx="168049"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74" name="直接连接符 573">
                <a:extLst>
                  <a:ext uri="{FF2B5EF4-FFF2-40B4-BE49-F238E27FC236}">
                    <a16:creationId xmlns:a16="http://schemas.microsoft.com/office/drawing/2014/main" id="{523B38E1-4B80-4A88-8FB9-0124E9CCA626}"/>
                  </a:ext>
                </a:extLst>
              </p:cNvPr>
              <p:cNvCxnSpPr/>
              <p:nvPr/>
            </p:nvCxnSpPr>
            <p:spPr>
              <a:xfrm>
                <a:off x="6579382" y="2704943"/>
                <a:ext cx="448050" cy="0"/>
              </a:xfrm>
              <a:prstGeom prst="line">
                <a:avLst/>
              </a:prstGeom>
              <a:ln w="31750">
                <a:tailEnd type="none" w="sm" len="sm"/>
              </a:ln>
            </p:spPr>
            <p:style>
              <a:lnRef idx="1">
                <a:schemeClr val="dk1"/>
              </a:lnRef>
              <a:fillRef idx="0">
                <a:schemeClr val="dk1"/>
              </a:fillRef>
              <a:effectRef idx="0">
                <a:schemeClr val="dk1"/>
              </a:effectRef>
              <a:fontRef idx="minor">
                <a:schemeClr val="tx1"/>
              </a:fontRef>
            </p:style>
          </p:cxnSp>
          <p:cxnSp>
            <p:nvCxnSpPr>
              <p:cNvPr id="575" name="直接连接符 574">
                <a:extLst>
                  <a:ext uri="{FF2B5EF4-FFF2-40B4-BE49-F238E27FC236}">
                    <a16:creationId xmlns:a16="http://schemas.microsoft.com/office/drawing/2014/main" id="{91FBE617-ED2A-4FF9-8C5D-FAE76CFFBF77}"/>
                  </a:ext>
                </a:extLst>
              </p:cNvPr>
              <p:cNvCxnSpPr/>
              <p:nvPr/>
            </p:nvCxnSpPr>
            <p:spPr>
              <a:xfrm>
                <a:off x="6578802" y="3688338"/>
                <a:ext cx="448050" cy="0"/>
              </a:xfrm>
              <a:prstGeom prst="line">
                <a:avLst/>
              </a:prstGeom>
              <a:ln w="31750">
                <a:tailEnd type="none" w="sm" len="sm"/>
              </a:ln>
            </p:spPr>
            <p:style>
              <a:lnRef idx="1">
                <a:schemeClr val="dk1"/>
              </a:lnRef>
              <a:fillRef idx="0">
                <a:schemeClr val="dk1"/>
              </a:fillRef>
              <a:effectRef idx="0">
                <a:schemeClr val="dk1"/>
              </a:effectRef>
              <a:fontRef idx="minor">
                <a:schemeClr val="tx1"/>
              </a:fontRef>
            </p:style>
          </p:cxnSp>
        </p:grpSp>
      </p:grpSp>
      <p:sp>
        <p:nvSpPr>
          <p:cNvPr id="576" name="文本框 575">
            <a:extLst>
              <a:ext uri="{FF2B5EF4-FFF2-40B4-BE49-F238E27FC236}">
                <a16:creationId xmlns:a16="http://schemas.microsoft.com/office/drawing/2014/main" id="{F76A9248-16B0-4936-846C-AB9C6D55CB3D}"/>
              </a:ext>
            </a:extLst>
          </p:cNvPr>
          <p:cNvSpPr txBox="1"/>
          <p:nvPr/>
        </p:nvSpPr>
        <p:spPr>
          <a:xfrm>
            <a:off x="6351352" y="5873248"/>
            <a:ext cx="1487327"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Proxies</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a:t>
            </a:r>
          </a:p>
        </p:txBody>
      </p:sp>
      <p:sp>
        <p:nvSpPr>
          <p:cNvPr id="577" name="星形: 五角 576">
            <a:extLst>
              <a:ext uri="{FF2B5EF4-FFF2-40B4-BE49-F238E27FC236}">
                <a16:creationId xmlns:a16="http://schemas.microsoft.com/office/drawing/2014/main" id="{3D8EE30C-18F6-4FB8-9854-C00A2F2112F7}"/>
              </a:ext>
            </a:extLst>
          </p:cNvPr>
          <p:cNvSpPr/>
          <p:nvPr/>
        </p:nvSpPr>
        <p:spPr>
          <a:xfrm>
            <a:off x="7267530" y="5966305"/>
            <a:ext cx="171422" cy="188268"/>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78" name="星形: 五角 577">
            <a:extLst>
              <a:ext uri="{FF2B5EF4-FFF2-40B4-BE49-F238E27FC236}">
                <a16:creationId xmlns:a16="http://schemas.microsoft.com/office/drawing/2014/main" id="{BD8E1C28-EA8B-4923-8F65-2FE39DE67480}"/>
              </a:ext>
            </a:extLst>
          </p:cNvPr>
          <p:cNvSpPr/>
          <p:nvPr/>
        </p:nvSpPr>
        <p:spPr>
          <a:xfrm>
            <a:off x="8255663" y="5966305"/>
            <a:ext cx="171422" cy="188268"/>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79" name="星形: 五角 578">
            <a:extLst>
              <a:ext uri="{FF2B5EF4-FFF2-40B4-BE49-F238E27FC236}">
                <a16:creationId xmlns:a16="http://schemas.microsoft.com/office/drawing/2014/main" id="{567594C6-B857-42F0-BCE7-7816D6D427E0}"/>
              </a:ext>
            </a:extLst>
          </p:cNvPr>
          <p:cNvSpPr/>
          <p:nvPr/>
        </p:nvSpPr>
        <p:spPr>
          <a:xfrm>
            <a:off x="9238717" y="5972655"/>
            <a:ext cx="171422" cy="188268"/>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80" name="文本框 65">
            <a:extLst>
              <a:ext uri="{FF2B5EF4-FFF2-40B4-BE49-F238E27FC236}">
                <a16:creationId xmlns:a16="http://schemas.microsoft.com/office/drawing/2014/main" id="{49CF5B65-57EB-487C-BD00-81329D10B7A9}"/>
              </a:ext>
            </a:extLst>
          </p:cNvPr>
          <p:cNvSpPr txBox="1"/>
          <p:nvPr/>
        </p:nvSpPr>
        <p:spPr>
          <a:xfrm>
            <a:off x="7361461" y="5867357"/>
            <a:ext cx="902892"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1</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1" name="文本框 428">
            <a:extLst>
              <a:ext uri="{FF2B5EF4-FFF2-40B4-BE49-F238E27FC236}">
                <a16:creationId xmlns:a16="http://schemas.microsoft.com/office/drawing/2014/main" id="{DFB951A7-5E47-43F6-A98E-C69980318D85}"/>
              </a:ext>
            </a:extLst>
          </p:cNvPr>
          <p:cNvSpPr txBox="1"/>
          <p:nvPr/>
        </p:nvSpPr>
        <p:spPr>
          <a:xfrm>
            <a:off x="8352034" y="5866698"/>
            <a:ext cx="1023073"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2</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2" name="文本框 430">
            <a:extLst>
              <a:ext uri="{FF2B5EF4-FFF2-40B4-BE49-F238E27FC236}">
                <a16:creationId xmlns:a16="http://schemas.microsoft.com/office/drawing/2014/main" id="{D8FC1834-244C-4FD8-8283-78C6010C203E}"/>
              </a:ext>
            </a:extLst>
          </p:cNvPr>
          <p:cNvSpPr txBox="1"/>
          <p:nvPr/>
        </p:nvSpPr>
        <p:spPr>
          <a:xfrm>
            <a:off x="9347781" y="5866696"/>
            <a:ext cx="902892"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3</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3" name="文本框 582">
            <a:extLst>
              <a:ext uri="{FF2B5EF4-FFF2-40B4-BE49-F238E27FC236}">
                <a16:creationId xmlns:a16="http://schemas.microsoft.com/office/drawing/2014/main" id="{4DD3513C-5C55-4624-9B03-5F630BD0C9EE}"/>
              </a:ext>
            </a:extLst>
          </p:cNvPr>
          <p:cNvSpPr txBox="1"/>
          <p:nvPr/>
        </p:nvSpPr>
        <p:spPr>
          <a:xfrm>
            <a:off x="1424899" y="5871562"/>
            <a:ext cx="1074169"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Samples</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a:t>
            </a:r>
          </a:p>
        </p:txBody>
      </p:sp>
      <p:sp>
        <p:nvSpPr>
          <p:cNvPr id="584" name="文本框 65">
            <a:extLst>
              <a:ext uri="{FF2B5EF4-FFF2-40B4-BE49-F238E27FC236}">
                <a16:creationId xmlns:a16="http://schemas.microsoft.com/office/drawing/2014/main" id="{B4357F1A-24BA-4A80-96A2-0B09599C297D}"/>
              </a:ext>
            </a:extLst>
          </p:cNvPr>
          <p:cNvSpPr txBox="1"/>
          <p:nvPr/>
        </p:nvSpPr>
        <p:spPr>
          <a:xfrm>
            <a:off x="2503271" y="5870791"/>
            <a:ext cx="902892"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1</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5" name="文本框 428">
            <a:extLst>
              <a:ext uri="{FF2B5EF4-FFF2-40B4-BE49-F238E27FC236}">
                <a16:creationId xmlns:a16="http://schemas.microsoft.com/office/drawing/2014/main" id="{FD9797D8-B9A1-41B6-ADF6-6927435D62AD}"/>
              </a:ext>
            </a:extLst>
          </p:cNvPr>
          <p:cNvSpPr txBox="1"/>
          <p:nvPr/>
        </p:nvSpPr>
        <p:spPr>
          <a:xfrm>
            <a:off x="3493845" y="5870132"/>
            <a:ext cx="1023073"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2</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6" name="文本框 430">
            <a:extLst>
              <a:ext uri="{FF2B5EF4-FFF2-40B4-BE49-F238E27FC236}">
                <a16:creationId xmlns:a16="http://schemas.microsoft.com/office/drawing/2014/main" id="{739611B9-FE62-407D-A1D9-8639097A72F7}"/>
              </a:ext>
            </a:extLst>
          </p:cNvPr>
          <p:cNvSpPr txBox="1"/>
          <p:nvPr/>
        </p:nvSpPr>
        <p:spPr>
          <a:xfrm>
            <a:off x="4489592" y="5870130"/>
            <a:ext cx="902892"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3</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7" name="椭圆 378">
            <a:extLst>
              <a:ext uri="{FF2B5EF4-FFF2-40B4-BE49-F238E27FC236}">
                <a16:creationId xmlns:a16="http://schemas.microsoft.com/office/drawing/2014/main" id="{B977E897-F807-4D50-985F-9AA0AF46D191}"/>
              </a:ext>
            </a:extLst>
          </p:cNvPr>
          <p:cNvSpPr/>
          <p:nvPr/>
        </p:nvSpPr>
        <p:spPr>
          <a:xfrm>
            <a:off x="2423331" y="6002279"/>
            <a:ext cx="143806" cy="143871"/>
          </a:xfrm>
          <a:prstGeom prst="ellipse">
            <a:avLst/>
          </a:prstGeom>
          <a:solidFill>
            <a:srgbClr val="FEC00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8" name="椭圆 427">
            <a:extLst>
              <a:ext uri="{FF2B5EF4-FFF2-40B4-BE49-F238E27FC236}">
                <a16:creationId xmlns:a16="http://schemas.microsoft.com/office/drawing/2014/main" id="{D499CBF3-C596-43B7-A0AC-BCDD541DD33B}"/>
              </a:ext>
            </a:extLst>
          </p:cNvPr>
          <p:cNvSpPr/>
          <p:nvPr/>
        </p:nvSpPr>
        <p:spPr>
          <a:xfrm>
            <a:off x="3403354" y="6002279"/>
            <a:ext cx="143806" cy="143871"/>
          </a:xfrm>
          <a:prstGeom prst="ellipse">
            <a:avLst/>
          </a:prstGeom>
          <a:solidFill>
            <a:srgbClr val="70AD4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9" name="椭圆 429">
            <a:extLst>
              <a:ext uri="{FF2B5EF4-FFF2-40B4-BE49-F238E27FC236}">
                <a16:creationId xmlns:a16="http://schemas.microsoft.com/office/drawing/2014/main" id="{B6BEA08C-9C96-4095-BC14-4D31675DA8FC}"/>
              </a:ext>
            </a:extLst>
          </p:cNvPr>
          <p:cNvSpPr/>
          <p:nvPr/>
        </p:nvSpPr>
        <p:spPr>
          <a:xfrm>
            <a:off x="4392698" y="6002279"/>
            <a:ext cx="143806" cy="143871"/>
          </a:xfrm>
          <a:prstGeom prst="ellipse">
            <a:avLst/>
          </a:prstGeom>
          <a:solidFill>
            <a:srgbClr val="8FABD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90" name="Straight Connector 61">
            <a:extLst>
              <a:ext uri="{FF2B5EF4-FFF2-40B4-BE49-F238E27FC236}">
                <a16:creationId xmlns:a16="http://schemas.microsoft.com/office/drawing/2014/main" id="{F2029782-FE43-4823-8AFA-281723ECDA93}"/>
              </a:ext>
            </a:extLst>
          </p:cNvPr>
          <p:cNvCxnSpPr>
            <a:cxnSpLocks/>
          </p:cNvCxnSpPr>
          <p:nvPr/>
        </p:nvCxnSpPr>
        <p:spPr>
          <a:xfrm>
            <a:off x="1424899" y="5828376"/>
            <a:ext cx="8825774"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91" name="组合 590">
            <a:extLst>
              <a:ext uri="{FF2B5EF4-FFF2-40B4-BE49-F238E27FC236}">
                <a16:creationId xmlns:a16="http://schemas.microsoft.com/office/drawing/2014/main" id="{D5D36B98-9310-42BD-A839-D85BEF4F35F0}"/>
              </a:ext>
            </a:extLst>
          </p:cNvPr>
          <p:cNvGrpSpPr/>
          <p:nvPr/>
        </p:nvGrpSpPr>
        <p:grpSpPr>
          <a:xfrm>
            <a:off x="917592" y="3521896"/>
            <a:ext cx="3711804" cy="2309600"/>
            <a:chOff x="2196160" y="3140356"/>
            <a:chExt cx="2230089" cy="1387629"/>
          </a:xfrm>
        </p:grpSpPr>
        <p:sp>
          <p:nvSpPr>
            <p:cNvPr id="592" name="文本框 591">
              <a:extLst>
                <a:ext uri="{FF2B5EF4-FFF2-40B4-BE49-F238E27FC236}">
                  <a16:creationId xmlns:a16="http://schemas.microsoft.com/office/drawing/2014/main" id="{1D21F5A8-F1A9-481D-B0D9-80CAED167D76}"/>
                </a:ext>
              </a:extLst>
            </p:cNvPr>
            <p:cNvSpPr txBox="1"/>
            <p:nvPr/>
          </p:nvSpPr>
          <p:spPr>
            <a:xfrm>
              <a:off x="2306766" y="4048085"/>
              <a:ext cx="2036363" cy="4799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Relation-guided</a:t>
              </a:r>
              <a:endParaRPr kumimoji="0" lang="en-US" altLang="zh-CN" sz="2000" b="0" i="1"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graph</a:t>
              </a:r>
              <a:r>
                <a:rPr kumimoji="0" lang="en-US" altLang="zh-CN" sz="2000" b="0" i="1"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 </a:t>
              </a:r>
              <a:r>
                <a:rPr kumimoji="0" lang="en-US" altLang="zh-CN" sz="2000" b="0"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construction</a:t>
              </a:r>
              <a:endParaRPr kumimoji="0" lang="zh-CN" altLang="en-US" sz="2000" b="0"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cxnSp>
          <p:nvCxnSpPr>
            <p:cNvPr id="593" name="直接箭头连接符 592">
              <a:extLst>
                <a:ext uri="{FF2B5EF4-FFF2-40B4-BE49-F238E27FC236}">
                  <a16:creationId xmlns:a16="http://schemas.microsoft.com/office/drawing/2014/main" id="{3B86DB6A-FD82-4E9A-B150-297CE353A401}"/>
                </a:ext>
              </a:extLst>
            </p:cNvPr>
            <p:cNvCxnSpPr>
              <a:cxnSpLocks/>
            </p:cNvCxnSpPr>
            <p:nvPr/>
          </p:nvCxnSpPr>
          <p:spPr>
            <a:xfrm>
              <a:off x="3191896" y="3485158"/>
              <a:ext cx="240804" cy="1"/>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594" name="组合 593">
              <a:extLst>
                <a:ext uri="{FF2B5EF4-FFF2-40B4-BE49-F238E27FC236}">
                  <a16:creationId xmlns:a16="http://schemas.microsoft.com/office/drawing/2014/main" id="{7628044E-CDAC-45DC-8DE5-1BD18B17CB0E}"/>
                </a:ext>
              </a:extLst>
            </p:cNvPr>
            <p:cNvGrpSpPr/>
            <p:nvPr/>
          </p:nvGrpSpPr>
          <p:grpSpPr>
            <a:xfrm>
              <a:off x="2418911" y="3140356"/>
              <a:ext cx="733367" cy="706909"/>
              <a:chOff x="2418911" y="3140356"/>
              <a:chExt cx="733367" cy="706909"/>
            </a:xfrm>
          </p:grpSpPr>
          <p:sp>
            <p:nvSpPr>
              <p:cNvPr id="623" name="圆角矩形 401">
                <a:extLst>
                  <a:ext uri="{FF2B5EF4-FFF2-40B4-BE49-F238E27FC236}">
                    <a16:creationId xmlns:a16="http://schemas.microsoft.com/office/drawing/2014/main" id="{8F424AB9-8BF5-4275-84AD-9AEFD933C3A8}"/>
                  </a:ext>
                </a:extLst>
              </p:cNvPr>
              <p:cNvSpPr/>
              <p:nvPr/>
            </p:nvSpPr>
            <p:spPr>
              <a:xfrm>
                <a:off x="2418911" y="3140356"/>
                <a:ext cx="733367" cy="706909"/>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4" name="椭圆 623">
                <a:extLst>
                  <a:ext uri="{FF2B5EF4-FFF2-40B4-BE49-F238E27FC236}">
                    <a16:creationId xmlns:a16="http://schemas.microsoft.com/office/drawing/2014/main" id="{347F2B49-2188-4D60-9F81-4F289619A38C}"/>
                  </a:ext>
                </a:extLst>
              </p:cNvPr>
              <p:cNvSpPr/>
              <p:nvPr/>
            </p:nvSpPr>
            <p:spPr>
              <a:xfrm>
                <a:off x="2892072" y="3454976"/>
                <a:ext cx="86400" cy="86439"/>
              </a:xfrm>
              <a:prstGeom prst="ellipse">
                <a:avLst/>
              </a:prstGeom>
              <a:solidFill>
                <a:srgbClr val="8FABD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 name="椭圆 624">
                <a:extLst>
                  <a:ext uri="{FF2B5EF4-FFF2-40B4-BE49-F238E27FC236}">
                    <a16:creationId xmlns:a16="http://schemas.microsoft.com/office/drawing/2014/main" id="{32879BB3-86B9-4687-9F98-A917F2AF5176}"/>
                  </a:ext>
                </a:extLst>
              </p:cNvPr>
              <p:cNvSpPr/>
              <p:nvPr/>
            </p:nvSpPr>
            <p:spPr>
              <a:xfrm>
                <a:off x="2717280" y="3364594"/>
                <a:ext cx="86400" cy="86439"/>
              </a:xfrm>
              <a:prstGeom prst="ellipse">
                <a:avLst/>
              </a:prstGeom>
              <a:solidFill>
                <a:srgbClr val="FEC00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6" name="椭圆 625">
                <a:extLst>
                  <a:ext uri="{FF2B5EF4-FFF2-40B4-BE49-F238E27FC236}">
                    <a16:creationId xmlns:a16="http://schemas.microsoft.com/office/drawing/2014/main" id="{E04C594E-2509-4180-B42C-D0B0314351A5}"/>
                  </a:ext>
                </a:extLst>
              </p:cNvPr>
              <p:cNvSpPr/>
              <p:nvPr/>
            </p:nvSpPr>
            <p:spPr>
              <a:xfrm>
                <a:off x="2702206" y="3559717"/>
                <a:ext cx="86400" cy="86439"/>
              </a:xfrm>
              <a:prstGeom prst="ellipse">
                <a:avLst/>
              </a:prstGeom>
              <a:solidFill>
                <a:srgbClr val="70AD4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7" name="星形: 五角 626">
                <a:extLst>
                  <a:ext uri="{FF2B5EF4-FFF2-40B4-BE49-F238E27FC236}">
                    <a16:creationId xmlns:a16="http://schemas.microsoft.com/office/drawing/2014/main" id="{FC957CE5-C5D5-49AB-B5B4-8FDF08527E4F}"/>
                  </a:ext>
                </a:extLst>
              </p:cNvPr>
              <p:cNvSpPr/>
              <p:nvPr/>
            </p:nvSpPr>
            <p:spPr>
              <a:xfrm>
                <a:off x="2573215" y="345607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8" name="星形: 五角 627">
                <a:extLst>
                  <a:ext uri="{FF2B5EF4-FFF2-40B4-BE49-F238E27FC236}">
                    <a16:creationId xmlns:a16="http://schemas.microsoft.com/office/drawing/2014/main" id="{6377DE2F-88BB-42B8-80DA-AC2C62358B0D}"/>
                  </a:ext>
                </a:extLst>
              </p:cNvPr>
              <p:cNvSpPr/>
              <p:nvPr/>
            </p:nvSpPr>
            <p:spPr>
              <a:xfrm>
                <a:off x="2586616" y="3287296"/>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9" name="星形: 五角 628">
                <a:extLst>
                  <a:ext uri="{FF2B5EF4-FFF2-40B4-BE49-F238E27FC236}">
                    <a16:creationId xmlns:a16="http://schemas.microsoft.com/office/drawing/2014/main" id="{32E7ACDB-C291-4B33-9F61-ADFB582E6FC3}"/>
                  </a:ext>
                </a:extLst>
              </p:cNvPr>
              <p:cNvSpPr/>
              <p:nvPr/>
            </p:nvSpPr>
            <p:spPr>
              <a:xfrm>
                <a:off x="2694283" y="320679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0" name="星形: 五角 629">
                <a:extLst>
                  <a:ext uri="{FF2B5EF4-FFF2-40B4-BE49-F238E27FC236}">
                    <a16:creationId xmlns:a16="http://schemas.microsoft.com/office/drawing/2014/main" id="{41D9D08C-F23F-49E5-9C6D-054FC20AD940}"/>
                  </a:ext>
                </a:extLst>
              </p:cNvPr>
              <p:cNvSpPr/>
              <p:nvPr/>
            </p:nvSpPr>
            <p:spPr>
              <a:xfrm>
                <a:off x="2958555" y="353810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1" name="星形: 五角 630">
                <a:extLst>
                  <a:ext uri="{FF2B5EF4-FFF2-40B4-BE49-F238E27FC236}">
                    <a16:creationId xmlns:a16="http://schemas.microsoft.com/office/drawing/2014/main" id="{CD04B2A0-DB52-4573-84AC-334CF578483A}"/>
                  </a:ext>
                </a:extLst>
              </p:cNvPr>
              <p:cNvSpPr/>
              <p:nvPr/>
            </p:nvSpPr>
            <p:spPr>
              <a:xfrm>
                <a:off x="2603743" y="3639923"/>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2" name="星形: 五角 631">
                <a:extLst>
                  <a:ext uri="{FF2B5EF4-FFF2-40B4-BE49-F238E27FC236}">
                    <a16:creationId xmlns:a16="http://schemas.microsoft.com/office/drawing/2014/main" id="{AB0CF4DD-E39F-45AF-A32F-9CFB7571814F}"/>
                  </a:ext>
                </a:extLst>
              </p:cNvPr>
              <p:cNvSpPr/>
              <p:nvPr/>
            </p:nvSpPr>
            <p:spPr>
              <a:xfrm>
                <a:off x="2747948" y="3692966"/>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3" name="星形: 五角 632">
                <a:extLst>
                  <a:ext uri="{FF2B5EF4-FFF2-40B4-BE49-F238E27FC236}">
                    <a16:creationId xmlns:a16="http://schemas.microsoft.com/office/drawing/2014/main" id="{43006F45-8F8B-4D88-A32A-7EE68537943C}"/>
                  </a:ext>
                </a:extLst>
              </p:cNvPr>
              <p:cNvSpPr/>
              <p:nvPr/>
            </p:nvSpPr>
            <p:spPr>
              <a:xfrm>
                <a:off x="2447318" y="3337920"/>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4" name="星形: 五角 633">
                <a:extLst>
                  <a:ext uri="{FF2B5EF4-FFF2-40B4-BE49-F238E27FC236}">
                    <a16:creationId xmlns:a16="http://schemas.microsoft.com/office/drawing/2014/main" id="{65155747-6F60-43CC-8F2E-C02388A0F15D}"/>
                  </a:ext>
                </a:extLst>
              </p:cNvPr>
              <p:cNvSpPr/>
              <p:nvPr/>
            </p:nvSpPr>
            <p:spPr>
              <a:xfrm>
                <a:off x="2829147" y="3553952"/>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5" name="星形: 五角 634">
                <a:extLst>
                  <a:ext uri="{FF2B5EF4-FFF2-40B4-BE49-F238E27FC236}">
                    <a16:creationId xmlns:a16="http://schemas.microsoft.com/office/drawing/2014/main" id="{80003205-F9C0-4ED2-86FE-A0223F8C4A4F}"/>
                  </a:ext>
                </a:extLst>
              </p:cNvPr>
              <p:cNvSpPr/>
              <p:nvPr/>
            </p:nvSpPr>
            <p:spPr>
              <a:xfrm>
                <a:off x="2848381" y="3165961"/>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6" name="星形: 五角 635">
                <a:extLst>
                  <a:ext uri="{FF2B5EF4-FFF2-40B4-BE49-F238E27FC236}">
                    <a16:creationId xmlns:a16="http://schemas.microsoft.com/office/drawing/2014/main" id="{616BC563-4033-4CC7-A230-C66F3DD6E166}"/>
                  </a:ext>
                </a:extLst>
              </p:cNvPr>
              <p:cNvSpPr/>
              <p:nvPr/>
            </p:nvSpPr>
            <p:spPr>
              <a:xfrm>
                <a:off x="2474879" y="3581565"/>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7" name="星形: 五角 636">
                <a:extLst>
                  <a:ext uri="{FF2B5EF4-FFF2-40B4-BE49-F238E27FC236}">
                    <a16:creationId xmlns:a16="http://schemas.microsoft.com/office/drawing/2014/main" id="{327EDA15-092E-4E99-AF06-125A2A807C42}"/>
                  </a:ext>
                </a:extLst>
              </p:cNvPr>
              <p:cNvSpPr/>
              <p:nvPr/>
            </p:nvSpPr>
            <p:spPr>
              <a:xfrm>
                <a:off x="3041469" y="3446423"/>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8" name="星形: 五角 637">
                <a:extLst>
                  <a:ext uri="{FF2B5EF4-FFF2-40B4-BE49-F238E27FC236}">
                    <a16:creationId xmlns:a16="http://schemas.microsoft.com/office/drawing/2014/main" id="{1F4C44B4-45EA-4A57-B960-69DB3679EEF6}"/>
                  </a:ext>
                </a:extLst>
              </p:cNvPr>
              <p:cNvSpPr/>
              <p:nvPr/>
            </p:nvSpPr>
            <p:spPr>
              <a:xfrm>
                <a:off x="2871871" y="3308352"/>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95" name="文本框 594">
              <a:extLst>
                <a:ext uri="{FF2B5EF4-FFF2-40B4-BE49-F238E27FC236}">
                  <a16:creationId xmlns:a16="http://schemas.microsoft.com/office/drawing/2014/main" id="{9F09B338-E3E0-4F7E-BA10-73D1852CEECD}"/>
                </a:ext>
              </a:extLst>
            </p:cNvPr>
            <p:cNvSpPr txBox="1"/>
            <p:nvPr/>
          </p:nvSpPr>
          <p:spPr>
            <a:xfrm>
              <a:off x="2196160" y="3821548"/>
              <a:ext cx="1175936" cy="22951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Input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596" name="文本框 595">
              <a:extLst>
                <a:ext uri="{FF2B5EF4-FFF2-40B4-BE49-F238E27FC236}">
                  <a16:creationId xmlns:a16="http://schemas.microsoft.com/office/drawing/2014/main" id="{C1F72396-524B-4EBA-98A0-4F726E2CBF65}"/>
                </a:ext>
              </a:extLst>
            </p:cNvPr>
            <p:cNvSpPr txBox="1"/>
            <p:nvPr/>
          </p:nvSpPr>
          <p:spPr>
            <a:xfrm>
              <a:off x="3267743" y="3753398"/>
              <a:ext cx="1158506" cy="2295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Similarity</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 </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graph </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S</a:t>
              </a:r>
              <a:endPar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grpSp>
          <p:nvGrpSpPr>
            <p:cNvPr id="597" name="组合 596">
              <a:extLst>
                <a:ext uri="{FF2B5EF4-FFF2-40B4-BE49-F238E27FC236}">
                  <a16:creationId xmlns:a16="http://schemas.microsoft.com/office/drawing/2014/main" id="{0B9B14C4-B5C6-4010-A0A6-010564C8F3CD}"/>
                </a:ext>
              </a:extLst>
            </p:cNvPr>
            <p:cNvGrpSpPr/>
            <p:nvPr/>
          </p:nvGrpSpPr>
          <p:grpSpPr>
            <a:xfrm>
              <a:off x="3498002" y="3236810"/>
              <a:ext cx="536400" cy="536400"/>
              <a:chOff x="2970283" y="5379511"/>
              <a:chExt cx="536400" cy="536400"/>
            </a:xfrm>
          </p:grpSpPr>
          <p:sp>
            <p:nvSpPr>
              <p:cNvPr id="598" name="矩形 597">
                <a:extLst>
                  <a:ext uri="{FF2B5EF4-FFF2-40B4-BE49-F238E27FC236}">
                    <a16:creationId xmlns:a16="http://schemas.microsoft.com/office/drawing/2014/main" id="{81AB9B06-977D-4DB8-BF05-7801A4D3ACCC}"/>
                  </a:ext>
                </a:extLst>
              </p:cNvPr>
              <p:cNvSpPr/>
              <p:nvPr/>
            </p:nvSpPr>
            <p:spPr>
              <a:xfrm>
                <a:off x="2972664" y="5381895"/>
                <a:ext cx="107280" cy="107510"/>
              </a:xfrm>
              <a:prstGeom prst="rect">
                <a:avLst/>
              </a:prstGeom>
              <a:solidFill>
                <a:srgbClr val="0D277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9" name="矩形 598">
                <a:extLst>
                  <a:ext uri="{FF2B5EF4-FFF2-40B4-BE49-F238E27FC236}">
                    <a16:creationId xmlns:a16="http://schemas.microsoft.com/office/drawing/2014/main" id="{F0056F5A-1859-45BF-BE69-2375DC063817}"/>
                  </a:ext>
                </a:extLst>
              </p:cNvPr>
              <p:cNvSpPr/>
              <p:nvPr/>
            </p:nvSpPr>
            <p:spPr>
              <a:xfrm>
                <a:off x="2970283" y="5486734"/>
                <a:ext cx="107280" cy="107510"/>
              </a:xfrm>
              <a:prstGeom prst="rect">
                <a:avLst/>
              </a:prstGeom>
              <a:solidFill>
                <a:srgbClr val="599CD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0" name="矩形 599">
                <a:extLst>
                  <a:ext uri="{FF2B5EF4-FFF2-40B4-BE49-F238E27FC236}">
                    <a16:creationId xmlns:a16="http://schemas.microsoft.com/office/drawing/2014/main" id="{DF3E12DD-411E-4F1F-B197-89AFE0B158FE}"/>
                  </a:ext>
                </a:extLst>
              </p:cNvPr>
              <p:cNvSpPr/>
              <p:nvPr/>
            </p:nvSpPr>
            <p:spPr>
              <a:xfrm>
                <a:off x="2970283" y="5701178"/>
                <a:ext cx="107280" cy="107510"/>
              </a:xfrm>
              <a:prstGeom prst="rect">
                <a:avLst/>
              </a:prstGeom>
              <a:solidFill>
                <a:srgbClr val="163B8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1" name="矩形 600">
                <a:extLst>
                  <a:ext uri="{FF2B5EF4-FFF2-40B4-BE49-F238E27FC236}">
                    <a16:creationId xmlns:a16="http://schemas.microsoft.com/office/drawing/2014/main" id="{5BFE1D28-16C1-4E94-9F8C-4F7C249B3614}"/>
                  </a:ext>
                </a:extLst>
              </p:cNvPr>
              <p:cNvSpPr/>
              <p:nvPr/>
            </p:nvSpPr>
            <p:spPr>
              <a:xfrm>
                <a:off x="2970283" y="5593956"/>
                <a:ext cx="107280" cy="107510"/>
              </a:xfrm>
              <a:prstGeom prst="rect">
                <a:avLst/>
              </a:prstGeom>
              <a:solidFill>
                <a:srgbClr val="8FC8D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2" name="矩形 601">
                <a:extLst>
                  <a:ext uri="{FF2B5EF4-FFF2-40B4-BE49-F238E27FC236}">
                    <a16:creationId xmlns:a16="http://schemas.microsoft.com/office/drawing/2014/main" id="{E15CA56A-262F-49F7-8A33-483F7E06C0B8}"/>
                  </a:ext>
                </a:extLst>
              </p:cNvPr>
              <p:cNvSpPr/>
              <p:nvPr/>
            </p:nvSpPr>
            <p:spPr>
              <a:xfrm>
                <a:off x="2970283" y="5808401"/>
                <a:ext cx="107280" cy="107510"/>
              </a:xfrm>
              <a:prstGeom prst="rect">
                <a:avLst/>
              </a:prstGeom>
              <a:solidFill>
                <a:srgbClr val="6DAED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3" name="矩形 602">
                <a:extLst>
                  <a:ext uri="{FF2B5EF4-FFF2-40B4-BE49-F238E27FC236}">
                    <a16:creationId xmlns:a16="http://schemas.microsoft.com/office/drawing/2014/main" id="{D4BC2FB0-0EB5-4CBE-829A-81FA97CD26FB}"/>
                  </a:ext>
                </a:extLst>
              </p:cNvPr>
              <p:cNvSpPr/>
              <p:nvPr/>
            </p:nvSpPr>
            <p:spPr>
              <a:xfrm>
                <a:off x="3077563" y="5379512"/>
                <a:ext cx="107280" cy="107510"/>
              </a:xfrm>
              <a:prstGeom prst="rect">
                <a:avLst/>
              </a:prstGeom>
              <a:solidFill>
                <a:srgbClr val="4180C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4" name="矩形 603">
                <a:extLst>
                  <a:ext uri="{FF2B5EF4-FFF2-40B4-BE49-F238E27FC236}">
                    <a16:creationId xmlns:a16="http://schemas.microsoft.com/office/drawing/2014/main" id="{2A0E0CFB-E464-4B47-9A00-72CC01847332}"/>
                  </a:ext>
                </a:extLst>
              </p:cNvPr>
              <p:cNvSpPr/>
              <p:nvPr/>
            </p:nvSpPr>
            <p:spPr>
              <a:xfrm>
                <a:off x="3077563" y="5486734"/>
                <a:ext cx="107280" cy="107510"/>
              </a:xfrm>
              <a:prstGeom prst="rect">
                <a:avLst/>
              </a:prstGeom>
              <a:solidFill>
                <a:srgbClr val="0D277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5" name="矩形 604">
                <a:extLst>
                  <a:ext uri="{FF2B5EF4-FFF2-40B4-BE49-F238E27FC236}">
                    <a16:creationId xmlns:a16="http://schemas.microsoft.com/office/drawing/2014/main" id="{4FCB6AE3-3D60-4EA7-8F3A-2BBBF23359E2}"/>
                  </a:ext>
                </a:extLst>
              </p:cNvPr>
              <p:cNvSpPr/>
              <p:nvPr/>
            </p:nvSpPr>
            <p:spPr>
              <a:xfrm>
                <a:off x="3077563" y="5701178"/>
                <a:ext cx="107280" cy="107510"/>
              </a:xfrm>
              <a:prstGeom prst="rect">
                <a:avLst/>
              </a:prstGeom>
              <a:solidFill>
                <a:srgbClr val="8FC8D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6" name="矩形 605">
                <a:extLst>
                  <a:ext uri="{FF2B5EF4-FFF2-40B4-BE49-F238E27FC236}">
                    <a16:creationId xmlns:a16="http://schemas.microsoft.com/office/drawing/2014/main" id="{67E9461A-FD6B-45EF-8AD9-17CA08D17BCF}"/>
                  </a:ext>
                </a:extLst>
              </p:cNvPr>
              <p:cNvSpPr/>
              <p:nvPr/>
            </p:nvSpPr>
            <p:spPr>
              <a:xfrm>
                <a:off x="3077563" y="5593956"/>
                <a:ext cx="107280" cy="107510"/>
              </a:xfrm>
              <a:prstGeom prst="rect">
                <a:avLst/>
              </a:prstGeom>
              <a:solidFill>
                <a:srgbClr val="599CD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7" name="矩形 606">
                <a:extLst>
                  <a:ext uri="{FF2B5EF4-FFF2-40B4-BE49-F238E27FC236}">
                    <a16:creationId xmlns:a16="http://schemas.microsoft.com/office/drawing/2014/main" id="{D19139F2-33F1-49B9-8866-1F0DB03E3811}"/>
                  </a:ext>
                </a:extLst>
              </p:cNvPr>
              <p:cNvSpPr/>
              <p:nvPr/>
            </p:nvSpPr>
            <p:spPr>
              <a:xfrm>
                <a:off x="3077563" y="5808401"/>
                <a:ext cx="107280" cy="107510"/>
              </a:xfrm>
              <a:prstGeom prst="rect">
                <a:avLst/>
              </a:prstGeom>
              <a:solidFill>
                <a:srgbClr val="1F4E9C"/>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8" name="矩形 607">
                <a:extLst>
                  <a:ext uri="{FF2B5EF4-FFF2-40B4-BE49-F238E27FC236}">
                    <a16:creationId xmlns:a16="http://schemas.microsoft.com/office/drawing/2014/main" id="{6C7845F3-BAB3-4DFE-8F25-B2C27D18365B}"/>
                  </a:ext>
                </a:extLst>
              </p:cNvPr>
              <p:cNvSpPr/>
              <p:nvPr/>
            </p:nvSpPr>
            <p:spPr>
              <a:xfrm>
                <a:off x="3184843" y="5379512"/>
                <a:ext cx="107280" cy="107510"/>
              </a:xfrm>
              <a:prstGeom prst="rect">
                <a:avLst/>
              </a:prstGeom>
              <a:solidFill>
                <a:srgbClr val="8FC8D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9" name="矩形 608">
                <a:extLst>
                  <a:ext uri="{FF2B5EF4-FFF2-40B4-BE49-F238E27FC236}">
                    <a16:creationId xmlns:a16="http://schemas.microsoft.com/office/drawing/2014/main" id="{E7F96948-F6B2-49A9-945F-8DB58B2F3A4F}"/>
                  </a:ext>
                </a:extLst>
              </p:cNvPr>
              <p:cNvSpPr/>
              <p:nvPr/>
            </p:nvSpPr>
            <p:spPr>
              <a:xfrm>
                <a:off x="3184843" y="5486734"/>
                <a:ext cx="107280" cy="107510"/>
              </a:xfrm>
              <a:prstGeom prst="rect">
                <a:avLst/>
              </a:prstGeom>
              <a:solidFill>
                <a:srgbClr val="599CD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0" name="矩形 609">
                <a:extLst>
                  <a:ext uri="{FF2B5EF4-FFF2-40B4-BE49-F238E27FC236}">
                    <a16:creationId xmlns:a16="http://schemas.microsoft.com/office/drawing/2014/main" id="{3A9C08F2-0DC2-4C06-9FE5-06991345BFBD}"/>
                  </a:ext>
                </a:extLst>
              </p:cNvPr>
              <p:cNvSpPr/>
              <p:nvPr/>
            </p:nvSpPr>
            <p:spPr>
              <a:xfrm>
                <a:off x="3184843" y="5701178"/>
                <a:ext cx="107280" cy="107510"/>
              </a:xfrm>
              <a:prstGeom prst="rect">
                <a:avLst/>
              </a:prstGeom>
              <a:solidFill>
                <a:srgbClr val="599CD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1" name="矩形 610">
                <a:extLst>
                  <a:ext uri="{FF2B5EF4-FFF2-40B4-BE49-F238E27FC236}">
                    <a16:creationId xmlns:a16="http://schemas.microsoft.com/office/drawing/2014/main" id="{D4D010B6-3051-4F12-927D-B60568A3B457}"/>
                  </a:ext>
                </a:extLst>
              </p:cNvPr>
              <p:cNvSpPr/>
              <p:nvPr/>
            </p:nvSpPr>
            <p:spPr>
              <a:xfrm>
                <a:off x="3184843" y="5593956"/>
                <a:ext cx="107280" cy="107510"/>
              </a:xfrm>
              <a:prstGeom prst="rect">
                <a:avLst/>
              </a:prstGeom>
              <a:solidFill>
                <a:srgbClr val="0D277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2" name="矩形 611">
                <a:extLst>
                  <a:ext uri="{FF2B5EF4-FFF2-40B4-BE49-F238E27FC236}">
                    <a16:creationId xmlns:a16="http://schemas.microsoft.com/office/drawing/2014/main" id="{AC1B98F2-9A1A-4B71-9B71-2C1DA7F1ACD6}"/>
                  </a:ext>
                </a:extLst>
              </p:cNvPr>
              <p:cNvSpPr/>
              <p:nvPr/>
            </p:nvSpPr>
            <p:spPr>
              <a:xfrm>
                <a:off x="3184843" y="5808401"/>
                <a:ext cx="107280" cy="107510"/>
              </a:xfrm>
              <a:prstGeom prst="rect">
                <a:avLst/>
              </a:prstGeom>
              <a:solidFill>
                <a:srgbClr val="9DC3E6"/>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3" name="矩形 612">
                <a:extLst>
                  <a:ext uri="{FF2B5EF4-FFF2-40B4-BE49-F238E27FC236}">
                    <a16:creationId xmlns:a16="http://schemas.microsoft.com/office/drawing/2014/main" id="{1342BCA6-2053-4D3A-A624-01140924AB1E}"/>
                  </a:ext>
                </a:extLst>
              </p:cNvPr>
              <p:cNvSpPr/>
              <p:nvPr/>
            </p:nvSpPr>
            <p:spPr>
              <a:xfrm>
                <a:off x="3292123" y="5379512"/>
                <a:ext cx="107280" cy="107510"/>
              </a:xfrm>
              <a:prstGeom prst="rect">
                <a:avLst/>
              </a:prstGeom>
              <a:solidFill>
                <a:srgbClr val="163B8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4" name="矩形 613">
                <a:extLst>
                  <a:ext uri="{FF2B5EF4-FFF2-40B4-BE49-F238E27FC236}">
                    <a16:creationId xmlns:a16="http://schemas.microsoft.com/office/drawing/2014/main" id="{ADD3AACE-1C67-4C75-B453-01A5C2AAAEFA}"/>
                  </a:ext>
                </a:extLst>
              </p:cNvPr>
              <p:cNvSpPr/>
              <p:nvPr/>
            </p:nvSpPr>
            <p:spPr>
              <a:xfrm>
                <a:off x="3292123" y="5486734"/>
                <a:ext cx="107280" cy="107510"/>
              </a:xfrm>
              <a:prstGeom prst="rect">
                <a:avLst/>
              </a:prstGeom>
              <a:solidFill>
                <a:srgbClr val="8FC8D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5" name="矩形 614">
                <a:extLst>
                  <a:ext uri="{FF2B5EF4-FFF2-40B4-BE49-F238E27FC236}">
                    <a16:creationId xmlns:a16="http://schemas.microsoft.com/office/drawing/2014/main" id="{D82522F6-DDD0-4E1D-98DA-80E8018051D7}"/>
                  </a:ext>
                </a:extLst>
              </p:cNvPr>
              <p:cNvSpPr/>
              <p:nvPr/>
            </p:nvSpPr>
            <p:spPr>
              <a:xfrm>
                <a:off x="3292123" y="5700214"/>
                <a:ext cx="107280" cy="107510"/>
              </a:xfrm>
              <a:prstGeom prst="rect">
                <a:avLst/>
              </a:prstGeom>
              <a:solidFill>
                <a:srgbClr val="0D277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6" name="矩形 615">
                <a:extLst>
                  <a:ext uri="{FF2B5EF4-FFF2-40B4-BE49-F238E27FC236}">
                    <a16:creationId xmlns:a16="http://schemas.microsoft.com/office/drawing/2014/main" id="{BF7E9280-7D5E-448A-8C48-23B7D331C5FB}"/>
                  </a:ext>
                </a:extLst>
              </p:cNvPr>
              <p:cNvSpPr/>
              <p:nvPr/>
            </p:nvSpPr>
            <p:spPr>
              <a:xfrm>
                <a:off x="3292123" y="5593956"/>
                <a:ext cx="107280" cy="107510"/>
              </a:xfrm>
              <a:prstGeom prst="rect">
                <a:avLst/>
              </a:prstGeom>
              <a:solidFill>
                <a:srgbClr val="599CD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7" name="矩形 616">
                <a:extLst>
                  <a:ext uri="{FF2B5EF4-FFF2-40B4-BE49-F238E27FC236}">
                    <a16:creationId xmlns:a16="http://schemas.microsoft.com/office/drawing/2014/main" id="{D5F7378A-501D-4C45-9C2D-B6AD9578B8B9}"/>
                  </a:ext>
                </a:extLst>
              </p:cNvPr>
              <p:cNvSpPr/>
              <p:nvPr/>
            </p:nvSpPr>
            <p:spPr>
              <a:xfrm>
                <a:off x="3292123" y="5808401"/>
                <a:ext cx="107280" cy="107510"/>
              </a:xfrm>
              <a:prstGeom prst="rect">
                <a:avLst/>
              </a:prstGeom>
              <a:solidFill>
                <a:srgbClr val="94C9D9"/>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8" name="矩形 617">
                <a:extLst>
                  <a:ext uri="{FF2B5EF4-FFF2-40B4-BE49-F238E27FC236}">
                    <a16:creationId xmlns:a16="http://schemas.microsoft.com/office/drawing/2014/main" id="{34322F02-9B67-454A-B159-06EF2D0E0A67}"/>
                  </a:ext>
                </a:extLst>
              </p:cNvPr>
              <p:cNvSpPr/>
              <p:nvPr/>
            </p:nvSpPr>
            <p:spPr>
              <a:xfrm>
                <a:off x="3399403" y="5379511"/>
                <a:ext cx="107280" cy="107510"/>
              </a:xfrm>
              <a:prstGeom prst="rect">
                <a:avLst/>
              </a:prstGeom>
              <a:solidFill>
                <a:srgbClr val="6DAED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9" name="矩形 618">
                <a:extLst>
                  <a:ext uri="{FF2B5EF4-FFF2-40B4-BE49-F238E27FC236}">
                    <a16:creationId xmlns:a16="http://schemas.microsoft.com/office/drawing/2014/main" id="{960C896F-9F5B-41C3-8370-1C995A4F15C8}"/>
                  </a:ext>
                </a:extLst>
              </p:cNvPr>
              <p:cNvSpPr/>
              <p:nvPr/>
            </p:nvSpPr>
            <p:spPr>
              <a:xfrm>
                <a:off x="3399403" y="5486733"/>
                <a:ext cx="107280" cy="107510"/>
              </a:xfrm>
              <a:prstGeom prst="rect">
                <a:avLst/>
              </a:prstGeom>
              <a:solidFill>
                <a:schemeClr val="accent1">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0" name="矩形 619">
                <a:extLst>
                  <a:ext uri="{FF2B5EF4-FFF2-40B4-BE49-F238E27FC236}">
                    <a16:creationId xmlns:a16="http://schemas.microsoft.com/office/drawing/2014/main" id="{DDD6C3FC-4058-46BC-860A-3EA8BC89CEE0}"/>
                  </a:ext>
                </a:extLst>
              </p:cNvPr>
              <p:cNvSpPr/>
              <p:nvPr/>
            </p:nvSpPr>
            <p:spPr>
              <a:xfrm>
                <a:off x="3399403" y="5701178"/>
                <a:ext cx="107280" cy="107510"/>
              </a:xfrm>
              <a:prstGeom prst="rect">
                <a:avLst/>
              </a:prstGeom>
              <a:solidFill>
                <a:srgbClr val="94C9D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1" name="矩形 620">
                <a:extLst>
                  <a:ext uri="{FF2B5EF4-FFF2-40B4-BE49-F238E27FC236}">
                    <a16:creationId xmlns:a16="http://schemas.microsoft.com/office/drawing/2014/main" id="{5ED2B9C7-7404-4D58-BBAE-ACD265214FCA}"/>
                  </a:ext>
                </a:extLst>
              </p:cNvPr>
              <p:cNvSpPr/>
              <p:nvPr/>
            </p:nvSpPr>
            <p:spPr>
              <a:xfrm>
                <a:off x="3399402" y="5593955"/>
                <a:ext cx="107280" cy="107510"/>
              </a:xfrm>
              <a:prstGeom prst="rect">
                <a:avLst/>
              </a:prstGeom>
              <a:solidFill>
                <a:srgbClr val="1F4E9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2" name="矩形 621">
                <a:extLst>
                  <a:ext uri="{FF2B5EF4-FFF2-40B4-BE49-F238E27FC236}">
                    <a16:creationId xmlns:a16="http://schemas.microsoft.com/office/drawing/2014/main" id="{CC54B5C6-9985-4D8C-9BF1-6A338344573E}"/>
                  </a:ext>
                </a:extLst>
              </p:cNvPr>
              <p:cNvSpPr/>
              <p:nvPr/>
            </p:nvSpPr>
            <p:spPr>
              <a:xfrm>
                <a:off x="3399403" y="5806020"/>
                <a:ext cx="107280" cy="107510"/>
              </a:xfrm>
              <a:prstGeom prst="rect">
                <a:avLst/>
              </a:prstGeom>
              <a:solidFill>
                <a:srgbClr val="0D277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639" name="组合 638">
            <a:extLst>
              <a:ext uri="{FF2B5EF4-FFF2-40B4-BE49-F238E27FC236}">
                <a16:creationId xmlns:a16="http://schemas.microsoft.com/office/drawing/2014/main" id="{39E291AF-5821-4022-BA25-A169E4CD037E}"/>
              </a:ext>
            </a:extLst>
          </p:cNvPr>
          <p:cNvGrpSpPr/>
          <p:nvPr/>
        </p:nvGrpSpPr>
        <p:grpSpPr>
          <a:xfrm>
            <a:off x="1408586" y="2058985"/>
            <a:ext cx="3378307" cy="2503587"/>
            <a:chOff x="2491154" y="2261426"/>
            <a:chExt cx="2029720" cy="1504178"/>
          </a:xfrm>
        </p:grpSpPr>
        <p:grpSp>
          <p:nvGrpSpPr>
            <p:cNvPr id="640" name="组合 639">
              <a:extLst>
                <a:ext uri="{FF2B5EF4-FFF2-40B4-BE49-F238E27FC236}">
                  <a16:creationId xmlns:a16="http://schemas.microsoft.com/office/drawing/2014/main" id="{4E357C07-3DDA-4AC0-911E-01BE3AB08F40}"/>
                </a:ext>
              </a:extLst>
            </p:cNvPr>
            <p:cNvGrpSpPr/>
            <p:nvPr/>
          </p:nvGrpSpPr>
          <p:grpSpPr>
            <a:xfrm>
              <a:off x="2491154" y="2261426"/>
              <a:ext cx="2029720" cy="947406"/>
              <a:chOff x="2491154" y="2261426"/>
              <a:chExt cx="2029720" cy="947406"/>
            </a:xfrm>
          </p:grpSpPr>
          <p:sp>
            <p:nvSpPr>
              <p:cNvPr id="651" name="文本框 650">
                <a:extLst>
                  <a:ext uri="{FF2B5EF4-FFF2-40B4-BE49-F238E27FC236}">
                    <a16:creationId xmlns:a16="http://schemas.microsoft.com/office/drawing/2014/main" id="{6A1E6172-F4F0-4EAE-AD62-F1193F87DF27}"/>
                  </a:ext>
                </a:extLst>
              </p:cNvPr>
              <p:cNvSpPr txBox="1"/>
              <p:nvPr/>
            </p:nvSpPr>
            <p:spPr>
              <a:xfrm>
                <a:off x="2491155" y="2620446"/>
                <a:ext cx="589174" cy="3129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Label</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    </a:t>
                </a:r>
                <a:endParaRPr kumimoji="0" lang="zh-CN" altLang="en-US" sz="2400" b="0" i="1"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grpSp>
            <p:nvGrpSpPr>
              <p:cNvPr id="652" name="组合 651">
                <a:extLst>
                  <a:ext uri="{FF2B5EF4-FFF2-40B4-BE49-F238E27FC236}">
                    <a16:creationId xmlns:a16="http://schemas.microsoft.com/office/drawing/2014/main" id="{AD2957EA-E06A-462E-B836-6EFAA498912A}"/>
                  </a:ext>
                </a:extLst>
              </p:cNvPr>
              <p:cNvGrpSpPr/>
              <p:nvPr/>
            </p:nvGrpSpPr>
            <p:grpSpPr>
              <a:xfrm>
                <a:off x="2491154" y="2261426"/>
                <a:ext cx="2029720" cy="947406"/>
                <a:chOff x="2491154" y="2261426"/>
                <a:chExt cx="2029720" cy="947406"/>
              </a:xfrm>
            </p:grpSpPr>
            <p:grpSp>
              <p:nvGrpSpPr>
                <p:cNvPr id="653" name="组合 652">
                  <a:extLst>
                    <a:ext uri="{FF2B5EF4-FFF2-40B4-BE49-F238E27FC236}">
                      <a16:creationId xmlns:a16="http://schemas.microsoft.com/office/drawing/2014/main" id="{FC4EE2FD-776B-46E6-B683-0E7963A7BEF5}"/>
                    </a:ext>
                  </a:extLst>
                </p:cNvPr>
                <p:cNvGrpSpPr/>
                <p:nvPr/>
              </p:nvGrpSpPr>
              <p:grpSpPr>
                <a:xfrm>
                  <a:off x="2491154" y="2261426"/>
                  <a:ext cx="1518095" cy="536816"/>
                  <a:chOff x="2491154" y="2242001"/>
                  <a:chExt cx="1518095" cy="536816"/>
                </a:xfrm>
              </p:grpSpPr>
              <p:sp>
                <p:nvSpPr>
                  <p:cNvPr id="656" name="矩形 655">
                    <a:extLst>
                      <a:ext uri="{FF2B5EF4-FFF2-40B4-BE49-F238E27FC236}">
                        <a16:creationId xmlns:a16="http://schemas.microsoft.com/office/drawing/2014/main" id="{995B95F4-275E-49E3-8145-18F68A8E2075}"/>
                      </a:ext>
                    </a:extLst>
                  </p:cNvPr>
                  <p:cNvSpPr/>
                  <p:nvPr/>
                </p:nvSpPr>
                <p:spPr>
                  <a:xfrm>
                    <a:off x="2491154" y="2348222"/>
                    <a:ext cx="590899" cy="305791"/>
                  </a:xfrm>
                  <a:prstGeom prst="rect">
                    <a:avLst/>
                  </a:prstGeom>
                  <a:solidFill>
                    <a:schemeClr val="bg1"/>
                  </a:solidFill>
                  <a:ln w="158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y</a:t>
                    </a:r>
                    <a:endParaRPr kumimoji="0" lang="zh-CN" altLang="en-US" sz="4800" b="0" i="1"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657" name="矩形 656">
                    <a:extLst>
                      <a:ext uri="{FF2B5EF4-FFF2-40B4-BE49-F238E27FC236}">
                        <a16:creationId xmlns:a16="http://schemas.microsoft.com/office/drawing/2014/main" id="{7FF43062-14A8-4345-A404-5C8D75E52CF3}"/>
                      </a:ext>
                    </a:extLst>
                  </p:cNvPr>
                  <p:cNvSpPr/>
                  <p:nvPr/>
                </p:nvSpPr>
                <p:spPr>
                  <a:xfrm>
                    <a:off x="3471283" y="2242002"/>
                    <a:ext cx="107593" cy="107593"/>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8" name="矩形 657">
                    <a:extLst>
                      <a:ext uri="{FF2B5EF4-FFF2-40B4-BE49-F238E27FC236}">
                        <a16:creationId xmlns:a16="http://schemas.microsoft.com/office/drawing/2014/main" id="{52A171D9-AD51-4AF4-BB5C-38B9915D12E3}"/>
                      </a:ext>
                    </a:extLst>
                  </p:cNvPr>
                  <p:cNvSpPr/>
                  <p:nvPr/>
                </p:nvSpPr>
                <p:spPr>
                  <a:xfrm>
                    <a:off x="3471283" y="2349307"/>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9" name="矩形 658">
                    <a:extLst>
                      <a:ext uri="{FF2B5EF4-FFF2-40B4-BE49-F238E27FC236}">
                        <a16:creationId xmlns:a16="http://schemas.microsoft.com/office/drawing/2014/main" id="{7BADD6A8-D30F-4BA8-9357-27EF6AFB3397}"/>
                      </a:ext>
                    </a:extLst>
                  </p:cNvPr>
                  <p:cNvSpPr/>
                  <p:nvPr/>
                </p:nvSpPr>
                <p:spPr>
                  <a:xfrm>
                    <a:off x="3471283" y="2563918"/>
                    <a:ext cx="107593" cy="107594"/>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0" name="矩形 659">
                    <a:extLst>
                      <a:ext uri="{FF2B5EF4-FFF2-40B4-BE49-F238E27FC236}">
                        <a16:creationId xmlns:a16="http://schemas.microsoft.com/office/drawing/2014/main" id="{2860C215-432D-4FC3-858D-CEBC465130F2}"/>
                      </a:ext>
                    </a:extLst>
                  </p:cNvPr>
                  <p:cNvSpPr/>
                  <p:nvPr/>
                </p:nvSpPr>
                <p:spPr>
                  <a:xfrm>
                    <a:off x="3471283" y="2456612"/>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1" name="矩形 660">
                    <a:extLst>
                      <a:ext uri="{FF2B5EF4-FFF2-40B4-BE49-F238E27FC236}">
                        <a16:creationId xmlns:a16="http://schemas.microsoft.com/office/drawing/2014/main" id="{BD272EF1-3547-47EA-B797-B19CE3F45591}"/>
                      </a:ext>
                    </a:extLst>
                  </p:cNvPr>
                  <p:cNvSpPr/>
                  <p:nvPr/>
                </p:nvSpPr>
                <p:spPr>
                  <a:xfrm>
                    <a:off x="3471283" y="2671224"/>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2" name="矩形 661">
                    <a:extLst>
                      <a:ext uri="{FF2B5EF4-FFF2-40B4-BE49-F238E27FC236}">
                        <a16:creationId xmlns:a16="http://schemas.microsoft.com/office/drawing/2014/main" id="{899485AA-1EFA-4942-85E9-2348E8501930}"/>
                      </a:ext>
                    </a:extLst>
                  </p:cNvPr>
                  <p:cNvSpPr/>
                  <p:nvPr/>
                </p:nvSpPr>
                <p:spPr>
                  <a:xfrm>
                    <a:off x="3578876" y="2242002"/>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3" name="矩形 662">
                    <a:extLst>
                      <a:ext uri="{FF2B5EF4-FFF2-40B4-BE49-F238E27FC236}">
                        <a16:creationId xmlns:a16="http://schemas.microsoft.com/office/drawing/2014/main" id="{5EE15374-FF66-41FE-9764-275AEEE50A5A}"/>
                      </a:ext>
                    </a:extLst>
                  </p:cNvPr>
                  <p:cNvSpPr/>
                  <p:nvPr/>
                </p:nvSpPr>
                <p:spPr>
                  <a:xfrm>
                    <a:off x="3578876" y="2349307"/>
                    <a:ext cx="107593" cy="107593"/>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4" name="矩形 663">
                    <a:extLst>
                      <a:ext uri="{FF2B5EF4-FFF2-40B4-BE49-F238E27FC236}">
                        <a16:creationId xmlns:a16="http://schemas.microsoft.com/office/drawing/2014/main" id="{6805556E-D275-4824-93BB-993C21E08A13}"/>
                      </a:ext>
                    </a:extLst>
                  </p:cNvPr>
                  <p:cNvSpPr/>
                  <p:nvPr/>
                </p:nvSpPr>
                <p:spPr>
                  <a:xfrm>
                    <a:off x="3578876" y="2563918"/>
                    <a:ext cx="107593" cy="10759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5" name="矩形 664">
                    <a:extLst>
                      <a:ext uri="{FF2B5EF4-FFF2-40B4-BE49-F238E27FC236}">
                        <a16:creationId xmlns:a16="http://schemas.microsoft.com/office/drawing/2014/main" id="{5FAE7CC6-74A8-46FE-A00F-B709EBB1D366}"/>
                      </a:ext>
                    </a:extLst>
                  </p:cNvPr>
                  <p:cNvSpPr/>
                  <p:nvPr/>
                </p:nvSpPr>
                <p:spPr>
                  <a:xfrm>
                    <a:off x="3578876" y="2456612"/>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6" name="矩形 665">
                    <a:extLst>
                      <a:ext uri="{FF2B5EF4-FFF2-40B4-BE49-F238E27FC236}">
                        <a16:creationId xmlns:a16="http://schemas.microsoft.com/office/drawing/2014/main" id="{A3B6B9C4-652A-4BFE-AF6D-A9B5A91EEACE}"/>
                      </a:ext>
                    </a:extLst>
                  </p:cNvPr>
                  <p:cNvSpPr/>
                  <p:nvPr/>
                </p:nvSpPr>
                <p:spPr>
                  <a:xfrm>
                    <a:off x="3578876" y="2671224"/>
                    <a:ext cx="107593" cy="107593"/>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7" name="矩形 666">
                    <a:extLst>
                      <a:ext uri="{FF2B5EF4-FFF2-40B4-BE49-F238E27FC236}">
                        <a16:creationId xmlns:a16="http://schemas.microsoft.com/office/drawing/2014/main" id="{96B30823-32F3-4E6A-9CF6-36DFAE9F2F72}"/>
                      </a:ext>
                    </a:extLst>
                  </p:cNvPr>
                  <p:cNvSpPr/>
                  <p:nvPr/>
                </p:nvSpPr>
                <p:spPr>
                  <a:xfrm>
                    <a:off x="3686469" y="2242002"/>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8" name="矩形 667">
                    <a:extLst>
                      <a:ext uri="{FF2B5EF4-FFF2-40B4-BE49-F238E27FC236}">
                        <a16:creationId xmlns:a16="http://schemas.microsoft.com/office/drawing/2014/main" id="{7E341F0E-F546-4771-A53B-A616BB9E5585}"/>
                      </a:ext>
                    </a:extLst>
                  </p:cNvPr>
                  <p:cNvSpPr/>
                  <p:nvPr/>
                </p:nvSpPr>
                <p:spPr>
                  <a:xfrm>
                    <a:off x="3686469" y="2349307"/>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9" name="矩形 668">
                    <a:extLst>
                      <a:ext uri="{FF2B5EF4-FFF2-40B4-BE49-F238E27FC236}">
                        <a16:creationId xmlns:a16="http://schemas.microsoft.com/office/drawing/2014/main" id="{6121B702-BB91-416B-B4E8-2F664465F6E1}"/>
                      </a:ext>
                    </a:extLst>
                  </p:cNvPr>
                  <p:cNvSpPr/>
                  <p:nvPr/>
                </p:nvSpPr>
                <p:spPr>
                  <a:xfrm>
                    <a:off x="3686469" y="2563918"/>
                    <a:ext cx="107593" cy="10759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0" name="矩形 669">
                    <a:extLst>
                      <a:ext uri="{FF2B5EF4-FFF2-40B4-BE49-F238E27FC236}">
                        <a16:creationId xmlns:a16="http://schemas.microsoft.com/office/drawing/2014/main" id="{E7D6C4C0-A695-4205-BACD-D53722F7416B}"/>
                      </a:ext>
                    </a:extLst>
                  </p:cNvPr>
                  <p:cNvSpPr/>
                  <p:nvPr/>
                </p:nvSpPr>
                <p:spPr>
                  <a:xfrm>
                    <a:off x="3686469" y="2456612"/>
                    <a:ext cx="107593" cy="107593"/>
                  </a:xfrm>
                  <a:prstGeom prst="rect">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1" name="矩形 670">
                    <a:extLst>
                      <a:ext uri="{FF2B5EF4-FFF2-40B4-BE49-F238E27FC236}">
                        <a16:creationId xmlns:a16="http://schemas.microsoft.com/office/drawing/2014/main" id="{DC3BE47F-58FA-4447-9B07-9DA8B9906A51}"/>
                      </a:ext>
                    </a:extLst>
                  </p:cNvPr>
                  <p:cNvSpPr/>
                  <p:nvPr/>
                </p:nvSpPr>
                <p:spPr>
                  <a:xfrm>
                    <a:off x="3686469" y="2671224"/>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2" name="矩形 671">
                    <a:extLst>
                      <a:ext uri="{FF2B5EF4-FFF2-40B4-BE49-F238E27FC236}">
                        <a16:creationId xmlns:a16="http://schemas.microsoft.com/office/drawing/2014/main" id="{E28FCB39-D9EC-43E3-AC56-2B99A25FD05A}"/>
                      </a:ext>
                    </a:extLst>
                  </p:cNvPr>
                  <p:cNvSpPr/>
                  <p:nvPr/>
                </p:nvSpPr>
                <p:spPr>
                  <a:xfrm>
                    <a:off x="3794063" y="2242002"/>
                    <a:ext cx="107593" cy="107593"/>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3" name="矩形 672">
                    <a:extLst>
                      <a:ext uri="{FF2B5EF4-FFF2-40B4-BE49-F238E27FC236}">
                        <a16:creationId xmlns:a16="http://schemas.microsoft.com/office/drawing/2014/main" id="{2ACF1DD4-87D5-46ED-83C3-85CEF12F8351}"/>
                      </a:ext>
                    </a:extLst>
                  </p:cNvPr>
                  <p:cNvSpPr/>
                  <p:nvPr/>
                </p:nvSpPr>
                <p:spPr>
                  <a:xfrm>
                    <a:off x="3794063" y="2349307"/>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4" name="矩形 673">
                    <a:extLst>
                      <a:ext uri="{FF2B5EF4-FFF2-40B4-BE49-F238E27FC236}">
                        <a16:creationId xmlns:a16="http://schemas.microsoft.com/office/drawing/2014/main" id="{6E691F4A-0CDE-4CBC-A358-9EA1CFC068A7}"/>
                      </a:ext>
                    </a:extLst>
                  </p:cNvPr>
                  <p:cNvSpPr/>
                  <p:nvPr/>
                </p:nvSpPr>
                <p:spPr>
                  <a:xfrm>
                    <a:off x="3794063" y="2563918"/>
                    <a:ext cx="107593" cy="107594"/>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5" name="矩形 674">
                    <a:extLst>
                      <a:ext uri="{FF2B5EF4-FFF2-40B4-BE49-F238E27FC236}">
                        <a16:creationId xmlns:a16="http://schemas.microsoft.com/office/drawing/2014/main" id="{7A03B800-1935-495D-8BD2-BEF77BFCB317}"/>
                      </a:ext>
                    </a:extLst>
                  </p:cNvPr>
                  <p:cNvSpPr/>
                  <p:nvPr/>
                </p:nvSpPr>
                <p:spPr>
                  <a:xfrm>
                    <a:off x="3794063" y="2456612"/>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 name="矩形 675">
                    <a:extLst>
                      <a:ext uri="{FF2B5EF4-FFF2-40B4-BE49-F238E27FC236}">
                        <a16:creationId xmlns:a16="http://schemas.microsoft.com/office/drawing/2014/main" id="{F04E3F07-FB2D-4389-BE62-A5E544DC47C0}"/>
                      </a:ext>
                    </a:extLst>
                  </p:cNvPr>
                  <p:cNvSpPr/>
                  <p:nvPr/>
                </p:nvSpPr>
                <p:spPr>
                  <a:xfrm>
                    <a:off x="3794063" y="2671224"/>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7" name="矩形 676">
                    <a:extLst>
                      <a:ext uri="{FF2B5EF4-FFF2-40B4-BE49-F238E27FC236}">
                        <a16:creationId xmlns:a16="http://schemas.microsoft.com/office/drawing/2014/main" id="{D6092C9B-0A94-45B1-8823-DD1AC2901FC0}"/>
                      </a:ext>
                    </a:extLst>
                  </p:cNvPr>
                  <p:cNvSpPr/>
                  <p:nvPr/>
                </p:nvSpPr>
                <p:spPr>
                  <a:xfrm>
                    <a:off x="3901656" y="2242001"/>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8" name="矩形 677">
                    <a:extLst>
                      <a:ext uri="{FF2B5EF4-FFF2-40B4-BE49-F238E27FC236}">
                        <a16:creationId xmlns:a16="http://schemas.microsoft.com/office/drawing/2014/main" id="{6E320DAE-C0FD-488F-8FEB-FA73F9F18A46}"/>
                      </a:ext>
                    </a:extLst>
                  </p:cNvPr>
                  <p:cNvSpPr/>
                  <p:nvPr/>
                </p:nvSpPr>
                <p:spPr>
                  <a:xfrm>
                    <a:off x="3901656" y="2349306"/>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9" name="矩形 678">
                    <a:extLst>
                      <a:ext uri="{FF2B5EF4-FFF2-40B4-BE49-F238E27FC236}">
                        <a16:creationId xmlns:a16="http://schemas.microsoft.com/office/drawing/2014/main" id="{02B1C153-EC05-4890-8791-982B9B09430B}"/>
                      </a:ext>
                    </a:extLst>
                  </p:cNvPr>
                  <p:cNvSpPr/>
                  <p:nvPr/>
                </p:nvSpPr>
                <p:spPr>
                  <a:xfrm>
                    <a:off x="3901656" y="2563917"/>
                    <a:ext cx="107593" cy="10759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0" name="矩形 679">
                    <a:extLst>
                      <a:ext uri="{FF2B5EF4-FFF2-40B4-BE49-F238E27FC236}">
                        <a16:creationId xmlns:a16="http://schemas.microsoft.com/office/drawing/2014/main" id="{2171D030-2EE9-45C4-8F76-69A8BB20AE9D}"/>
                      </a:ext>
                    </a:extLst>
                  </p:cNvPr>
                  <p:cNvSpPr/>
                  <p:nvPr/>
                </p:nvSpPr>
                <p:spPr>
                  <a:xfrm>
                    <a:off x="3901656" y="2456612"/>
                    <a:ext cx="107593" cy="107593"/>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1" name="矩形 680">
                    <a:extLst>
                      <a:ext uri="{FF2B5EF4-FFF2-40B4-BE49-F238E27FC236}">
                        <a16:creationId xmlns:a16="http://schemas.microsoft.com/office/drawing/2014/main" id="{E10C686D-4694-48BE-902D-5027C2A134CF}"/>
                      </a:ext>
                    </a:extLst>
                  </p:cNvPr>
                  <p:cNvSpPr/>
                  <p:nvPr/>
                </p:nvSpPr>
                <p:spPr>
                  <a:xfrm>
                    <a:off x="3901656" y="2671224"/>
                    <a:ext cx="107593" cy="107593"/>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82" name="直接箭头连接符 681">
                    <a:extLst>
                      <a:ext uri="{FF2B5EF4-FFF2-40B4-BE49-F238E27FC236}">
                        <a16:creationId xmlns:a16="http://schemas.microsoft.com/office/drawing/2014/main" id="{0EC0A6CF-027F-4F76-9B7F-1BC6D15895CD}"/>
                      </a:ext>
                    </a:extLst>
                  </p:cNvPr>
                  <p:cNvCxnSpPr>
                    <a:cxnSpLocks/>
                  </p:cNvCxnSpPr>
                  <p:nvPr/>
                </p:nvCxnSpPr>
                <p:spPr>
                  <a:xfrm flipV="1">
                    <a:off x="3138471" y="2503122"/>
                    <a:ext cx="296352" cy="861"/>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654" name="直接箭头连接符 35">
                  <a:extLst>
                    <a:ext uri="{FF2B5EF4-FFF2-40B4-BE49-F238E27FC236}">
                      <a16:creationId xmlns:a16="http://schemas.microsoft.com/office/drawing/2014/main" id="{D1740A27-1759-4B92-B2DC-6864F004029C}"/>
                    </a:ext>
                  </a:extLst>
                </p:cNvPr>
                <p:cNvCxnSpPr>
                  <a:cxnSpLocks/>
                </p:cNvCxnSpPr>
                <p:nvPr/>
              </p:nvCxnSpPr>
              <p:spPr>
                <a:xfrm>
                  <a:off x="3740272" y="2968215"/>
                  <a:ext cx="0" cy="240617"/>
                </a:xfrm>
                <a:prstGeom prst="straightConnector1">
                  <a:avLst/>
                </a:prstGeom>
                <a:ln w="25400">
                  <a:solidFill>
                    <a:srgbClr val="C00000"/>
                  </a:solidFill>
                  <a:prstDash val="sysDot"/>
                  <a:tailEnd type="stealth"/>
                </a:ln>
              </p:spPr>
              <p:style>
                <a:lnRef idx="1">
                  <a:schemeClr val="accent1"/>
                </a:lnRef>
                <a:fillRef idx="0">
                  <a:schemeClr val="accent1"/>
                </a:fillRef>
                <a:effectRef idx="0">
                  <a:schemeClr val="accent1"/>
                </a:effectRef>
                <a:fontRef idx="minor">
                  <a:schemeClr val="tx1"/>
                </a:fontRef>
              </p:style>
            </p:cxnSp>
            <p:sp>
              <p:nvSpPr>
                <p:cNvPr id="655" name="文本框 654">
                  <a:extLst>
                    <a:ext uri="{FF2B5EF4-FFF2-40B4-BE49-F238E27FC236}">
                      <a16:creationId xmlns:a16="http://schemas.microsoft.com/office/drawing/2014/main" id="{9EB8A892-05EF-43B3-8AED-663F224743F1}"/>
                    </a:ext>
                  </a:extLst>
                </p:cNvPr>
                <p:cNvSpPr txBox="1"/>
                <p:nvPr/>
              </p:nvSpPr>
              <p:spPr>
                <a:xfrm>
                  <a:off x="3287804" y="2776761"/>
                  <a:ext cx="1233070" cy="2295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Positive mask </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S</a:t>
                  </a:r>
                  <a:r>
                    <a:rPr kumimoji="0" lang="en-US" altLang="zh-CN" sz="1600" b="0" i="0" u="none" strike="noStrike" kern="1200" cap="none" spc="0" normalizeH="0" baseline="3000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pos</a:t>
                  </a:r>
                  <a:endParaRPr kumimoji="0" lang="zh-CN" altLang="en-US" sz="1600" b="0" i="0" u="none" strike="noStrike" kern="1200" cap="none" spc="0" normalizeH="0" baseline="3000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grpSp>
          <p:nvGrpSpPr>
            <p:cNvPr id="641" name="组合 640">
              <a:extLst>
                <a:ext uri="{FF2B5EF4-FFF2-40B4-BE49-F238E27FC236}">
                  <a16:creationId xmlns:a16="http://schemas.microsoft.com/office/drawing/2014/main" id="{2EDF4B43-2E6F-4E9E-B37E-C0C78DA2108D}"/>
                </a:ext>
              </a:extLst>
            </p:cNvPr>
            <p:cNvGrpSpPr/>
            <p:nvPr/>
          </p:nvGrpSpPr>
          <p:grpSpPr>
            <a:xfrm>
              <a:off x="3506686" y="3247787"/>
              <a:ext cx="517919" cy="517817"/>
              <a:chOff x="2979368" y="5388893"/>
              <a:chExt cx="517919" cy="517817"/>
            </a:xfrm>
          </p:grpSpPr>
          <p:sp>
            <p:nvSpPr>
              <p:cNvPr id="642" name="矩形 641">
                <a:extLst>
                  <a:ext uri="{FF2B5EF4-FFF2-40B4-BE49-F238E27FC236}">
                    <a16:creationId xmlns:a16="http://schemas.microsoft.com/office/drawing/2014/main" id="{B8AB8FA1-BC8C-4783-ADB2-B1627254F45E}"/>
                  </a:ext>
                </a:extLst>
              </p:cNvPr>
              <p:cNvSpPr/>
              <p:nvPr/>
            </p:nvSpPr>
            <p:spPr>
              <a:xfrm>
                <a:off x="3189568" y="5591237"/>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3" name="矩形 642">
                <a:extLst>
                  <a:ext uri="{FF2B5EF4-FFF2-40B4-BE49-F238E27FC236}">
                    <a16:creationId xmlns:a16="http://schemas.microsoft.com/office/drawing/2014/main" id="{628114FF-A9A6-49EE-84B1-3961AAEEB02A}"/>
                  </a:ext>
                </a:extLst>
              </p:cNvPr>
              <p:cNvSpPr/>
              <p:nvPr/>
            </p:nvSpPr>
            <p:spPr>
              <a:xfrm>
                <a:off x="3296134" y="5388893"/>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4" name="矩形 643">
                <a:extLst>
                  <a:ext uri="{FF2B5EF4-FFF2-40B4-BE49-F238E27FC236}">
                    <a16:creationId xmlns:a16="http://schemas.microsoft.com/office/drawing/2014/main" id="{9F37BF7E-FE32-4E07-8EC1-5CDA1D7DCE84}"/>
                  </a:ext>
                </a:extLst>
              </p:cNvPr>
              <p:cNvSpPr/>
              <p:nvPr/>
            </p:nvSpPr>
            <p:spPr>
              <a:xfrm>
                <a:off x="3081887" y="5483967"/>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5" name="矩形 644">
                <a:extLst>
                  <a:ext uri="{FF2B5EF4-FFF2-40B4-BE49-F238E27FC236}">
                    <a16:creationId xmlns:a16="http://schemas.microsoft.com/office/drawing/2014/main" id="{7F9E1EDB-BDF5-4BB4-B2D9-434D5C676AD4}"/>
                  </a:ext>
                </a:extLst>
              </p:cNvPr>
              <p:cNvSpPr/>
              <p:nvPr/>
            </p:nvSpPr>
            <p:spPr>
              <a:xfrm>
                <a:off x="3403048" y="5590467"/>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6" name="矩形 645">
                <a:extLst>
                  <a:ext uri="{FF2B5EF4-FFF2-40B4-BE49-F238E27FC236}">
                    <a16:creationId xmlns:a16="http://schemas.microsoft.com/office/drawing/2014/main" id="{9669911E-86C7-409E-82AF-5FFDE7DD3C32}"/>
                  </a:ext>
                </a:extLst>
              </p:cNvPr>
              <p:cNvSpPr/>
              <p:nvPr/>
            </p:nvSpPr>
            <p:spPr>
              <a:xfrm>
                <a:off x="3403417" y="5801258"/>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7" name="矩形 646">
                <a:extLst>
                  <a:ext uri="{FF2B5EF4-FFF2-40B4-BE49-F238E27FC236}">
                    <a16:creationId xmlns:a16="http://schemas.microsoft.com/office/drawing/2014/main" id="{00BC918A-7FAD-4DA5-9B7D-491C62A72780}"/>
                  </a:ext>
                </a:extLst>
              </p:cNvPr>
              <p:cNvSpPr/>
              <p:nvPr/>
            </p:nvSpPr>
            <p:spPr>
              <a:xfrm>
                <a:off x="3080203" y="5803639"/>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8" name="矩形 647">
                <a:extLst>
                  <a:ext uri="{FF2B5EF4-FFF2-40B4-BE49-F238E27FC236}">
                    <a16:creationId xmlns:a16="http://schemas.microsoft.com/office/drawing/2014/main" id="{E4298A81-1064-4194-9263-677FE5DCACCF}"/>
                  </a:ext>
                </a:extLst>
              </p:cNvPr>
              <p:cNvSpPr/>
              <p:nvPr/>
            </p:nvSpPr>
            <p:spPr>
              <a:xfrm>
                <a:off x="3298827" y="5697833"/>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9" name="矩形 648">
                <a:extLst>
                  <a:ext uri="{FF2B5EF4-FFF2-40B4-BE49-F238E27FC236}">
                    <a16:creationId xmlns:a16="http://schemas.microsoft.com/office/drawing/2014/main" id="{01A900D4-AD5A-4283-B640-C445E7F7F275}"/>
                  </a:ext>
                </a:extLst>
              </p:cNvPr>
              <p:cNvSpPr/>
              <p:nvPr/>
            </p:nvSpPr>
            <p:spPr>
              <a:xfrm>
                <a:off x="2979368" y="5698424"/>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0" name="矩形 649">
                <a:extLst>
                  <a:ext uri="{FF2B5EF4-FFF2-40B4-BE49-F238E27FC236}">
                    <a16:creationId xmlns:a16="http://schemas.microsoft.com/office/drawing/2014/main" id="{E1C71270-EC56-4FC3-8259-D8E9DA6F0FC7}"/>
                  </a:ext>
                </a:extLst>
              </p:cNvPr>
              <p:cNvSpPr/>
              <p:nvPr/>
            </p:nvSpPr>
            <p:spPr>
              <a:xfrm>
                <a:off x="2979369" y="5388893"/>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683" name="组合 682">
            <a:extLst>
              <a:ext uri="{FF2B5EF4-FFF2-40B4-BE49-F238E27FC236}">
                <a16:creationId xmlns:a16="http://schemas.microsoft.com/office/drawing/2014/main" id="{33E5B58D-3538-4111-920F-818449730B51}"/>
              </a:ext>
            </a:extLst>
          </p:cNvPr>
          <p:cNvGrpSpPr/>
          <p:nvPr/>
        </p:nvGrpSpPr>
        <p:grpSpPr>
          <a:xfrm>
            <a:off x="3896217" y="1884854"/>
            <a:ext cx="2452442" cy="3393343"/>
            <a:chOff x="3985746" y="2156806"/>
            <a:chExt cx="1473450" cy="2038752"/>
          </a:xfrm>
        </p:grpSpPr>
        <p:sp>
          <p:nvSpPr>
            <p:cNvPr id="684" name="文本框 683">
              <a:extLst>
                <a:ext uri="{FF2B5EF4-FFF2-40B4-BE49-F238E27FC236}">
                  <a16:creationId xmlns:a16="http://schemas.microsoft.com/office/drawing/2014/main" id="{263B080D-190F-4E49-9AA2-0EA21DFB7146}"/>
                </a:ext>
              </a:extLst>
            </p:cNvPr>
            <p:cNvSpPr txBox="1"/>
            <p:nvPr/>
          </p:nvSpPr>
          <p:spPr>
            <a:xfrm>
              <a:off x="4187206" y="3844220"/>
              <a:ext cx="1271990" cy="35133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Subgraphs </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W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in a mini-batch</a:t>
              </a:r>
              <a:endPar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grpSp>
          <p:nvGrpSpPr>
            <p:cNvPr id="685" name="组合 684">
              <a:extLst>
                <a:ext uri="{FF2B5EF4-FFF2-40B4-BE49-F238E27FC236}">
                  <a16:creationId xmlns:a16="http://schemas.microsoft.com/office/drawing/2014/main" id="{6DA29425-7CD3-45D6-A97F-289DDED6792E}"/>
                </a:ext>
              </a:extLst>
            </p:cNvPr>
            <p:cNvGrpSpPr/>
            <p:nvPr/>
          </p:nvGrpSpPr>
          <p:grpSpPr>
            <a:xfrm>
              <a:off x="3985746" y="2156806"/>
              <a:ext cx="1195361" cy="1690310"/>
              <a:chOff x="3985790" y="2156806"/>
              <a:chExt cx="1195361" cy="1690310"/>
            </a:xfrm>
          </p:grpSpPr>
          <p:grpSp>
            <p:nvGrpSpPr>
              <p:cNvPr id="686" name="组合 685">
                <a:extLst>
                  <a:ext uri="{FF2B5EF4-FFF2-40B4-BE49-F238E27FC236}">
                    <a16:creationId xmlns:a16="http://schemas.microsoft.com/office/drawing/2014/main" id="{97B0BB17-A99E-4162-8811-11A6C5FAEEEE}"/>
                  </a:ext>
                </a:extLst>
              </p:cNvPr>
              <p:cNvGrpSpPr/>
              <p:nvPr/>
            </p:nvGrpSpPr>
            <p:grpSpPr>
              <a:xfrm>
                <a:off x="3985790" y="2156806"/>
                <a:ext cx="1195361" cy="1690310"/>
                <a:chOff x="3981150" y="2112505"/>
                <a:chExt cx="1195361" cy="1690310"/>
              </a:xfrm>
            </p:grpSpPr>
            <p:grpSp>
              <p:nvGrpSpPr>
                <p:cNvPr id="698" name="组合 697">
                  <a:extLst>
                    <a:ext uri="{FF2B5EF4-FFF2-40B4-BE49-F238E27FC236}">
                      <a16:creationId xmlns:a16="http://schemas.microsoft.com/office/drawing/2014/main" id="{BD3B6A94-036B-44FA-BDE3-0C1D8A7D3623}"/>
                    </a:ext>
                  </a:extLst>
                </p:cNvPr>
                <p:cNvGrpSpPr/>
                <p:nvPr/>
              </p:nvGrpSpPr>
              <p:grpSpPr>
                <a:xfrm>
                  <a:off x="4443144" y="2112505"/>
                  <a:ext cx="733367" cy="1690310"/>
                  <a:chOff x="4443144" y="2156955"/>
                  <a:chExt cx="733367" cy="1690310"/>
                </a:xfrm>
              </p:grpSpPr>
              <p:sp>
                <p:nvSpPr>
                  <p:cNvPr id="701" name="椭圆 700">
                    <a:extLst>
                      <a:ext uri="{FF2B5EF4-FFF2-40B4-BE49-F238E27FC236}">
                        <a16:creationId xmlns:a16="http://schemas.microsoft.com/office/drawing/2014/main" id="{B3987EA7-196F-4311-9A00-5221FFD473B5}"/>
                      </a:ext>
                    </a:extLst>
                  </p:cNvPr>
                  <p:cNvSpPr/>
                  <p:nvPr/>
                </p:nvSpPr>
                <p:spPr>
                  <a:xfrm>
                    <a:off x="4882945" y="2452321"/>
                    <a:ext cx="88545" cy="89196"/>
                  </a:xfrm>
                  <a:prstGeom prst="ellipse">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2" name="圆角矩形 401">
                    <a:extLst>
                      <a:ext uri="{FF2B5EF4-FFF2-40B4-BE49-F238E27FC236}">
                        <a16:creationId xmlns:a16="http://schemas.microsoft.com/office/drawing/2014/main" id="{46BFB073-8928-4A08-85BD-3047E20CE4A1}"/>
                      </a:ext>
                    </a:extLst>
                  </p:cNvPr>
                  <p:cNvSpPr/>
                  <p:nvPr/>
                </p:nvSpPr>
                <p:spPr>
                  <a:xfrm>
                    <a:off x="4443144" y="2156955"/>
                    <a:ext cx="733367" cy="706909"/>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3" name="椭圆 702">
                    <a:extLst>
                      <a:ext uri="{FF2B5EF4-FFF2-40B4-BE49-F238E27FC236}">
                        <a16:creationId xmlns:a16="http://schemas.microsoft.com/office/drawing/2014/main" id="{76763A72-A6A4-4056-B41C-85507BF0D967}"/>
                      </a:ext>
                    </a:extLst>
                  </p:cNvPr>
                  <p:cNvSpPr/>
                  <p:nvPr/>
                </p:nvSpPr>
                <p:spPr>
                  <a:xfrm>
                    <a:off x="4909955" y="2484275"/>
                    <a:ext cx="86400" cy="86439"/>
                  </a:xfrm>
                  <a:prstGeom prst="ellipse">
                    <a:avLst/>
                  </a:prstGeom>
                  <a:solidFill>
                    <a:srgbClr val="8FABD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4" name="椭圆 703">
                    <a:extLst>
                      <a:ext uri="{FF2B5EF4-FFF2-40B4-BE49-F238E27FC236}">
                        <a16:creationId xmlns:a16="http://schemas.microsoft.com/office/drawing/2014/main" id="{C7E22971-9774-4E2A-8551-89E5E1FC7161}"/>
                      </a:ext>
                    </a:extLst>
                  </p:cNvPr>
                  <p:cNvSpPr/>
                  <p:nvPr/>
                </p:nvSpPr>
                <p:spPr>
                  <a:xfrm>
                    <a:off x="4741513" y="2400243"/>
                    <a:ext cx="81688" cy="86439"/>
                  </a:xfrm>
                  <a:prstGeom prst="ellipse">
                    <a:avLst/>
                  </a:prstGeom>
                  <a:solidFill>
                    <a:srgbClr val="FEC001">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5" name="椭圆 704">
                    <a:extLst>
                      <a:ext uri="{FF2B5EF4-FFF2-40B4-BE49-F238E27FC236}">
                        <a16:creationId xmlns:a16="http://schemas.microsoft.com/office/drawing/2014/main" id="{35562678-D2C1-4C6D-A53E-00D130254913}"/>
                      </a:ext>
                    </a:extLst>
                  </p:cNvPr>
                  <p:cNvSpPr/>
                  <p:nvPr/>
                </p:nvSpPr>
                <p:spPr>
                  <a:xfrm>
                    <a:off x="4726439" y="2595366"/>
                    <a:ext cx="81688" cy="8643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6" name="星形: 五角 705">
                    <a:extLst>
                      <a:ext uri="{FF2B5EF4-FFF2-40B4-BE49-F238E27FC236}">
                        <a16:creationId xmlns:a16="http://schemas.microsoft.com/office/drawing/2014/main" id="{A4F59120-290F-4E8D-A0D9-E5D62339890A}"/>
                      </a:ext>
                    </a:extLst>
                  </p:cNvPr>
                  <p:cNvSpPr/>
                  <p:nvPr/>
                </p:nvSpPr>
                <p:spPr>
                  <a:xfrm>
                    <a:off x="4597448" y="2491726"/>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7" name="星形: 五角 706">
                    <a:extLst>
                      <a:ext uri="{FF2B5EF4-FFF2-40B4-BE49-F238E27FC236}">
                        <a16:creationId xmlns:a16="http://schemas.microsoft.com/office/drawing/2014/main" id="{12FB38F7-BFEB-4DEE-88FC-3FDA69D2E398}"/>
                      </a:ext>
                    </a:extLst>
                  </p:cNvPr>
                  <p:cNvSpPr/>
                  <p:nvPr/>
                </p:nvSpPr>
                <p:spPr>
                  <a:xfrm>
                    <a:off x="4610849" y="2322945"/>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8" name="星形: 五角 707">
                    <a:extLst>
                      <a:ext uri="{FF2B5EF4-FFF2-40B4-BE49-F238E27FC236}">
                        <a16:creationId xmlns:a16="http://schemas.microsoft.com/office/drawing/2014/main" id="{449243A2-A00C-4AF0-9C6D-1D7C71F7F985}"/>
                      </a:ext>
                    </a:extLst>
                  </p:cNvPr>
                  <p:cNvSpPr/>
                  <p:nvPr/>
                </p:nvSpPr>
                <p:spPr>
                  <a:xfrm>
                    <a:off x="4718516" y="2242446"/>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9" name="星形: 五角 708">
                    <a:extLst>
                      <a:ext uri="{FF2B5EF4-FFF2-40B4-BE49-F238E27FC236}">
                        <a16:creationId xmlns:a16="http://schemas.microsoft.com/office/drawing/2014/main" id="{21F2CEEC-4128-43F2-A864-7120533504DF}"/>
                      </a:ext>
                    </a:extLst>
                  </p:cNvPr>
                  <p:cNvSpPr/>
                  <p:nvPr/>
                </p:nvSpPr>
                <p:spPr>
                  <a:xfrm>
                    <a:off x="4982788" y="2573756"/>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0" name="星形: 五角 709">
                    <a:extLst>
                      <a:ext uri="{FF2B5EF4-FFF2-40B4-BE49-F238E27FC236}">
                        <a16:creationId xmlns:a16="http://schemas.microsoft.com/office/drawing/2014/main" id="{A19A5085-11D6-4550-B265-45628665E79D}"/>
                      </a:ext>
                    </a:extLst>
                  </p:cNvPr>
                  <p:cNvSpPr/>
                  <p:nvPr/>
                </p:nvSpPr>
                <p:spPr>
                  <a:xfrm>
                    <a:off x="4627976" y="2675572"/>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1" name="星形: 五角 710">
                    <a:extLst>
                      <a:ext uri="{FF2B5EF4-FFF2-40B4-BE49-F238E27FC236}">
                        <a16:creationId xmlns:a16="http://schemas.microsoft.com/office/drawing/2014/main" id="{296E008D-39B4-4281-BAF7-0C756C88F5F7}"/>
                      </a:ext>
                    </a:extLst>
                  </p:cNvPr>
                  <p:cNvSpPr/>
                  <p:nvPr/>
                </p:nvSpPr>
                <p:spPr>
                  <a:xfrm>
                    <a:off x="4766254" y="2721160"/>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2" name="星形: 五角 711">
                    <a:extLst>
                      <a:ext uri="{FF2B5EF4-FFF2-40B4-BE49-F238E27FC236}">
                        <a16:creationId xmlns:a16="http://schemas.microsoft.com/office/drawing/2014/main" id="{FAF7EB3C-0755-4D07-955B-C5752745454B}"/>
                      </a:ext>
                    </a:extLst>
                  </p:cNvPr>
                  <p:cNvSpPr/>
                  <p:nvPr/>
                </p:nvSpPr>
                <p:spPr>
                  <a:xfrm>
                    <a:off x="4471551" y="2373569"/>
                    <a:ext cx="102992" cy="113113"/>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3" name="星形: 五角 712">
                    <a:extLst>
                      <a:ext uri="{FF2B5EF4-FFF2-40B4-BE49-F238E27FC236}">
                        <a16:creationId xmlns:a16="http://schemas.microsoft.com/office/drawing/2014/main" id="{6A32FEFB-65D3-496B-B50E-3DAFEA0E66D8}"/>
                      </a:ext>
                    </a:extLst>
                  </p:cNvPr>
                  <p:cNvSpPr/>
                  <p:nvPr/>
                </p:nvSpPr>
                <p:spPr>
                  <a:xfrm>
                    <a:off x="4853380" y="2589601"/>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4" name="星形: 五角 713">
                    <a:extLst>
                      <a:ext uri="{FF2B5EF4-FFF2-40B4-BE49-F238E27FC236}">
                        <a16:creationId xmlns:a16="http://schemas.microsoft.com/office/drawing/2014/main" id="{950D68D4-F57B-40A8-9192-DE036712F008}"/>
                      </a:ext>
                    </a:extLst>
                  </p:cNvPr>
                  <p:cNvSpPr/>
                  <p:nvPr/>
                </p:nvSpPr>
                <p:spPr>
                  <a:xfrm>
                    <a:off x="4901695" y="2181888"/>
                    <a:ext cx="102992" cy="113113"/>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5" name="星形: 五角 714">
                    <a:extLst>
                      <a:ext uri="{FF2B5EF4-FFF2-40B4-BE49-F238E27FC236}">
                        <a16:creationId xmlns:a16="http://schemas.microsoft.com/office/drawing/2014/main" id="{74D82D7C-B566-42F2-9F2F-C04907132AF1}"/>
                      </a:ext>
                    </a:extLst>
                  </p:cNvPr>
                  <p:cNvSpPr/>
                  <p:nvPr/>
                </p:nvSpPr>
                <p:spPr>
                  <a:xfrm>
                    <a:off x="4499112" y="2617214"/>
                    <a:ext cx="102992" cy="113113"/>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6" name="星形: 五角 715">
                    <a:extLst>
                      <a:ext uri="{FF2B5EF4-FFF2-40B4-BE49-F238E27FC236}">
                        <a16:creationId xmlns:a16="http://schemas.microsoft.com/office/drawing/2014/main" id="{09971C34-F874-4123-B720-8C7B70291CE5}"/>
                      </a:ext>
                    </a:extLst>
                  </p:cNvPr>
                  <p:cNvSpPr/>
                  <p:nvPr/>
                </p:nvSpPr>
                <p:spPr>
                  <a:xfrm>
                    <a:off x="5065702" y="2482072"/>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7" name="星形: 五角 716">
                    <a:extLst>
                      <a:ext uri="{FF2B5EF4-FFF2-40B4-BE49-F238E27FC236}">
                        <a16:creationId xmlns:a16="http://schemas.microsoft.com/office/drawing/2014/main" id="{81A45AF2-B225-4F36-9544-7ACAEDEA60EC}"/>
                      </a:ext>
                    </a:extLst>
                  </p:cNvPr>
                  <p:cNvSpPr/>
                  <p:nvPr/>
                </p:nvSpPr>
                <p:spPr>
                  <a:xfrm>
                    <a:off x="4926121" y="2338821"/>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8" name="矩形 717">
                    <a:extLst>
                      <a:ext uri="{FF2B5EF4-FFF2-40B4-BE49-F238E27FC236}">
                        <a16:creationId xmlns:a16="http://schemas.microsoft.com/office/drawing/2014/main" id="{7721E922-C18D-45B7-85FB-B836AFBB2FAE}"/>
                      </a:ext>
                    </a:extLst>
                  </p:cNvPr>
                  <p:cNvSpPr/>
                  <p:nvPr/>
                </p:nvSpPr>
                <p:spPr>
                  <a:xfrm rot="5400000">
                    <a:off x="4694562" y="2783388"/>
                    <a:ext cx="415498" cy="4799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9" name="圆角矩形 401">
                    <a:extLst>
                      <a:ext uri="{FF2B5EF4-FFF2-40B4-BE49-F238E27FC236}">
                        <a16:creationId xmlns:a16="http://schemas.microsoft.com/office/drawing/2014/main" id="{B5B8E69E-88C8-485F-BCCC-9434D6301EF9}"/>
                      </a:ext>
                    </a:extLst>
                  </p:cNvPr>
                  <p:cNvSpPr/>
                  <p:nvPr/>
                </p:nvSpPr>
                <p:spPr>
                  <a:xfrm>
                    <a:off x="4443144" y="3140356"/>
                    <a:ext cx="733367" cy="706909"/>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0" name="椭圆 719">
                    <a:extLst>
                      <a:ext uri="{FF2B5EF4-FFF2-40B4-BE49-F238E27FC236}">
                        <a16:creationId xmlns:a16="http://schemas.microsoft.com/office/drawing/2014/main" id="{209145A8-12C6-4828-8A8F-C37A9A643CF9}"/>
                      </a:ext>
                    </a:extLst>
                  </p:cNvPr>
                  <p:cNvSpPr/>
                  <p:nvPr/>
                </p:nvSpPr>
                <p:spPr>
                  <a:xfrm>
                    <a:off x="4916305" y="3454976"/>
                    <a:ext cx="81688" cy="86439"/>
                  </a:xfrm>
                  <a:prstGeom prst="ellipse">
                    <a:avLst/>
                  </a:prstGeom>
                  <a:solidFill>
                    <a:srgbClr val="8FABDD">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 name="椭圆 720">
                    <a:extLst>
                      <a:ext uri="{FF2B5EF4-FFF2-40B4-BE49-F238E27FC236}">
                        <a16:creationId xmlns:a16="http://schemas.microsoft.com/office/drawing/2014/main" id="{E437D92D-4C56-4049-AD0B-CB6B527B82C5}"/>
                      </a:ext>
                    </a:extLst>
                  </p:cNvPr>
                  <p:cNvSpPr/>
                  <p:nvPr/>
                </p:nvSpPr>
                <p:spPr>
                  <a:xfrm>
                    <a:off x="4741513" y="3364594"/>
                    <a:ext cx="86400" cy="86439"/>
                  </a:xfrm>
                  <a:prstGeom prst="ellipse">
                    <a:avLst/>
                  </a:prstGeom>
                  <a:solidFill>
                    <a:srgbClr val="FEC00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2" name="椭圆 721">
                    <a:extLst>
                      <a:ext uri="{FF2B5EF4-FFF2-40B4-BE49-F238E27FC236}">
                        <a16:creationId xmlns:a16="http://schemas.microsoft.com/office/drawing/2014/main" id="{67CD949D-907B-4B7F-9293-55C6A4D24172}"/>
                      </a:ext>
                    </a:extLst>
                  </p:cNvPr>
                  <p:cNvSpPr/>
                  <p:nvPr/>
                </p:nvSpPr>
                <p:spPr>
                  <a:xfrm>
                    <a:off x="4726439" y="3559717"/>
                    <a:ext cx="81688" cy="8643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3" name="星形: 五角 722">
                    <a:extLst>
                      <a:ext uri="{FF2B5EF4-FFF2-40B4-BE49-F238E27FC236}">
                        <a16:creationId xmlns:a16="http://schemas.microsoft.com/office/drawing/2014/main" id="{897BD8CD-1DBE-4F71-A8A2-EBE9BEA51185}"/>
                      </a:ext>
                    </a:extLst>
                  </p:cNvPr>
                  <p:cNvSpPr/>
                  <p:nvPr/>
                </p:nvSpPr>
                <p:spPr>
                  <a:xfrm>
                    <a:off x="4597448" y="3456077"/>
                    <a:ext cx="102992" cy="113113"/>
                  </a:xfrm>
                  <a:prstGeom prst="star5">
                    <a:avLst/>
                  </a:prstGeom>
                  <a:solidFill>
                    <a:srgbClr val="8FABD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4" name="星形: 五角 723">
                    <a:extLst>
                      <a:ext uri="{FF2B5EF4-FFF2-40B4-BE49-F238E27FC236}">
                        <a16:creationId xmlns:a16="http://schemas.microsoft.com/office/drawing/2014/main" id="{D26A14A4-3928-4D08-A0EE-71AB68547833}"/>
                      </a:ext>
                    </a:extLst>
                  </p:cNvPr>
                  <p:cNvSpPr/>
                  <p:nvPr/>
                </p:nvSpPr>
                <p:spPr>
                  <a:xfrm>
                    <a:off x="4610849" y="3287296"/>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5" name="星形: 五角 724">
                    <a:extLst>
                      <a:ext uri="{FF2B5EF4-FFF2-40B4-BE49-F238E27FC236}">
                        <a16:creationId xmlns:a16="http://schemas.microsoft.com/office/drawing/2014/main" id="{75305E73-B53F-4AD2-B524-2BCC00289056}"/>
                      </a:ext>
                    </a:extLst>
                  </p:cNvPr>
                  <p:cNvSpPr/>
                  <p:nvPr/>
                </p:nvSpPr>
                <p:spPr>
                  <a:xfrm>
                    <a:off x="4718516" y="320679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6" name="星形: 五角 725">
                    <a:extLst>
                      <a:ext uri="{FF2B5EF4-FFF2-40B4-BE49-F238E27FC236}">
                        <a16:creationId xmlns:a16="http://schemas.microsoft.com/office/drawing/2014/main" id="{CFD04C93-5861-4754-A2FF-D200573F7D3C}"/>
                      </a:ext>
                    </a:extLst>
                  </p:cNvPr>
                  <p:cNvSpPr/>
                  <p:nvPr/>
                </p:nvSpPr>
                <p:spPr>
                  <a:xfrm>
                    <a:off x="4982788" y="3538107"/>
                    <a:ext cx="102992" cy="113113"/>
                  </a:xfrm>
                  <a:prstGeom prst="star5">
                    <a:avLst/>
                  </a:prstGeom>
                  <a:solidFill>
                    <a:srgbClr val="8FABD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7" name="星形: 五角 726">
                    <a:extLst>
                      <a:ext uri="{FF2B5EF4-FFF2-40B4-BE49-F238E27FC236}">
                        <a16:creationId xmlns:a16="http://schemas.microsoft.com/office/drawing/2014/main" id="{114C20E7-0D34-4F4E-B9FC-EC85D05F32F3}"/>
                      </a:ext>
                    </a:extLst>
                  </p:cNvPr>
                  <p:cNvSpPr/>
                  <p:nvPr/>
                </p:nvSpPr>
                <p:spPr>
                  <a:xfrm>
                    <a:off x="4627976" y="3639923"/>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8" name="星形: 五角 727">
                    <a:extLst>
                      <a:ext uri="{FF2B5EF4-FFF2-40B4-BE49-F238E27FC236}">
                        <a16:creationId xmlns:a16="http://schemas.microsoft.com/office/drawing/2014/main" id="{A8D1DBE6-6BEF-405C-8527-813DA4D55974}"/>
                      </a:ext>
                    </a:extLst>
                  </p:cNvPr>
                  <p:cNvSpPr/>
                  <p:nvPr/>
                </p:nvSpPr>
                <p:spPr>
                  <a:xfrm>
                    <a:off x="4777314" y="3685072"/>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9" name="星形: 五角 728">
                    <a:extLst>
                      <a:ext uri="{FF2B5EF4-FFF2-40B4-BE49-F238E27FC236}">
                        <a16:creationId xmlns:a16="http://schemas.microsoft.com/office/drawing/2014/main" id="{E85FAE67-737A-4246-84C3-BDE8AC0EA435}"/>
                      </a:ext>
                    </a:extLst>
                  </p:cNvPr>
                  <p:cNvSpPr/>
                  <p:nvPr/>
                </p:nvSpPr>
                <p:spPr>
                  <a:xfrm>
                    <a:off x="4471551" y="3337920"/>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0" name="星形: 五角 729">
                    <a:extLst>
                      <a:ext uri="{FF2B5EF4-FFF2-40B4-BE49-F238E27FC236}">
                        <a16:creationId xmlns:a16="http://schemas.microsoft.com/office/drawing/2014/main" id="{765A38D1-B4FB-4EFD-AB3C-1A471BE3D2D6}"/>
                      </a:ext>
                    </a:extLst>
                  </p:cNvPr>
                  <p:cNvSpPr/>
                  <p:nvPr/>
                </p:nvSpPr>
                <p:spPr>
                  <a:xfrm>
                    <a:off x="4853380" y="3553952"/>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1" name="星形: 五角 730">
                    <a:extLst>
                      <a:ext uri="{FF2B5EF4-FFF2-40B4-BE49-F238E27FC236}">
                        <a16:creationId xmlns:a16="http://schemas.microsoft.com/office/drawing/2014/main" id="{3D396672-B165-4DB4-B039-2CCA63ACF069}"/>
                      </a:ext>
                    </a:extLst>
                  </p:cNvPr>
                  <p:cNvSpPr/>
                  <p:nvPr/>
                </p:nvSpPr>
                <p:spPr>
                  <a:xfrm>
                    <a:off x="4877377" y="3161199"/>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2" name="星形: 五角 731">
                    <a:extLst>
                      <a:ext uri="{FF2B5EF4-FFF2-40B4-BE49-F238E27FC236}">
                        <a16:creationId xmlns:a16="http://schemas.microsoft.com/office/drawing/2014/main" id="{180E1C2C-1AAE-44CE-A7C9-EC8FB7919008}"/>
                      </a:ext>
                    </a:extLst>
                  </p:cNvPr>
                  <p:cNvSpPr/>
                  <p:nvPr/>
                </p:nvSpPr>
                <p:spPr>
                  <a:xfrm>
                    <a:off x="4499112" y="3581565"/>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3" name="星形: 五角 732">
                    <a:extLst>
                      <a:ext uri="{FF2B5EF4-FFF2-40B4-BE49-F238E27FC236}">
                        <a16:creationId xmlns:a16="http://schemas.microsoft.com/office/drawing/2014/main" id="{C322DC5E-F3BC-43BD-AAD9-7A13F4A131E1}"/>
                      </a:ext>
                    </a:extLst>
                  </p:cNvPr>
                  <p:cNvSpPr/>
                  <p:nvPr/>
                </p:nvSpPr>
                <p:spPr>
                  <a:xfrm>
                    <a:off x="5065702" y="3446423"/>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4" name="星形: 五角 733">
                    <a:extLst>
                      <a:ext uri="{FF2B5EF4-FFF2-40B4-BE49-F238E27FC236}">
                        <a16:creationId xmlns:a16="http://schemas.microsoft.com/office/drawing/2014/main" id="{95B78BB4-4721-4EF8-9576-9EDD332ED520}"/>
                      </a:ext>
                    </a:extLst>
                  </p:cNvPr>
                  <p:cNvSpPr/>
                  <p:nvPr/>
                </p:nvSpPr>
                <p:spPr>
                  <a:xfrm>
                    <a:off x="4896104" y="3308352"/>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699" name="直接箭头连接符 698">
                  <a:extLst>
                    <a:ext uri="{FF2B5EF4-FFF2-40B4-BE49-F238E27FC236}">
                      <a16:creationId xmlns:a16="http://schemas.microsoft.com/office/drawing/2014/main" id="{41255FBB-292E-4EB4-873C-590F6CAFCC10}"/>
                    </a:ext>
                  </a:extLst>
                </p:cNvPr>
                <p:cNvCxnSpPr>
                  <a:cxnSpLocks/>
                </p:cNvCxnSpPr>
                <p:nvPr/>
              </p:nvCxnSpPr>
              <p:spPr>
                <a:xfrm>
                  <a:off x="4072800" y="3435514"/>
                  <a:ext cx="309020"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00" name="文本框 699">
                  <a:extLst>
                    <a:ext uri="{FF2B5EF4-FFF2-40B4-BE49-F238E27FC236}">
                      <a16:creationId xmlns:a16="http://schemas.microsoft.com/office/drawing/2014/main" id="{256466CD-9113-4467-A8B8-0200CABC024C}"/>
                    </a:ext>
                  </a:extLst>
                </p:cNvPr>
                <p:cNvSpPr txBox="1"/>
                <p:nvPr/>
              </p:nvSpPr>
              <p:spPr>
                <a:xfrm>
                  <a:off x="3981150" y="3198803"/>
                  <a:ext cx="500633" cy="2503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Top-</a:t>
                  </a:r>
                  <a:r>
                    <a:rPr kumimoji="0" lang="en-US" altLang="zh-CN"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endParaRPr kumimoji="0" lang="zh-CN" altLang="en-US"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87" name="组合 686">
                <a:extLst>
                  <a:ext uri="{FF2B5EF4-FFF2-40B4-BE49-F238E27FC236}">
                    <a16:creationId xmlns:a16="http://schemas.microsoft.com/office/drawing/2014/main" id="{2441DB53-8660-4199-8A86-ADD860E0B7B1}"/>
                  </a:ext>
                </a:extLst>
              </p:cNvPr>
              <p:cNvGrpSpPr/>
              <p:nvPr/>
            </p:nvGrpSpPr>
            <p:grpSpPr>
              <a:xfrm>
                <a:off x="4584676" y="2354972"/>
                <a:ext cx="436520" cy="1251229"/>
                <a:chOff x="4581747" y="2360777"/>
                <a:chExt cx="436520" cy="1251229"/>
              </a:xfrm>
            </p:grpSpPr>
            <p:grpSp>
              <p:nvGrpSpPr>
                <p:cNvPr id="688" name="组合 687">
                  <a:extLst>
                    <a:ext uri="{FF2B5EF4-FFF2-40B4-BE49-F238E27FC236}">
                      <a16:creationId xmlns:a16="http://schemas.microsoft.com/office/drawing/2014/main" id="{6ED3E58E-C0BE-47F4-A393-A680DEB82D7D}"/>
                    </a:ext>
                  </a:extLst>
                </p:cNvPr>
                <p:cNvGrpSpPr/>
                <p:nvPr/>
              </p:nvGrpSpPr>
              <p:grpSpPr>
                <a:xfrm>
                  <a:off x="4690098" y="2360777"/>
                  <a:ext cx="328169" cy="234408"/>
                  <a:chOff x="4690098" y="2360777"/>
                  <a:chExt cx="328169" cy="234408"/>
                </a:xfrm>
              </p:grpSpPr>
              <p:cxnSp>
                <p:nvCxnSpPr>
                  <p:cNvPr id="694" name="直接连接符 693">
                    <a:extLst>
                      <a:ext uri="{FF2B5EF4-FFF2-40B4-BE49-F238E27FC236}">
                        <a16:creationId xmlns:a16="http://schemas.microsoft.com/office/drawing/2014/main" id="{6A8BED26-EE6D-44C8-B0C1-9DDA8C644048}"/>
                      </a:ext>
                    </a:extLst>
                  </p:cNvPr>
                  <p:cNvCxnSpPr>
                    <a:cxnSpLocks/>
                  </p:cNvCxnSpPr>
                  <p:nvPr/>
                </p:nvCxnSpPr>
                <p:spPr>
                  <a:xfrm>
                    <a:off x="4808127" y="2360777"/>
                    <a:ext cx="112407" cy="130155"/>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695" name="直接连接符 694">
                    <a:extLst>
                      <a:ext uri="{FF2B5EF4-FFF2-40B4-BE49-F238E27FC236}">
                        <a16:creationId xmlns:a16="http://schemas.microsoft.com/office/drawing/2014/main" id="{9EFF12DA-241C-430D-BBBB-DB7129A3CB3F}"/>
                      </a:ext>
                    </a:extLst>
                  </p:cNvPr>
                  <p:cNvCxnSpPr>
                    <a:cxnSpLocks/>
                  </p:cNvCxnSpPr>
                  <p:nvPr/>
                </p:nvCxnSpPr>
                <p:spPr>
                  <a:xfrm>
                    <a:off x="4690098" y="2398406"/>
                    <a:ext cx="208043" cy="111855"/>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696" name="直接连接符 695">
                    <a:extLst>
                      <a:ext uri="{FF2B5EF4-FFF2-40B4-BE49-F238E27FC236}">
                        <a16:creationId xmlns:a16="http://schemas.microsoft.com/office/drawing/2014/main" id="{2EE9FAEF-8747-436C-9B92-11B1BC7D2D39}"/>
                      </a:ext>
                    </a:extLst>
                  </p:cNvPr>
                  <p:cNvCxnSpPr>
                    <a:cxnSpLocks/>
                  </p:cNvCxnSpPr>
                  <p:nvPr/>
                </p:nvCxnSpPr>
                <p:spPr>
                  <a:xfrm flipV="1">
                    <a:off x="4711907" y="2544060"/>
                    <a:ext cx="192969" cy="10502"/>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697" name="直接连接符 696">
                    <a:extLst>
                      <a:ext uri="{FF2B5EF4-FFF2-40B4-BE49-F238E27FC236}">
                        <a16:creationId xmlns:a16="http://schemas.microsoft.com/office/drawing/2014/main" id="{11CD52FD-77B9-4C76-8892-E4C3046518D9}"/>
                      </a:ext>
                    </a:extLst>
                  </p:cNvPr>
                  <p:cNvCxnSpPr/>
                  <p:nvPr/>
                </p:nvCxnSpPr>
                <p:spPr>
                  <a:xfrm flipH="1" flipV="1">
                    <a:off x="4991107" y="2570691"/>
                    <a:ext cx="27160" cy="24494"/>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grpSp>
            <p:grpSp>
              <p:nvGrpSpPr>
                <p:cNvPr id="689" name="组合 688">
                  <a:extLst>
                    <a:ext uri="{FF2B5EF4-FFF2-40B4-BE49-F238E27FC236}">
                      <a16:creationId xmlns:a16="http://schemas.microsoft.com/office/drawing/2014/main" id="{71D0C4E6-E691-4C4A-BFCE-CA5D80E88980}"/>
                    </a:ext>
                  </a:extLst>
                </p:cNvPr>
                <p:cNvGrpSpPr/>
                <p:nvPr/>
              </p:nvGrpSpPr>
              <p:grpSpPr>
                <a:xfrm>
                  <a:off x="4581747" y="3261918"/>
                  <a:ext cx="301657" cy="350088"/>
                  <a:chOff x="4581747" y="3261918"/>
                  <a:chExt cx="301657" cy="350088"/>
                </a:xfrm>
              </p:grpSpPr>
              <p:cxnSp>
                <p:nvCxnSpPr>
                  <p:cNvPr id="690" name="直接连接符 689">
                    <a:extLst>
                      <a:ext uri="{FF2B5EF4-FFF2-40B4-BE49-F238E27FC236}">
                        <a16:creationId xmlns:a16="http://schemas.microsoft.com/office/drawing/2014/main" id="{3ECEE36E-D124-4F98-AA34-5EEC8F5E321B}"/>
                      </a:ext>
                    </a:extLst>
                  </p:cNvPr>
                  <p:cNvCxnSpPr>
                    <a:cxnSpLocks/>
                  </p:cNvCxnSpPr>
                  <p:nvPr/>
                </p:nvCxnSpPr>
                <p:spPr>
                  <a:xfrm flipH="1">
                    <a:off x="4811529" y="3261918"/>
                    <a:ext cx="71875" cy="101285"/>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691" name="直接连接符 690">
                    <a:extLst>
                      <a:ext uri="{FF2B5EF4-FFF2-40B4-BE49-F238E27FC236}">
                        <a16:creationId xmlns:a16="http://schemas.microsoft.com/office/drawing/2014/main" id="{CC13FEB3-85CF-43A1-8DD5-260D51D7ACC9}"/>
                      </a:ext>
                    </a:extLst>
                  </p:cNvPr>
                  <p:cNvCxnSpPr>
                    <a:cxnSpLocks/>
                  </p:cNvCxnSpPr>
                  <p:nvPr/>
                </p:nvCxnSpPr>
                <p:spPr>
                  <a:xfrm flipH="1" flipV="1">
                    <a:off x="4581747" y="3408162"/>
                    <a:ext cx="151424" cy="4799"/>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692" name="直接连接符 691">
                    <a:extLst>
                      <a:ext uri="{FF2B5EF4-FFF2-40B4-BE49-F238E27FC236}">
                        <a16:creationId xmlns:a16="http://schemas.microsoft.com/office/drawing/2014/main" id="{99428496-66F6-4BCE-A1F6-E9E3ED81FF7A}"/>
                      </a:ext>
                    </a:extLst>
                  </p:cNvPr>
                  <p:cNvCxnSpPr>
                    <a:cxnSpLocks/>
                  </p:cNvCxnSpPr>
                  <p:nvPr/>
                </p:nvCxnSpPr>
                <p:spPr>
                  <a:xfrm flipH="1" flipV="1">
                    <a:off x="4816941" y="3456079"/>
                    <a:ext cx="66463" cy="111597"/>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693" name="直接连接符 692">
                    <a:extLst>
                      <a:ext uri="{FF2B5EF4-FFF2-40B4-BE49-F238E27FC236}">
                        <a16:creationId xmlns:a16="http://schemas.microsoft.com/office/drawing/2014/main" id="{ED628205-C14A-4208-89A2-BD2A66A8DBB5}"/>
                      </a:ext>
                    </a:extLst>
                  </p:cNvPr>
                  <p:cNvCxnSpPr>
                    <a:cxnSpLocks/>
                  </p:cNvCxnSpPr>
                  <p:nvPr/>
                </p:nvCxnSpPr>
                <p:spPr>
                  <a:xfrm flipH="1">
                    <a:off x="4585295" y="3450597"/>
                    <a:ext cx="159475" cy="161409"/>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grpSp>
          </p:grpSp>
        </p:grpSp>
      </p:grpSp>
      <p:grpSp>
        <p:nvGrpSpPr>
          <p:cNvPr id="735" name="组合 734">
            <a:extLst>
              <a:ext uri="{FF2B5EF4-FFF2-40B4-BE49-F238E27FC236}">
                <a16:creationId xmlns:a16="http://schemas.microsoft.com/office/drawing/2014/main" id="{20C58E31-4C99-4570-BFE4-D84E3BEFAC9E}"/>
              </a:ext>
            </a:extLst>
          </p:cNvPr>
          <p:cNvGrpSpPr/>
          <p:nvPr/>
        </p:nvGrpSpPr>
        <p:grpSpPr>
          <a:xfrm>
            <a:off x="5078674" y="2364818"/>
            <a:ext cx="590074" cy="1582852"/>
            <a:chOff x="4699871" y="2445961"/>
            <a:chExt cx="354522" cy="950992"/>
          </a:xfrm>
        </p:grpSpPr>
        <p:grpSp>
          <p:nvGrpSpPr>
            <p:cNvPr id="736" name="组合 735">
              <a:extLst>
                <a:ext uri="{FF2B5EF4-FFF2-40B4-BE49-F238E27FC236}">
                  <a16:creationId xmlns:a16="http://schemas.microsoft.com/office/drawing/2014/main" id="{EEA108ED-9516-44C1-9DB0-022D2DCFA602}"/>
                </a:ext>
              </a:extLst>
            </p:cNvPr>
            <p:cNvGrpSpPr/>
            <p:nvPr/>
          </p:nvGrpSpPr>
          <p:grpSpPr>
            <a:xfrm>
              <a:off x="4923392" y="2445961"/>
              <a:ext cx="131001" cy="162075"/>
              <a:chOff x="4923392" y="2445961"/>
              <a:chExt cx="131001" cy="162075"/>
            </a:xfrm>
          </p:grpSpPr>
          <p:cxnSp>
            <p:nvCxnSpPr>
              <p:cNvPr id="741" name="直接连接符 740">
                <a:extLst>
                  <a:ext uri="{FF2B5EF4-FFF2-40B4-BE49-F238E27FC236}">
                    <a16:creationId xmlns:a16="http://schemas.microsoft.com/office/drawing/2014/main" id="{1B8DA907-E8BF-49D8-AE13-F2A8510132FD}"/>
                  </a:ext>
                </a:extLst>
              </p:cNvPr>
              <p:cNvCxnSpPr/>
              <p:nvPr/>
            </p:nvCxnSpPr>
            <p:spPr>
              <a:xfrm flipV="1">
                <a:off x="4923392" y="2574027"/>
                <a:ext cx="11736" cy="34009"/>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742" name="直接连接符 741">
                <a:extLst>
                  <a:ext uri="{FF2B5EF4-FFF2-40B4-BE49-F238E27FC236}">
                    <a16:creationId xmlns:a16="http://schemas.microsoft.com/office/drawing/2014/main" id="{0A8AAC9D-A22A-4668-841E-D59D07250E6F}"/>
                  </a:ext>
                </a:extLst>
              </p:cNvPr>
              <p:cNvCxnSpPr/>
              <p:nvPr/>
            </p:nvCxnSpPr>
            <p:spPr>
              <a:xfrm flipH="1">
                <a:off x="4967835" y="2445961"/>
                <a:ext cx="1" cy="34478"/>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743" name="直接连接符 742">
                <a:extLst>
                  <a:ext uri="{FF2B5EF4-FFF2-40B4-BE49-F238E27FC236}">
                    <a16:creationId xmlns:a16="http://schemas.microsoft.com/office/drawing/2014/main" id="{49D0F670-772C-43D9-A1AF-4C6E65C2D925}"/>
                  </a:ext>
                </a:extLst>
              </p:cNvPr>
              <p:cNvCxnSpPr>
                <a:cxnSpLocks/>
              </p:cNvCxnSpPr>
              <p:nvPr/>
            </p:nvCxnSpPr>
            <p:spPr>
              <a:xfrm flipH="1" flipV="1">
                <a:off x="5004049" y="2527432"/>
                <a:ext cx="50344" cy="4568"/>
              </a:xfrm>
              <a:prstGeom prst="line">
                <a:avLst/>
              </a:prstGeom>
              <a:ln w="12700">
                <a:solidFill>
                  <a:schemeClr val="tx1"/>
                </a:solidFill>
                <a:tailEnd type="none" w="sm" len="sm"/>
              </a:ln>
            </p:spPr>
            <p:style>
              <a:lnRef idx="1">
                <a:schemeClr val="dk1"/>
              </a:lnRef>
              <a:fillRef idx="0">
                <a:schemeClr val="dk1"/>
              </a:fillRef>
              <a:effectRef idx="0">
                <a:schemeClr val="dk1"/>
              </a:effectRef>
              <a:fontRef idx="minor">
                <a:schemeClr val="tx1"/>
              </a:fontRef>
            </p:style>
          </p:cxnSp>
        </p:grpSp>
        <p:grpSp>
          <p:nvGrpSpPr>
            <p:cNvPr id="737" name="组合 736">
              <a:extLst>
                <a:ext uri="{FF2B5EF4-FFF2-40B4-BE49-F238E27FC236}">
                  <a16:creationId xmlns:a16="http://schemas.microsoft.com/office/drawing/2014/main" id="{2759BACC-3A6B-4035-9E88-82CCC7394511}"/>
                </a:ext>
              </a:extLst>
            </p:cNvPr>
            <p:cNvGrpSpPr/>
            <p:nvPr/>
          </p:nvGrpSpPr>
          <p:grpSpPr>
            <a:xfrm>
              <a:off x="4699871" y="3313442"/>
              <a:ext cx="199571" cy="83511"/>
              <a:chOff x="4699871" y="3313442"/>
              <a:chExt cx="199571" cy="83511"/>
            </a:xfrm>
          </p:grpSpPr>
          <p:cxnSp>
            <p:nvCxnSpPr>
              <p:cNvPr id="738" name="直接连接符 737">
                <a:extLst>
                  <a:ext uri="{FF2B5EF4-FFF2-40B4-BE49-F238E27FC236}">
                    <a16:creationId xmlns:a16="http://schemas.microsoft.com/office/drawing/2014/main" id="{DADB82F4-BBB7-488D-AD25-54458D485C25}"/>
                  </a:ext>
                </a:extLst>
              </p:cNvPr>
              <p:cNvCxnSpPr>
                <a:cxnSpLocks/>
              </p:cNvCxnSpPr>
              <p:nvPr/>
            </p:nvCxnSpPr>
            <p:spPr>
              <a:xfrm>
                <a:off x="4699871" y="3359670"/>
                <a:ext cx="35186" cy="19956"/>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739" name="直接连接符 738">
                <a:extLst>
                  <a:ext uri="{FF2B5EF4-FFF2-40B4-BE49-F238E27FC236}">
                    <a16:creationId xmlns:a16="http://schemas.microsoft.com/office/drawing/2014/main" id="{536E8B63-138D-49C3-8208-14EE9C6DFBDE}"/>
                  </a:ext>
                </a:extLst>
              </p:cNvPr>
              <p:cNvCxnSpPr>
                <a:cxnSpLocks/>
              </p:cNvCxnSpPr>
              <p:nvPr/>
            </p:nvCxnSpPr>
            <p:spPr>
              <a:xfrm flipH="1" flipV="1">
                <a:off x="4771012" y="3313442"/>
                <a:ext cx="4780" cy="42127"/>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740" name="直接连接符 739">
                <a:extLst>
                  <a:ext uri="{FF2B5EF4-FFF2-40B4-BE49-F238E27FC236}">
                    <a16:creationId xmlns:a16="http://schemas.microsoft.com/office/drawing/2014/main" id="{352BCAB9-FF91-4B17-88AA-F3A64F553C4F}"/>
                  </a:ext>
                </a:extLst>
              </p:cNvPr>
              <p:cNvCxnSpPr>
                <a:cxnSpLocks/>
              </p:cNvCxnSpPr>
              <p:nvPr/>
            </p:nvCxnSpPr>
            <p:spPr>
              <a:xfrm flipV="1">
                <a:off x="4834008" y="3379831"/>
                <a:ext cx="65434" cy="17122"/>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grpSp>
      </p:grpSp>
    </p:spTree>
    <p:custDataLst>
      <p:tags r:id="rId1"/>
    </p:custDataLst>
    <p:extLst>
      <p:ext uri="{BB962C8B-B14F-4D97-AF65-F5344CB8AC3E}">
        <p14:creationId xmlns:p14="http://schemas.microsoft.com/office/powerpoint/2010/main" val="241038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131D9-78A7-4935-B358-4F1EEBE1D8B0}"/>
              </a:ext>
            </a:extLst>
          </p:cNvPr>
          <p:cNvSpPr/>
          <p:nvPr/>
        </p:nvSpPr>
        <p:spPr>
          <a:xfrm>
            <a:off x="0" y="0"/>
            <a:ext cx="8153400" cy="920750"/>
          </a:xfrm>
          <a:prstGeom prst="rect">
            <a:avLst/>
          </a:prstGeom>
          <a:gradFill flip="none" rotWithShape="1">
            <a:gsLst>
              <a:gs pos="0">
                <a:schemeClr val="accent1">
                  <a:lumMod val="40000"/>
                  <a:lumOff val="60000"/>
                </a:schemeClr>
              </a:gs>
              <a:gs pos="99000">
                <a:srgbClr val="19376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Arial" panose="020B0604020202020204" pitchFamily="34" charset="0"/>
                <a:cs typeface="Arial" panose="020B0604020202020204" pitchFamily="34" charset="0"/>
              </a:rPr>
              <a:t>Proposed ProxyGML</a:t>
            </a:r>
            <a:endParaRPr lang="zh-CN" altLang="en-US" dirty="0">
              <a:solidFill>
                <a:schemeClr val="bg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BF78271-F9B0-41D8-B576-37E9FBD1F705}"/>
              </a:ext>
            </a:extLst>
          </p:cNvPr>
          <p:cNvSpPr/>
          <p:nvPr/>
        </p:nvSpPr>
        <p:spPr>
          <a:xfrm>
            <a:off x="2920290" y="1135582"/>
            <a:ext cx="5904180" cy="461665"/>
          </a:xfrm>
          <a:prstGeom prst="rect">
            <a:avLst/>
          </a:prstGeom>
        </p:spPr>
        <p:txBody>
          <a:bodyPr wrap="none">
            <a:spAutoFit/>
          </a:bodyPr>
          <a:lstStyle/>
          <a:p>
            <a:r>
              <a:rPr lang="en-US" altLang="zh-CN" sz="2400" b="1" u="sng" dirty="0">
                <a:latin typeface="Arial" panose="020B0604020202020204" pitchFamily="34" charset="0"/>
                <a:cs typeface="Arial" panose="020B0604020202020204" pitchFamily="34" charset="0"/>
              </a:rPr>
              <a:t>Proxy</a:t>
            </a:r>
            <a:r>
              <a:rPr lang="en-US" altLang="zh-CN" sz="2400" dirty="0">
                <a:latin typeface="Arial" panose="020B0604020202020204" pitchFamily="34" charset="0"/>
                <a:cs typeface="Arial" panose="020B0604020202020204" pitchFamily="34" charset="0"/>
              </a:rPr>
              <a:t>-based deep </a:t>
            </a:r>
            <a:r>
              <a:rPr lang="en-US" altLang="zh-CN" sz="2400" b="1" u="sng" dirty="0">
                <a:latin typeface="Arial" panose="020B0604020202020204" pitchFamily="34" charset="0"/>
                <a:cs typeface="Arial" panose="020B0604020202020204" pitchFamily="34" charset="0"/>
              </a:rPr>
              <a:t>G</a:t>
            </a:r>
            <a:r>
              <a:rPr lang="en-US" altLang="zh-CN" sz="2400" dirty="0">
                <a:latin typeface="Arial" panose="020B0604020202020204" pitchFamily="34" charset="0"/>
                <a:cs typeface="Arial" panose="020B0604020202020204" pitchFamily="34" charset="0"/>
              </a:rPr>
              <a:t>raph </a:t>
            </a:r>
            <a:r>
              <a:rPr lang="en-US" altLang="zh-CN" sz="2400" b="1" u="sng" dirty="0">
                <a:latin typeface="Arial" panose="020B0604020202020204" pitchFamily="34" charset="0"/>
                <a:cs typeface="Arial" panose="020B0604020202020204" pitchFamily="34" charset="0"/>
              </a:rPr>
              <a:t>M</a:t>
            </a:r>
            <a:r>
              <a:rPr lang="en-US" altLang="zh-CN" sz="2400" dirty="0">
                <a:latin typeface="Arial" panose="020B0604020202020204" pitchFamily="34" charset="0"/>
                <a:cs typeface="Arial" panose="020B0604020202020204" pitchFamily="34" charset="0"/>
              </a:rPr>
              <a:t>etric </a:t>
            </a:r>
            <a:r>
              <a:rPr lang="en-US" altLang="zh-CN" sz="2400" b="1" u="sng" dirty="0">
                <a:latin typeface="Arial" panose="020B0604020202020204" pitchFamily="34" charset="0"/>
                <a:cs typeface="Arial" panose="020B0604020202020204" pitchFamily="34" charset="0"/>
              </a:rPr>
              <a:t>L</a:t>
            </a:r>
            <a:r>
              <a:rPr lang="en-US" altLang="zh-CN" sz="2400" dirty="0">
                <a:latin typeface="Arial" panose="020B0604020202020204" pitchFamily="34" charset="0"/>
                <a:cs typeface="Arial" panose="020B0604020202020204" pitchFamily="34" charset="0"/>
              </a:rPr>
              <a:t>earning</a:t>
            </a:r>
            <a:endParaRPr lang="zh-CN" altLang="en-US" sz="2400" dirty="0"/>
          </a:p>
        </p:txBody>
      </p:sp>
      <p:pic>
        <p:nvPicPr>
          <p:cNvPr id="4" name="图片 3">
            <a:extLst>
              <a:ext uri="{FF2B5EF4-FFF2-40B4-BE49-F238E27FC236}">
                <a16:creationId xmlns:a16="http://schemas.microsoft.com/office/drawing/2014/main" id="{5AD4748F-EF87-4750-A042-E8196DA60CAF}"/>
              </a:ext>
            </a:extLst>
          </p:cNvPr>
          <p:cNvPicPr>
            <a:picLocks/>
          </p:cNvPicPr>
          <p:nvPr/>
        </p:nvPicPr>
        <p:blipFill>
          <a:blip r:embed="rId4"/>
          <a:stretch>
            <a:fillRect/>
          </a:stretch>
        </p:blipFill>
        <p:spPr>
          <a:xfrm>
            <a:off x="8102400" y="-1808"/>
            <a:ext cx="4089600" cy="921600"/>
          </a:xfrm>
          <a:prstGeom prst="rect">
            <a:avLst/>
          </a:prstGeom>
        </p:spPr>
      </p:pic>
      <p:sp>
        <p:nvSpPr>
          <p:cNvPr id="489" name="矩形 488">
            <a:extLst>
              <a:ext uri="{FF2B5EF4-FFF2-40B4-BE49-F238E27FC236}">
                <a16:creationId xmlns:a16="http://schemas.microsoft.com/office/drawing/2014/main" id="{809979D8-F9AE-4181-88DE-41F71DB73E55}"/>
              </a:ext>
            </a:extLst>
          </p:cNvPr>
          <p:cNvSpPr/>
          <p:nvPr/>
        </p:nvSpPr>
        <p:spPr>
          <a:xfrm>
            <a:off x="1108867" y="1752981"/>
            <a:ext cx="4107198" cy="4067294"/>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0" name="矩形 4">
            <a:extLst>
              <a:ext uri="{FF2B5EF4-FFF2-40B4-BE49-F238E27FC236}">
                <a16:creationId xmlns:a16="http://schemas.microsoft.com/office/drawing/2014/main" id="{9927CD46-A70B-4053-B27B-CEEEB3764FA5}"/>
              </a:ext>
            </a:extLst>
          </p:cNvPr>
          <p:cNvSpPr/>
          <p:nvPr/>
        </p:nvSpPr>
        <p:spPr>
          <a:xfrm>
            <a:off x="7954294" y="1605348"/>
            <a:ext cx="3807778" cy="4093343"/>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1" name="矩形 490">
            <a:extLst>
              <a:ext uri="{FF2B5EF4-FFF2-40B4-BE49-F238E27FC236}">
                <a16:creationId xmlns:a16="http://schemas.microsoft.com/office/drawing/2014/main" id="{2491F84F-8716-4875-8A64-A92636898F6C}"/>
              </a:ext>
            </a:extLst>
          </p:cNvPr>
          <p:cNvSpPr/>
          <p:nvPr/>
        </p:nvSpPr>
        <p:spPr>
          <a:xfrm>
            <a:off x="4525152" y="1709069"/>
            <a:ext cx="3437231" cy="4067294"/>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2" name="矩形 491">
            <a:extLst>
              <a:ext uri="{FF2B5EF4-FFF2-40B4-BE49-F238E27FC236}">
                <a16:creationId xmlns:a16="http://schemas.microsoft.com/office/drawing/2014/main" id="{E6946B73-61A0-4EA0-99AE-B5CD43F4E9D6}"/>
              </a:ext>
            </a:extLst>
          </p:cNvPr>
          <p:cNvSpPr/>
          <p:nvPr/>
        </p:nvSpPr>
        <p:spPr>
          <a:xfrm>
            <a:off x="1109263" y="5769108"/>
            <a:ext cx="9504586" cy="6201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8" name="组合 7">
            <a:extLst>
              <a:ext uri="{FF2B5EF4-FFF2-40B4-BE49-F238E27FC236}">
                <a16:creationId xmlns:a16="http://schemas.microsoft.com/office/drawing/2014/main" id="{B5F67650-8456-43CA-ACEB-5FC885556415}"/>
              </a:ext>
            </a:extLst>
          </p:cNvPr>
          <p:cNvGrpSpPr/>
          <p:nvPr/>
        </p:nvGrpSpPr>
        <p:grpSpPr>
          <a:xfrm>
            <a:off x="7843685" y="2027147"/>
            <a:ext cx="2878807" cy="3645000"/>
            <a:chOff x="7843685" y="2027147"/>
            <a:chExt cx="2878807" cy="3645000"/>
          </a:xfrm>
        </p:grpSpPr>
        <p:sp>
          <p:nvSpPr>
            <p:cNvPr id="496" name="矩形 495">
              <a:extLst>
                <a:ext uri="{FF2B5EF4-FFF2-40B4-BE49-F238E27FC236}">
                  <a16:creationId xmlns:a16="http://schemas.microsoft.com/office/drawing/2014/main" id="{0AF076CC-7541-4F5A-A794-0C9D9B27AA4A}"/>
                </a:ext>
              </a:extLst>
            </p:cNvPr>
            <p:cNvSpPr/>
            <p:nvPr/>
          </p:nvSpPr>
          <p:spPr>
            <a:xfrm>
              <a:off x="9400637" y="3657787"/>
              <a:ext cx="898594" cy="867857"/>
            </a:xfrm>
            <a:prstGeom prst="rect">
              <a:avLst/>
            </a:prstGeom>
            <a:solidFill>
              <a:schemeClr val="bg1"/>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4" name="矩形 493">
              <a:extLst>
                <a:ext uri="{FF2B5EF4-FFF2-40B4-BE49-F238E27FC236}">
                  <a16:creationId xmlns:a16="http://schemas.microsoft.com/office/drawing/2014/main" id="{FBFDE45B-F1B6-4D02-93BD-D7C227CB056E}"/>
                </a:ext>
              </a:extLst>
            </p:cNvPr>
            <p:cNvSpPr/>
            <p:nvPr/>
          </p:nvSpPr>
          <p:spPr>
            <a:xfrm>
              <a:off x="9400610" y="2027147"/>
              <a:ext cx="898594" cy="867857"/>
            </a:xfrm>
            <a:prstGeom prst="rect">
              <a:avLst/>
            </a:prstGeom>
            <a:solidFill>
              <a:schemeClr val="bg1"/>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95" name="直接连接符 494">
              <a:extLst>
                <a:ext uri="{FF2B5EF4-FFF2-40B4-BE49-F238E27FC236}">
                  <a16:creationId xmlns:a16="http://schemas.microsoft.com/office/drawing/2014/main" id="{CC32D10D-D1E9-47EF-9A4A-8BD811DC56FD}"/>
                </a:ext>
              </a:extLst>
            </p:cNvPr>
            <p:cNvCxnSpPr/>
            <p:nvPr/>
          </p:nvCxnSpPr>
          <p:spPr>
            <a:xfrm flipV="1">
              <a:off x="9766756" y="2185263"/>
              <a:ext cx="0" cy="598353"/>
            </a:xfrm>
            <a:prstGeom prst="line">
              <a:avLst/>
            </a:prstGeom>
            <a:ln w="66675">
              <a:solidFill>
                <a:srgbClr val="8FABDD"/>
              </a:solidFill>
              <a:tailEnd type="none" w="sm" len="sm"/>
            </a:ln>
          </p:spPr>
          <p:style>
            <a:lnRef idx="1">
              <a:schemeClr val="dk1"/>
            </a:lnRef>
            <a:fillRef idx="0">
              <a:schemeClr val="dk1"/>
            </a:fillRef>
            <a:effectRef idx="0">
              <a:schemeClr val="dk1"/>
            </a:effectRef>
            <a:fontRef idx="minor">
              <a:schemeClr val="tx1"/>
            </a:fontRef>
          </p:style>
        </p:cxnSp>
        <p:cxnSp>
          <p:nvCxnSpPr>
            <p:cNvPr id="497" name="直接连接符 496">
              <a:extLst>
                <a:ext uri="{FF2B5EF4-FFF2-40B4-BE49-F238E27FC236}">
                  <a16:creationId xmlns:a16="http://schemas.microsoft.com/office/drawing/2014/main" id="{D256E0BF-7D3D-4FE4-9B86-BA59B81747CA}"/>
                </a:ext>
              </a:extLst>
            </p:cNvPr>
            <p:cNvCxnSpPr/>
            <p:nvPr/>
          </p:nvCxnSpPr>
          <p:spPr>
            <a:xfrm flipV="1">
              <a:off x="9593513" y="3808589"/>
              <a:ext cx="0" cy="598355"/>
            </a:xfrm>
            <a:prstGeom prst="line">
              <a:avLst/>
            </a:prstGeom>
            <a:ln w="66675">
              <a:solidFill>
                <a:srgbClr val="FEC001"/>
              </a:solidFill>
              <a:tailEnd type="none" w="sm" len="sm"/>
            </a:ln>
          </p:spPr>
          <p:style>
            <a:lnRef idx="1">
              <a:schemeClr val="dk1"/>
            </a:lnRef>
            <a:fillRef idx="0">
              <a:schemeClr val="dk1"/>
            </a:fillRef>
            <a:effectRef idx="0">
              <a:schemeClr val="dk1"/>
            </a:effectRef>
            <a:fontRef idx="minor">
              <a:schemeClr val="tx1"/>
            </a:fontRef>
          </p:style>
        </p:cxnSp>
        <p:sp>
          <p:nvSpPr>
            <p:cNvPr id="498" name="文本框 497">
              <a:extLst>
                <a:ext uri="{FF2B5EF4-FFF2-40B4-BE49-F238E27FC236}">
                  <a16:creationId xmlns:a16="http://schemas.microsoft.com/office/drawing/2014/main" id="{B7E6B899-2DCF-4700-B0B8-67D31FBEA3CE}"/>
                </a:ext>
              </a:extLst>
            </p:cNvPr>
            <p:cNvSpPr txBox="1"/>
            <p:nvPr/>
          </p:nvSpPr>
          <p:spPr>
            <a:xfrm>
              <a:off x="8878356" y="4455233"/>
              <a:ext cx="184413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Ground truths</a:t>
              </a:r>
            </a:p>
          </p:txBody>
        </p:sp>
        <p:sp>
          <p:nvSpPr>
            <p:cNvPr id="499" name="矩形 498">
              <a:extLst>
                <a:ext uri="{FF2B5EF4-FFF2-40B4-BE49-F238E27FC236}">
                  <a16:creationId xmlns:a16="http://schemas.microsoft.com/office/drawing/2014/main" id="{17FFB42A-2D1F-407E-84F1-CEC47D2115F7}"/>
                </a:ext>
              </a:extLst>
            </p:cNvPr>
            <p:cNvSpPr/>
            <p:nvPr/>
          </p:nvSpPr>
          <p:spPr>
            <a:xfrm rot="5400000">
              <a:off x="9586346" y="2903827"/>
              <a:ext cx="721017"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0" name="文本框 499">
              <a:extLst>
                <a:ext uri="{FF2B5EF4-FFF2-40B4-BE49-F238E27FC236}">
                  <a16:creationId xmlns:a16="http://schemas.microsoft.com/office/drawing/2014/main" id="{D96D7CE2-9107-4516-A09B-D15E040807A4}"/>
                </a:ext>
              </a:extLst>
            </p:cNvPr>
            <p:cNvSpPr txBox="1"/>
            <p:nvPr/>
          </p:nvSpPr>
          <p:spPr>
            <a:xfrm>
              <a:off x="7843685" y="5272037"/>
              <a:ext cx="254216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70AD47">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Classification loss</a:t>
              </a:r>
              <a:endParaRPr kumimoji="0" lang="zh-CN" altLang="en-US" sz="2000" b="0" i="0" u="none" strike="noStrike" kern="1200" cap="none" spc="0" normalizeH="0" baseline="0" noProof="0" dirty="0">
                <a:ln>
                  <a:noFill/>
                </a:ln>
                <a:solidFill>
                  <a:srgbClr val="70AD47">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501" name="箭头: 下 500">
              <a:extLst>
                <a:ext uri="{FF2B5EF4-FFF2-40B4-BE49-F238E27FC236}">
                  <a16:creationId xmlns:a16="http://schemas.microsoft.com/office/drawing/2014/main" id="{F506592B-F6AB-4061-A7C3-F899D33DFFC4}"/>
                </a:ext>
              </a:extLst>
            </p:cNvPr>
            <p:cNvSpPr/>
            <p:nvPr/>
          </p:nvSpPr>
          <p:spPr>
            <a:xfrm rot="18600000">
              <a:off x="8640386" y="4794533"/>
              <a:ext cx="169340" cy="517677"/>
            </a:xfrm>
            <a:prstGeom prst="down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02" name="箭头: 下 501">
              <a:extLst>
                <a:ext uri="{FF2B5EF4-FFF2-40B4-BE49-F238E27FC236}">
                  <a16:creationId xmlns:a16="http://schemas.microsoft.com/office/drawing/2014/main" id="{E919C14F-19DC-4037-9CE2-DD42E17B24CC}"/>
                </a:ext>
              </a:extLst>
            </p:cNvPr>
            <p:cNvSpPr/>
            <p:nvPr/>
          </p:nvSpPr>
          <p:spPr>
            <a:xfrm rot="3000000">
              <a:off x="9516867" y="4820948"/>
              <a:ext cx="169340" cy="517676"/>
            </a:xfrm>
            <a:prstGeom prst="down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503" name="直接连接符 502">
              <a:extLst>
                <a:ext uri="{FF2B5EF4-FFF2-40B4-BE49-F238E27FC236}">
                  <a16:creationId xmlns:a16="http://schemas.microsoft.com/office/drawing/2014/main" id="{6EBBF88D-4C8E-46DA-8C9E-B6715C8FD750}"/>
                </a:ext>
              </a:extLst>
            </p:cNvPr>
            <p:cNvCxnSpPr/>
            <p:nvPr/>
          </p:nvCxnSpPr>
          <p:spPr>
            <a:xfrm>
              <a:off x="9483020" y="2802836"/>
              <a:ext cx="745744" cy="0"/>
            </a:xfrm>
            <a:prstGeom prst="line">
              <a:avLst/>
            </a:prstGeom>
            <a:ln w="31750">
              <a:tailEnd type="none" w="sm" len="sm"/>
            </a:ln>
          </p:spPr>
          <p:style>
            <a:lnRef idx="1">
              <a:schemeClr val="dk1"/>
            </a:lnRef>
            <a:fillRef idx="0">
              <a:schemeClr val="dk1"/>
            </a:fillRef>
            <a:effectRef idx="0">
              <a:schemeClr val="dk1"/>
            </a:effectRef>
            <a:fontRef idx="minor">
              <a:schemeClr val="tx1"/>
            </a:fontRef>
          </p:style>
        </p:cxnSp>
        <p:cxnSp>
          <p:nvCxnSpPr>
            <p:cNvPr id="504" name="直接连接符 503">
              <a:extLst>
                <a:ext uri="{FF2B5EF4-FFF2-40B4-BE49-F238E27FC236}">
                  <a16:creationId xmlns:a16="http://schemas.microsoft.com/office/drawing/2014/main" id="{F9D475FA-4CBB-479A-99BE-E863AC34BEFD}"/>
                </a:ext>
              </a:extLst>
            </p:cNvPr>
            <p:cNvCxnSpPr/>
            <p:nvPr/>
          </p:nvCxnSpPr>
          <p:spPr>
            <a:xfrm>
              <a:off x="9483047" y="4429510"/>
              <a:ext cx="745744" cy="0"/>
            </a:xfrm>
            <a:prstGeom prst="line">
              <a:avLst/>
            </a:prstGeom>
            <a:ln w="31750">
              <a:tailEnd type="none" w="sm" len="sm"/>
            </a:ln>
          </p:spPr>
          <p:style>
            <a:lnRef idx="1">
              <a:schemeClr val="dk1"/>
            </a:lnRef>
            <a:fillRef idx="0">
              <a:schemeClr val="dk1"/>
            </a:fillRef>
            <a:effectRef idx="0">
              <a:schemeClr val="dk1"/>
            </a:effectRef>
            <a:fontRef idx="minor">
              <a:schemeClr val="tx1"/>
            </a:fontRef>
          </p:style>
        </p:cxnSp>
      </p:grpSp>
      <p:grpSp>
        <p:nvGrpSpPr>
          <p:cNvPr id="505" name="组合 504">
            <a:extLst>
              <a:ext uri="{FF2B5EF4-FFF2-40B4-BE49-F238E27FC236}">
                <a16:creationId xmlns:a16="http://schemas.microsoft.com/office/drawing/2014/main" id="{F44E1E38-CDF6-4AD4-97AC-16963479F7B0}"/>
              </a:ext>
            </a:extLst>
          </p:cNvPr>
          <p:cNvGrpSpPr/>
          <p:nvPr/>
        </p:nvGrpSpPr>
        <p:grpSpPr>
          <a:xfrm>
            <a:off x="4489171" y="1884854"/>
            <a:ext cx="4767995" cy="3896145"/>
            <a:chOff x="4341998" y="2156806"/>
            <a:chExt cx="2864656" cy="2340840"/>
          </a:xfrm>
        </p:grpSpPr>
        <p:sp>
          <p:nvSpPr>
            <p:cNvPr id="506" name="文本框 505">
              <a:extLst>
                <a:ext uri="{FF2B5EF4-FFF2-40B4-BE49-F238E27FC236}">
                  <a16:creationId xmlns:a16="http://schemas.microsoft.com/office/drawing/2014/main" id="{4956627E-49A6-4B63-AE91-C1EA479BE4B4}"/>
                </a:ext>
              </a:extLst>
            </p:cNvPr>
            <p:cNvSpPr txBox="1"/>
            <p:nvPr/>
          </p:nvSpPr>
          <p:spPr>
            <a:xfrm>
              <a:off x="4341998" y="4226398"/>
              <a:ext cx="2065121" cy="2712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ED7D31">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Reverse</a:t>
              </a:r>
              <a:r>
                <a:rPr kumimoji="0" lang="en-US" altLang="zh-CN" sz="2000" b="0" i="1" u="none" strike="noStrike" kern="1200" cap="none" spc="0" normalizeH="0" baseline="0" noProof="0" dirty="0">
                  <a:ln>
                    <a:noFill/>
                  </a:ln>
                  <a:solidFill>
                    <a:srgbClr val="ED7D31">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 </a:t>
              </a:r>
              <a:r>
                <a:rPr kumimoji="0" lang="en-US" altLang="zh-CN" sz="2000" b="0" i="0" u="none" strike="noStrike" kern="1200" cap="none" spc="0" normalizeH="0" baseline="0" noProof="0" dirty="0">
                  <a:ln>
                    <a:noFill/>
                  </a:ln>
                  <a:solidFill>
                    <a:srgbClr val="ED7D31">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label</a:t>
              </a:r>
              <a:r>
                <a:rPr kumimoji="0" lang="en-US" altLang="zh-CN" sz="2000" b="0" i="1" u="none" strike="noStrike" kern="1200" cap="none" spc="0" normalizeH="0" baseline="0" noProof="0" dirty="0">
                  <a:ln>
                    <a:noFill/>
                  </a:ln>
                  <a:solidFill>
                    <a:srgbClr val="ED7D31">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 </a:t>
              </a:r>
              <a:r>
                <a:rPr kumimoji="0" lang="en-US" altLang="zh-CN" sz="2000" b="0" i="0" u="none" strike="noStrike" kern="1200" cap="none" spc="0" normalizeH="0" baseline="0" noProof="0" dirty="0">
                  <a:ln>
                    <a:noFill/>
                  </a:ln>
                  <a:solidFill>
                    <a:srgbClr val="ED7D31">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propagation</a:t>
              </a:r>
              <a:endParaRPr kumimoji="0" lang="zh-CN" altLang="en-US" sz="2000" b="0" i="0" u="none" strike="noStrike" kern="1200" cap="none" spc="0" normalizeH="0" baseline="0" noProof="0" dirty="0">
                <a:ln>
                  <a:noFill/>
                </a:ln>
                <a:solidFill>
                  <a:srgbClr val="ED7D31">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grpSp>
          <p:nvGrpSpPr>
            <p:cNvPr id="507" name="组合 506">
              <a:extLst>
                <a:ext uri="{FF2B5EF4-FFF2-40B4-BE49-F238E27FC236}">
                  <a16:creationId xmlns:a16="http://schemas.microsoft.com/office/drawing/2014/main" id="{1B5749E3-A44B-47E5-BCDC-95DBD2F1C742}"/>
                </a:ext>
              </a:extLst>
            </p:cNvPr>
            <p:cNvGrpSpPr/>
            <p:nvPr/>
          </p:nvGrpSpPr>
          <p:grpSpPr>
            <a:xfrm>
              <a:off x="5247523" y="2156806"/>
              <a:ext cx="1959131" cy="2079986"/>
              <a:chOff x="5247523" y="2156806"/>
              <a:chExt cx="1959131" cy="2079986"/>
            </a:xfrm>
          </p:grpSpPr>
          <p:sp>
            <p:nvSpPr>
              <p:cNvPr id="508" name="椭圆 507">
                <a:extLst>
                  <a:ext uri="{FF2B5EF4-FFF2-40B4-BE49-F238E27FC236}">
                    <a16:creationId xmlns:a16="http://schemas.microsoft.com/office/drawing/2014/main" id="{6ED55888-BFCE-4408-A927-1E7BF9FF623D}"/>
                  </a:ext>
                </a:extLst>
              </p:cNvPr>
              <p:cNvSpPr/>
              <p:nvPr/>
            </p:nvSpPr>
            <p:spPr>
              <a:xfrm>
                <a:off x="5984748" y="2452172"/>
                <a:ext cx="88545" cy="89196"/>
              </a:xfrm>
              <a:prstGeom prst="ellipse">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9" name="圆角矩形 401">
                <a:extLst>
                  <a:ext uri="{FF2B5EF4-FFF2-40B4-BE49-F238E27FC236}">
                    <a16:creationId xmlns:a16="http://schemas.microsoft.com/office/drawing/2014/main" id="{C3B92DBA-4778-4B86-A86B-540C02445A96}"/>
                  </a:ext>
                </a:extLst>
              </p:cNvPr>
              <p:cNvSpPr/>
              <p:nvPr/>
            </p:nvSpPr>
            <p:spPr>
              <a:xfrm>
                <a:off x="5544947" y="2156806"/>
                <a:ext cx="733367" cy="706909"/>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0" name="椭圆 509">
                <a:extLst>
                  <a:ext uri="{FF2B5EF4-FFF2-40B4-BE49-F238E27FC236}">
                    <a16:creationId xmlns:a16="http://schemas.microsoft.com/office/drawing/2014/main" id="{0A675A2B-7D4E-45B3-BB54-A15C74D75A80}"/>
                  </a:ext>
                </a:extLst>
              </p:cNvPr>
              <p:cNvSpPr/>
              <p:nvPr/>
            </p:nvSpPr>
            <p:spPr>
              <a:xfrm>
                <a:off x="5843316" y="2400094"/>
                <a:ext cx="81688" cy="86439"/>
              </a:xfrm>
              <a:prstGeom prst="ellipse">
                <a:avLst/>
              </a:prstGeom>
              <a:solidFill>
                <a:srgbClr val="FEC001">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1" name="椭圆 510">
                <a:extLst>
                  <a:ext uri="{FF2B5EF4-FFF2-40B4-BE49-F238E27FC236}">
                    <a16:creationId xmlns:a16="http://schemas.microsoft.com/office/drawing/2014/main" id="{522352F5-A957-46E5-A3D0-EF2DE54BBB87}"/>
                  </a:ext>
                </a:extLst>
              </p:cNvPr>
              <p:cNvSpPr/>
              <p:nvPr/>
            </p:nvSpPr>
            <p:spPr>
              <a:xfrm>
                <a:off x="5828242" y="2595217"/>
                <a:ext cx="81688" cy="8643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2" name="星形: 五角 511">
                <a:extLst>
                  <a:ext uri="{FF2B5EF4-FFF2-40B4-BE49-F238E27FC236}">
                    <a16:creationId xmlns:a16="http://schemas.microsoft.com/office/drawing/2014/main" id="{9BD5528D-E33E-499C-A081-0BDF1FECB0E8}"/>
                  </a:ext>
                </a:extLst>
              </p:cNvPr>
              <p:cNvSpPr/>
              <p:nvPr/>
            </p:nvSpPr>
            <p:spPr>
              <a:xfrm>
                <a:off x="5699251" y="249157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3" name="星形: 五角 512">
                <a:extLst>
                  <a:ext uri="{FF2B5EF4-FFF2-40B4-BE49-F238E27FC236}">
                    <a16:creationId xmlns:a16="http://schemas.microsoft.com/office/drawing/2014/main" id="{DC7473C2-A540-4D4D-952A-1CEB1C1EC075}"/>
                  </a:ext>
                </a:extLst>
              </p:cNvPr>
              <p:cNvSpPr/>
              <p:nvPr/>
            </p:nvSpPr>
            <p:spPr>
              <a:xfrm>
                <a:off x="5712652" y="2322796"/>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4" name="星形: 五角 513">
                <a:extLst>
                  <a:ext uri="{FF2B5EF4-FFF2-40B4-BE49-F238E27FC236}">
                    <a16:creationId xmlns:a16="http://schemas.microsoft.com/office/drawing/2014/main" id="{521CCBD0-CD9F-4F69-9217-EDC90C22BE1D}"/>
                  </a:ext>
                </a:extLst>
              </p:cNvPr>
              <p:cNvSpPr/>
              <p:nvPr/>
            </p:nvSpPr>
            <p:spPr>
              <a:xfrm>
                <a:off x="5820319" y="224229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5" name="星形: 五角 514">
                <a:extLst>
                  <a:ext uri="{FF2B5EF4-FFF2-40B4-BE49-F238E27FC236}">
                    <a16:creationId xmlns:a16="http://schemas.microsoft.com/office/drawing/2014/main" id="{1AD1557D-C5C0-4677-A256-846023CFE91C}"/>
                  </a:ext>
                </a:extLst>
              </p:cNvPr>
              <p:cNvSpPr/>
              <p:nvPr/>
            </p:nvSpPr>
            <p:spPr>
              <a:xfrm>
                <a:off x="6086972" y="2575988"/>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6" name="星形: 五角 515">
                <a:extLst>
                  <a:ext uri="{FF2B5EF4-FFF2-40B4-BE49-F238E27FC236}">
                    <a16:creationId xmlns:a16="http://schemas.microsoft.com/office/drawing/2014/main" id="{0D46D68B-6702-447D-B7E5-38B112C6AC35}"/>
                  </a:ext>
                </a:extLst>
              </p:cNvPr>
              <p:cNvSpPr/>
              <p:nvPr/>
            </p:nvSpPr>
            <p:spPr>
              <a:xfrm>
                <a:off x="5729779" y="2675423"/>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7" name="星形: 五角 516">
                <a:extLst>
                  <a:ext uri="{FF2B5EF4-FFF2-40B4-BE49-F238E27FC236}">
                    <a16:creationId xmlns:a16="http://schemas.microsoft.com/office/drawing/2014/main" id="{4334E1C4-AAB9-4D12-A00E-FA4C4B3CD8D4}"/>
                  </a:ext>
                </a:extLst>
              </p:cNvPr>
              <p:cNvSpPr/>
              <p:nvPr/>
            </p:nvSpPr>
            <p:spPr>
              <a:xfrm>
                <a:off x="5868057" y="2721011"/>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8" name="星形: 五角 517">
                <a:extLst>
                  <a:ext uri="{FF2B5EF4-FFF2-40B4-BE49-F238E27FC236}">
                    <a16:creationId xmlns:a16="http://schemas.microsoft.com/office/drawing/2014/main" id="{195FD0F5-B0AA-4601-96AD-67F69684AA0A}"/>
                  </a:ext>
                </a:extLst>
              </p:cNvPr>
              <p:cNvSpPr/>
              <p:nvPr/>
            </p:nvSpPr>
            <p:spPr>
              <a:xfrm>
                <a:off x="5573354" y="2373420"/>
                <a:ext cx="102992" cy="113113"/>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9" name="星形: 五角 518">
                <a:extLst>
                  <a:ext uri="{FF2B5EF4-FFF2-40B4-BE49-F238E27FC236}">
                    <a16:creationId xmlns:a16="http://schemas.microsoft.com/office/drawing/2014/main" id="{91851A05-8C50-41A5-B7AE-A975016BB75C}"/>
                  </a:ext>
                </a:extLst>
              </p:cNvPr>
              <p:cNvSpPr/>
              <p:nvPr/>
            </p:nvSpPr>
            <p:spPr>
              <a:xfrm>
                <a:off x="5955183" y="2589452"/>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0" name="星形: 五角 519">
                <a:extLst>
                  <a:ext uri="{FF2B5EF4-FFF2-40B4-BE49-F238E27FC236}">
                    <a16:creationId xmlns:a16="http://schemas.microsoft.com/office/drawing/2014/main" id="{56416F7D-AC38-4FCF-BE25-D3FFC283C058}"/>
                  </a:ext>
                </a:extLst>
              </p:cNvPr>
              <p:cNvSpPr/>
              <p:nvPr/>
            </p:nvSpPr>
            <p:spPr>
              <a:xfrm>
                <a:off x="6003498" y="2181739"/>
                <a:ext cx="102992" cy="113113"/>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1" name="星形: 五角 520">
                <a:extLst>
                  <a:ext uri="{FF2B5EF4-FFF2-40B4-BE49-F238E27FC236}">
                    <a16:creationId xmlns:a16="http://schemas.microsoft.com/office/drawing/2014/main" id="{F5644379-FA0C-4419-BB97-62B5AD972270}"/>
                  </a:ext>
                </a:extLst>
              </p:cNvPr>
              <p:cNvSpPr/>
              <p:nvPr/>
            </p:nvSpPr>
            <p:spPr>
              <a:xfrm>
                <a:off x="5600915" y="2617065"/>
                <a:ext cx="102992" cy="113113"/>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2" name="星形: 五角 521">
                <a:extLst>
                  <a:ext uri="{FF2B5EF4-FFF2-40B4-BE49-F238E27FC236}">
                    <a16:creationId xmlns:a16="http://schemas.microsoft.com/office/drawing/2014/main" id="{E8EDC194-585D-40B4-9BF0-C09F8067AE83}"/>
                  </a:ext>
                </a:extLst>
              </p:cNvPr>
              <p:cNvSpPr/>
              <p:nvPr/>
            </p:nvSpPr>
            <p:spPr>
              <a:xfrm>
                <a:off x="6167505" y="2481923"/>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3" name="星形: 五角 522">
                <a:extLst>
                  <a:ext uri="{FF2B5EF4-FFF2-40B4-BE49-F238E27FC236}">
                    <a16:creationId xmlns:a16="http://schemas.microsoft.com/office/drawing/2014/main" id="{CADD567B-C505-48CE-8131-3221696686F2}"/>
                  </a:ext>
                </a:extLst>
              </p:cNvPr>
              <p:cNvSpPr/>
              <p:nvPr/>
            </p:nvSpPr>
            <p:spPr>
              <a:xfrm>
                <a:off x="6027924" y="2338672"/>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524" name="直接连接符 523">
                <a:extLst>
                  <a:ext uri="{FF2B5EF4-FFF2-40B4-BE49-F238E27FC236}">
                    <a16:creationId xmlns:a16="http://schemas.microsoft.com/office/drawing/2014/main" id="{F52858F9-6541-40D8-B212-F8DC8A949978}"/>
                  </a:ext>
                </a:extLst>
              </p:cNvPr>
              <p:cNvCxnSpPr>
                <a:cxnSpLocks/>
              </p:cNvCxnSpPr>
              <p:nvPr/>
            </p:nvCxnSpPr>
            <p:spPr>
              <a:xfrm>
                <a:off x="5909568" y="2356576"/>
                <a:ext cx="104496" cy="124628"/>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525" name="直接连接符 524">
                <a:extLst>
                  <a:ext uri="{FF2B5EF4-FFF2-40B4-BE49-F238E27FC236}">
                    <a16:creationId xmlns:a16="http://schemas.microsoft.com/office/drawing/2014/main" id="{949CA5FD-9CF9-4300-8FC0-940343100809}"/>
                  </a:ext>
                </a:extLst>
              </p:cNvPr>
              <p:cNvCxnSpPr>
                <a:cxnSpLocks/>
              </p:cNvCxnSpPr>
              <p:nvPr/>
            </p:nvCxnSpPr>
            <p:spPr>
              <a:xfrm>
                <a:off x="5798636" y="2404260"/>
                <a:ext cx="191086" cy="103119"/>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526" name="直接连接符 525">
                <a:extLst>
                  <a:ext uri="{FF2B5EF4-FFF2-40B4-BE49-F238E27FC236}">
                    <a16:creationId xmlns:a16="http://schemas.microsoft.com/office/drawing/2014/main" id="{72EA8264-C08F-4EA0-A316-A3748C9604B7}"/>
                  </a:ext>
                </a:extLst>
              </p:cNvPr>
              <p:cNvCxnSpPr>
                <a:cxnSpLocks/>
              </p:cNvCxnSpPr>
              <p:nvPr/>
            </p:nvCxnSpPr>
            <p:spPr>
              <a:xfrm flipV="1">
                <a:off x="5805359" y="2544107"/>
                <a:ext cx="179662" cy="10461"/>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527" name="直接连接符 526">
                <a:extLst>
                  <a:ext uri="{FF2B5EF4-FFF2-40B4-BE49-F238E27FC236}">
                    <a16:creationId xmlns:a16="http://schemas.microsoft.com/office/drawing/2014/main" id="{3052E485-5106-4F14-BD36-64A7E55CE656}"/>
                  </a:ext>
                </a:extLst>
              </p:cNvPr>
              <p:cNvCxnSpPr/>
              <p:nvPr/>
            </p:nvCxnSpPr>
            <p:spPr>
              <a:xfrm flipH="1" flipV="1">
                <a:off x="6096097" y="2574865"/>
                <a:ext cx="27160" cy="24494"/>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528" name="直接连接符 527">
                <a:extLst>
                  <a:ext uri="{FF2B5EF4-FFF2-40B4-BE49-F238E27FC236}">
                    <a16:creationId xmlns:a16="http://schemas.microsoft.com/office/drawing/2014/main" id="{C560BD91-7304-4B0D-BBF1-FF36A9088D07}"/>
                  </a:ext>
                </a:extLst>
              </p:cNvPr>
              <p:cNvCxnSpPr/>
              <p:nvPr/>
            </p:nvCxnSpPr>
            <p:spPr>
              <a:xfrm flipV="1">
                <a:off x="6025410" y="2586826"/>
                <a:ext cx="11736" cy="34009"/>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529" name="直接连接符 528">
                <a:extLst>
                  <a:ext uri="{FF2B5EF4-FFF2-40B4-BE49-F238E27FC236}">
                    <a16:creationId xmlns:a16="http://schemas.microsoft.com/office/drawing/2014/main" id="{09AD476F-4762-4254-B9D5-3338B840848F}"/>
                  </a:ext>
                </a:extLst>
              </p:cNvPr>
              <p:cNvCxnSpPr>
                <a:cxnSpLocks/>
              </p:cNvCxnSpPr>
              <p:nvPr/>
            </p:nvCxnSpPr>
            <p:spPr>
              <a:xfrm flipH="1">
                <a:off x="6071473" y="2437383"/>
                <a:ext cx="5622" cy="33665"/>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530" name="直接连接符 529">
                <a:extLst>
                  <a:ext uri="{FF2B5EF4-FFF2-40B4-BE49-F238E27FC236}">
                    <a16:creationId xmlns:a16="http://schemas.microsoft.com/office/drawing/2014/main" id="{5ED3322E-22D6-4F2A-9EB7-F59CA95C4DA8}"/>
                  </a:ext>
                </a:extLst>
              </p:cNvPr>
              <p:cNvCxnSpPr>
                <a:cxnSpLocks/>
              </p:cNvCxnSpPr>
              <p:nvPr/>
            </p:nvCxnSpPr>
            <p:spPr>
              <a:xfrm flipH="1" flipV="1">
                <a:off x="6114643" y="2536800"/>
                <a:ext cx="50344" cy="4568"/>
              </a:xfrm>
              <a:prstGeom prst="line">
                <a:avLst/>
              </a:prstGeom>
              <a:ln w="12700">
                <a:solidFill>
                  <a:schemeClr val="tx1"/>
                </a:solidFill>
                <a:tailEnd type="none" w="sm" len="sm"/>
              </a:ln>
            </p:spPr>
            <p:style>
              <a:lnRef idx="1">
                <a:schemeClr val="dk1"/>
              </a:lnRef>
              <a:fillRef idx="0">
                <a:schemeClr val="dk1"/>
              </a:fillRef>
              <a:effectRef idx="0">
                <a:schemeClr val="dk1"/>
              </a:effectRef>
              <a:fontRef idx="minor">
                <a:schemeClr val="tx1"/>
              </a:fontRef>
            </p:style>
          </p:cxnSp>
          <p:sp>
            <p:nvSpPr>
              <p:cNvPr id="531" name="椭圆 530">
                <a:extLst>
                  <a:ext uri="{FF2B5EF4-FFF2-40B4-BE49-F238E27FC236}">
                    <a16:creationId xmlns:a16="http://schemas.microsoft.com/office/drawing/2014/main" id="{8D4A4CFF-25BB-47F4-A40A-751B808836F4}"/>
                  </a:ext>
                </a:extLst>
              </p:cNvPr>
              <p:cNvSpPr/>
              <p:nvPr/>
            </p:nvSpPr>
            <p:spPr>
              <a:xfrm>
                <a:off x="6001189" y="2474937"/>
                <a:ext cx="108000" cy="108000"/>
              </a:xfrm>
              <a:prstGeom prst="ellipse">
                <a:avLst/>
              </a:prstGeom>
              <a:gradFill>
                <a:gsLst>
                  <a:gs pos="32000">
                    <a:srgbClr val="70AD47"/>
                  </a:gs>
                  <a:gs pos="84000">
                    <a:srgbClr val="8FABDD"/>
                  </a:gs>
                  <a:gs pos="88000">
                    <a:srgbClr val="FEC001"/>
                  </a:gs>
                  <a:gs pos="34000">
                    <a:srgbClr val="8FABDD"/>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2" name="矩形 531">
                <a:extLst>
                  <a:ext uri="{FF2B5EF4-FFF2-40B4-BE49-F238E27FC236}">
                    <a16:creationId xmlns:a16="http://schemas.microsoft.com/office/drawing/2014/main" id="{687C2F18-16F5-48B6-8B12-FDA3649BA24E}"/>
                  </a:ext>
                </a:extLst>
              </p:cNvPr>
              <p:cNvSpPr/>
              <p:nvPr/>
            </p:nvSpPr>
            <p:spPr>
              <a:xfrm>
                <a:off x="6529869" y="2260202"/>
                <a:ext cx="541997" cy="500117"/>
              </a:xfrm>
              <a:prstGeom prst="rect">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33" name="直接连接符 532">
                <a:extLst>
                  <a:ext uri="{FF2B5EF4-FFF2-40B4-BE49-F238E27FC236}">
                    <a16:creationId xmlns:a16="http://schemas.microsoft.com/office/drawing/2014/main" id="{0E47A52D-DDB4-4A52-92F2-1DCD4E18EBC6}"/>
                  </a:ext>
                </a:extLst>
              </p:cNvPr>
              <p:cNvCxnSpPr/>
              <p:nvPr/>
            </p:nvCxnSpPr>
            <p:spPr>
              <a:xfrm flipV="1">
                <a:off x="6957721" y="2568295"/>
                <a:ext cx="0" cy="123660"/>
              </a:xfrm>
              <a:prstGeom prst="line">
                <a:avLst/>
              </a:prstGeom>
              <a:ln w="66675">
                <a:solidFill>
                  <a:schemeClr val="accent6"/>
                </a:solidFill>
                <a:tailEnd type="none" w="sm" len="sm"/>
              </a:ln>
            </p:spPr>
            <p:style>
              <a:lnRef idx="1">
                <a:schemeClr val="dk1"/>
              </a:lnRef>
              <a:fillRef idx="0">
                <a:schemeClr val="dk1"/>
              </a:fillRef>
              <a:effectRef idx="0">
                <a:schemeClr val="dk1"/>
              </a:effectRef>
              <a:fontRef idx="minor">
                <a:schemeClr val="tx1"/>
              </a:fontRef>
            </p:style>
          </p:cxnSp>
          <p:cxnSp>
            <p:nvCxnSpPr>
              <p:cNvPr id="534" name="直接连接符 533">
                <a:extLst>
                  <a:ext uri="{FF2B5EF4-FFF2-40B4-BE49-F238E27FC236}">
                    <a16:creationId xmlns:a16="http://schemas.microsoft.com/office/drawing/2014/main" id="{A2D26EC7-42A6-44B6-B6C6-1AF9D2215B42}"/>
                  </a:ext>
                </a:extLst>
              </p:cNvPr>
              <p:cNvCxnSpPr/>
              <p:nvPr/>
            </p:nvCxnSpPr>
            <p:spPr>
              <a:xfrm flipV="1">
                <a:off x="6750839" y="2408781"/>
                <a:ext cx="0" cy="283006"/>
              </a:xfrm>
              <a:prstGeom prst="line">
                <a:avLst/>
              </a:prstGeom>
              <a:ln w="66675">
                <a:solidFill>
                  <a:srgbClr val="8FABDD"/>
                </a:solidFill>
                <a:tailEnd type="none" w="sm" len="sm"/>
              </a:ln>
            </p:spPr>
            <p:style>
              <a:lnRef idx="1">
                <a:schemeClr val="dk1"/>
              </a:lnRef>
              <a:fillRef idx="0">
                <a:schemeClr val="dk1"/>
              </a:fillRef>
              <a:effectRef idx="0">
                <a:schemeClr val="dk1"/>
              </a:effectRef>
              <a:fontRef idx="minor">
                <a:schemeClr val="tx1"/>
              </a:fontRef>
            </p:style>
          </p:cxnSp>
          <p:cxnSp>
            <p:nvCxnSpPr>
              <p:cNvPr id="535" name="直接连接符 534">
                <a:extLst>
                  <a:ext uri="{FF2B5EF4-FFF2-40B4-BE49-F238E27FC236}">
                    <a16:creationId xmlns:a16="http://schemas.microsoft.com/office/drawing/2014/main" id="{7DAC216F-5C79-4353-8B55-89F1B707CF8E}"/>
                  </a:ext>
                </a:extLst>
              </p:cNvPr>
              <p:cNvCxnSpPr/>
              <p:nvPr/>
            </p:nvCxnSpPr>
            <p:spPr>
              <a:xfrm flipV="1">
                <a:off x="6655004" y="2647794"/>
                <a:ext cx="0" cy="45579"/>
              </a:xfrm>
              <a:prstGeom prst="line">
                <a:avLst/>
              </a:prstGeom>
              <a:ln w="66675">
                <a:solidFill>
                  <a:srgbClr val="FFC000"/>
                </a:solidFill>
                <a:tailEnd type="none" w="sm" len="sm"/>
              </a:ln>
            </p:spPr>
            <p:style>
              <a:lnRef idx="1">
                <a:schemeClr val="dk1"/>
              </a:lnRef>
              <a:fillRef idx="0">
                <a:schemeClr val="dk1"/>
              </a:fillRef>
              <a:effectRef idx="0">
                <a:schemeClr val="dk1"/>
              </a:effectRef>
              <a:fontRef idx="minor">
                <a:schemeClr val="tx1"/>
              </a:fontRef>
            </p:style>
          </p:cxnSp>
          <p:sp>
            <p:nvSpPr>
              <p:cNvPr id="536" name="矩形 535">
                <a:extLst>
                  <a:ext uri="{FF2B5EF4-FFF2-40B4-BE49-F238E27FC236}">
                    <a16:creationId xmlns:a16="http://schemas.microsoft.com/office/drawing/2014/main" id="{1839E8F5-6219-470A-BEC6-748B355387EC}"/>
                  </a:ext>
                </a:extLst>
              </p:cNvPr>
              <p:cNvSpPr/>
              <p:nvPr/>
            </p:nvSpPr>
            <p:spPr>
              <a:xfrm>
                <a:off x="6716102" y="2429506"/>
                <a:ext cx="412380" cy="35470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7" name="圆角矩形 401">
                <a:extLst>
                  <a:ext uri="{FF2B5EF4-FFF2-40B4-BE49-F238E27FC236}">
                    <a16:creationId xmlns:a16="http://schemas.microsoft.com/office/drawing/2014/main" id="{AC4360F2-2A54-4853-A374-0C5438DBFDAB}"/>
                  </a:ext>
                </a:extLst>
              </p:cNvPr>
              <p:cNvSpPr/>
              <p:nvPr/>
            </p:nvSpPr>
            <p:spPr>
              <a:xfrm>
                <a:off x="5544947" y="3140207"/>
                <a:ext cx="733367" cy="706909"/>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8" name="椭圆 537">
                <a:extLst>
                  <a:ext uri="{FF2B5EF4-FFF2-40B4-BE49-F238E27FC236}">
                    <a16:creationId xmlns:a16="http://schemas.microsoft.com/office/drawing/2014/main" id="{5FD0241E-423B-48E4-8A38-7526BDE0848E}"/>
                  </a:ext>
                </a:extLst>
              </p:cNvPr>
              <p:cNvSpPr/>
              <p:nvPr/>
            </p:nvSpPr>
            <p:spPr>
              <a:xfrm>
                <a:off x="6018108" y="3454827"/>
                <a:ext cx="81688" cy="86439"/>
              </a:xfrm>
              <a:prstGeom prst="ellipse">
                <a:avLst/>
              </a:prstGeom>
              <a:solidFill>
                <a:srgbClr val="8FABDD">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9" name="椭圆 538">
                <a:extLst>
                  <a:ext uri="{FF2B5EF4-FFF2-40B4-BE49-F238E27FC236}">
                    <a16:creationId xmlns:a16="http://schemas.microsoft.com/office/drawing/2014/main" id="{E6A27E4A-5706-4C66-AD8C-7931B7FAFC13}"/>
                  </a:ext>
                </a:extLst>
              </p:cNvPr>
              <p:cNvSpPr/>
              <p:nvPr/>
            </p:nvSpPr>
            <p:spPr>
              <a:xfrm>
                <a:off x="5837995" y="3358846"/>
                <a:ext cx="108000" cy="108000"/>
              </a:xfrm>
              <a:prstGeom prst="ellipse">
                <a:avLst/>
              </a:prstGeom>
              <a:gradFill>
                <a:gsLst>
                  <a:gs pos="0">
                    <a:srgbClr val="8FABDD"/>
                  </a:gs>
                  <a:gs pos="72000">
                    <a:srgbClr val="FEC001"/>
                  </a:gs>
                  <a:gs pos="27000">
                    <a:srgbClr val="8FABDD"/>
                  </a:gs>
                  <a:gs pos="34000">
                    <a:srgbClr val="FEC001"/>
                  </a:gs>
                  <a:gs pos="86000">
                    <a:srgbClr val="70AD47"/>
                  </a:gs>
                  <a:gs pos="100000">
                    <a:srgbClr val="78B152"/>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0" name="椭圆 539">
                <a:extLst>
                  <a:ext uri="{FF2B5EF4-FFF2-40B4-BE49-F238E27FC236}">
                    <a16:creationId xmlns:a16="http://schemas.microsoft.com/office/drawing/2014/main" id="{77276B65-7B08-4904-BCDA-016AD74BC9FE}"/>
                  </a:ext>
                </a:extLst>
              </p:cNvPr>
              <p:cNvSpPr/>
              <p:nvPr/>
            </p:nvSpPr>
            <p:spPr>
              <a:xfrm>
                <a:off x="5828242" y="3559568"/>
                <a:ext cx="81688" cy="8643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1" name="星形: 五角 540">
                <a:extLst>
                  <a:ext uri="{FF2B5EF4-FFF2-40B4-BE49-F238E27FC236}">
                    <a16:creationId xmlns:a16="http://schemas.microsoft.com/office/drawing/2014/main" id="{6C07DF28-2130-4846-9F14-9D0489969E31}"/>
                  </a:ext>
                </a:extLst>
              </p:cNvPr>
              <p:cNvSpPr/>
              <p:nvPr/>
            </p:nvSpPr>
            <p:spPr>
              <a:xfrm>
                <a:off x="5699251" y="3455928"/>
                <a:ext cx="102992" cy="113113"/>
              </a:xfrm>
              <a:prstGeom prst="star5">
                <a:avLst/>
              </a:prstGeom>
              <a:solidFill>
                <a:srgbClr val="8FABD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2" name="星形: 五角 541">
                <a:extLst>
                  <a:ext uri="{FF2B5EF4-FFF2-40B4-BE49-F238E27FC236}">
                    <a16:creationId xmlns:a16="http://schemas.microsoft.com/office/drawing/2014/main" id="{3E64EE3B-B224-4F78-BCE4-435BF432C917}"/>
                  </a:ext>
                </a:extLst>
              </p:cNvPr>
              <p:cNvSpPr/>
              <p:nvPr/>
            </p:nvSpPr>
            <p:spPr>
              <a:xfrm>
                <a:off x="5712652" y="328714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3" name="星形: 五角 542">
                <a:extLst>
                  <a:ext uri="{FF2B5EF4-FFF2-40B4-BE49-F238E27FC236}">
                    <a16:creationId xmlns:a16="http://schemas.microsoft.com/office/drawing/2014/main" id="{CD519D2D-39E7-433E-8903-411D1CE99281}"/>
                  </a:ext>
                </a:extLst>
              </p:cNvPr>
              <p:cNvSpPr/>
              <p:nvPr/>
            </p:nvSpPr>
            <p:spPr>
              <a:xfrm>
                <a:off x="5820319" y="3206648"/>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4" name="星形: 五角 543">
                <a:extLst>
                  <a:ext uri="{FF2B5EF4-FFF2-40B4-BE49-F238E27FC236}">
                    <a16:creationId xmlns:a16="http://schemas.microsoft.com/office/drawing/2014/main" id="{71B27D0B-79FB-42E0-B944-E4B23D0C1228}"/>
                  </a:ext>
                </a:extLst>
              </p:cNvPr>
              <p:cNvSpPr/>
              <p:nvPr/>
            </p:nvSpPr>
            <p:spPr>
              <a:xfrm>
                <a:off x="6084591" y="3537958"/>
                <a:ext cx="102992" cy="113113"/>
              </a:xfrm>
              <a:prstGeom prst="star5">
                <a:avLst/>
              </a:prstGeom>
              <a:solidFill>
                <a:srgbClr val="8FABD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5" name="星形: 五角 544">
                <a:extLst>
                  <a:ext uri="{FF2B5EF4-FFF2-40B4-BE49-F238E27FC236}">
                    <a16:creationId xmlns:a16="http://schemas.microsoft.com/office/drawing/2014/main" id="{3D22263D-F416-4077-A5D8-B3B4DB4D1632}"/>
                  </a:ext>
                </a:extLst>
              </p:cNvPr>
              <p:cNvSpPr/>
              <p:nvPr/>
            </p:nvSpPr>
            <p:spPr>
              <a:xfrm>
                <a:off x="5729779" y="3639774"/>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6" name="星形: 五角 545">
                <a:extLst>
                  <a:ext uri="{FF2B5EF4-FFF2-40B4-BE49-F238E27FC236}">
                    <a16:creationId xmlns:a16="http://schemas.microsoft.com/office/drawing/2014/main" id="{6CB1201E-2224-4F7F-AEB0-02E0BFC72435}"/>
                  </a:ext>
                </a:extLst>
              </p:cNvPr>
              <p:cNvSpPr/>
              <p:nvPr/>
            </p:nvSpPr>
            <p:spPr>
              <a:xfrm>
                <a:off x="5868296" y="3685072"/>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7" name="星形: 五角 546">
                <a:extLst>
                  <a:ext uri="{FF2B5EF4-FFF2-40B4-BE49-F238E27FC236}">
                    <a16:creationId xmlns:a16="http://schemas.microsoft.com/office/drawing/2014/main" id="{BF51A039-1A76-40A6-BDE4-BA903F01A5C9}"/>
                  </a:ext>
                </a:extLst>
              </p:cNvPr>
              <p:cNvSpPr/>
              <p:nvPr/>
            </p:nvSpPr>
            <p:spPr>
              <a:xfrm>
                <a:off x="5573354" y="3337771"/>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8" name="星形: 五角 547">
                <a:extLst>
                  <a:ext uri="{FF2B5EF4-FFF2-40B4-BE49-F238E27FC236}">
                    <a16:creationId xmlns:a16="http://schemas.microsoft.com/office/drawing/2014/main" id="{9703374D-E198-46CD-8A9F-BC2294BEEDF5}"/>
                  </a:ext>
                </a:extLst>
              </p:cNvPr>
              <p:cNvSpPr/>
              <p:nvPr/>
            </p:nvSpPr>
            <p:spPr>
              <a:xfrm>
                <a:off x="5955183" y="3553803"/>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9" name="星形: 五角 548">
                <a:extLst>
                  <a:ext uri="{FF2B5EF4-FFF2-40B4-BE49-F238E27FC236}">
                    <a16:creationId xmlns:a16="http://schemas.microsoft.com/office/drawing/2014/main" id="{DCC298D6-5175-4F12-B379-6BC439CEBA66}"/>
                  </a:ext>
                </a:extLst>
              </p:cNvPr>
              <p:cNvSpPr/>
              <p:nvPr/>
            </p:nvSpPr>
            <p:spPr>
              <a:xfrm>
                <a:off x="5983943" y="3156287"/>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0" name="星形: 五角 549">
                <a:extLst>
                  <a:ext uri="{FF2B5EF4-FFF2-40B4-BE49-F238E27FC236}">
                    <a16:creationId xmlns:a16="http://schemas.microsoft.com/office/drawing/2014/main" id="{023BA90D-DAEB-46D6-A21B-3894F5E8473C}"/>
                  </a:ext>
                </a:extLst>
              </p:cNvPr>
              <p:cNvSpPr/>
              <p:nvPr/>
            </p:nvSpPr>
            <p:spPr>
              <a:xfrm>
                <a:off x="5600915" y="3581416"/>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1" name="星形: 五角 550">
                <a:extLst>
                  <a:ext uri="{FF2B5EF4-FFF2-40B4-BE49-F238E27FC236}">
                    <a16:creationId xmlns:a16="http://schemas.microsoft.com/office/drawing/2014/main" id="{7B6F2405-438C-4794-8799-0EEF3E155D5B}"/>
                  </a:ext>
                </a:extLst>
              </p:cNvPr>
              <p:cNvSpPr/>
              <p:nvPr/>
            </p:nvSpPr>
            <p:spPr>
              <a:xfrm>
                <a:off x="6167505" y="3446274"/>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2" name="星形: 五角 551">
                <a:extLst>
                  <a:ext uri="{FF2B5EF4-FFF2-40B4-BE49-F238E27FC236}">
                    <a16:creationId xmlns:a16="http://schemas.microsoft.com/office/drawing/2014/main" id="{D690BEA9-527D-4B27-A479-80EFBAE86216}"/>
                  </a:ext>
                </a:extLst>
              </p:cNvPr>
              <p:cNvSpPr/>
              <p:nvPr/>
            </p:nvSpPr>
            <p:spPr>
              <a:xfrm>
                <a:off x="5997907" y="3308203"/>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553" name="直接连接符 552">
                <a:extLst>
                  <a:ext uri="{FF2B5EF4-FFF2-40B4-BE49-F238E27FC236}">
                    <a16:creationId xmlns:a16="http://schemas.microsoft.com/office/drawing/2014/main" id="{FB99F27F-1FD1-49E5-9DE4-82E4D056EBEC}"/>
                  </a:ext>
                </a:extLst>
              </p:cNvPr>
              <p:cNvCxnSpPr>
                <a:cxnSpLocks/>
              </p:cNvCxnSpPr>
              <p:nvPr/>
            </p:nvCxnSpPr>
            <p:spPr>
              <a:xfrm flipH="1">
                <a:off x="5923311" y="3261769"/>
                <a:ext cx="61897" cy="93651"/>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554" name="直接连接符 553">
                <a:extLst>
                  <a:ext uri="{FF2B5EF4-FFF2-40B4-BE49-F238E27FC236}">
                    <a16:creationId xmlns:a16="http://schemas.microsoft.com/office/drawing/2014/main" id="{25EB34C0-89D2-4092-A096-07C1E7668272}"/>
                  </a:ext>
                </a:extLst>
              </p:cNvPr>
              <p:cNvCxnSpPr>
                <a:cxnSpLocks/>
              </p:cNvCxnSpPr>
              <p:nvPr/>
            </p:nvCxnSpPr>
            <p:spPr>
              <a:xfrm flipH="1">
                <a:off x="5683550" y="3408013"/>
                <a:ext cx="136769" cy="1"/>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555" name="直接连接符 554">
                <a:extLst>
                  <a:ext uri="{FF2B5EF4-FFF2-40B4-BE49-F238E27FC236}">
                    <a16:creationId xmlns:a16="http://schemas.microsoft.com/office/drawing/2014/main" id="{05E7EB7D-C053-4A20-8216-6A9E6ACB2C41}"/>
                  </a:ext>
                </a:extLst>
              </p:cNvPr>
              <p:cNvCxnSpPr>
                <a:cxnSpLocks/>
              </p:cNvCxnSpPr>
              <p:nvPr/>
            </p:nvCxnSpPr>
            <p:spPr>
              <a:xfrm flipH="1" flipV="1">
                <a:off x="5924316" y="3464898"/>
                <a:ext cx="60892" cy="102631"/>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556" name="直接连接符 555">
                <a:extLst>
                  <a:ext uri="{FF2B5EF4-FFF2-40B4-BE49-F238E27FC236}">
                    <a16:creationId xmlns:a16="http://schemas.microsoft.com/office/drawing/2014/main" id="{7258686F-906F-421A-BD14-41640FF85E1C}"/>
                  </a:ext>
                </a:extLst>
              </p:cNvPr>
              <p:cNvCxnSpPr>
                <a:cxnSpLocks/>
              </p:cNvCxnSpPr>
              <p:nvPr/>
            </p:nvCxnSpPr>
            <p:spPr>
              <a:xfrm flipH="1">
                <a:off x="5687099" y="3454827"/>
                <a:ext cx="148256" cy="157030"/>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557" name="直接连接符 556">
                <a:extLst>
                  <a:ext uri="{FF2B5EF4-FFF2-40B4-BE49-F238E27FC236}">
                    <a16:creationId xmlns:a16="http://schemas.microsoft.com/office/drawing/2014/main" id="{E463096A-EDAC-478D-B7A3-9396F7DE8DA9}"/>
                  </a:ext>
                </a:extLst>
              </p:cNvPr>
              <p:cNvCxnSpPr>
                <a:cxnSpLocks/>
              </p:cNvCxnSpPr>
              <p:nvPr/>
            </p:nvCxnSpPr>
            <p:spPr>
              <a:xfrm>
                <a:off x="5801674" y="3359521"/>
                <a:ext cx="35186" cy="19956"/>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558" name="直接连接符 557">
                <a:extLst>
                  <a:ext uri="{FF2B5EF4-FFF2-40B4-BE49-F238E27FC236}">
                    <a16:creationId xmlns:a16="http://schemas.microsoft.com/office/drawing/2014/main" id="{3BCBCF9F-05ED-4251-ACA2-9D931A7F1F69}"/>
                  </a:ext>
                </a:extLst>
              </p:cNvPr>
              <p:cNvCxnSpPr>
                <a:cxnSpLocks/>
              </p:cNvCxnSpPr>
              <p:nvPr/>
            </p:nvCxnSpPr>
            <p:spPr>
              <a:xfrm flipH="1" flipV="1">
                <a:off x="5872815" y="3313293"/>
                <a:ext cx="4780" cy="42127"/>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559" name="直接连接符 558">
                <a:extLst>
                  <a:ext uri="{FF2B5EF4-FFF2-40B4-BE49-F238E27FC236}">
                    <a16:creationId xmlns:a16="http://schemas.microsoft.com/office/drawing/2014/main" id="{EA62D63F-B456-4788-8173-E11F44A78527}"/>
                  </a:ext>
                </a:extLst>
              </p:cNvPr>
              <p:cNvCxnSpPr>
                <a:cxnSpLocks/>
              </p:cNvCxnSpPr>
              <p:nvPr/>
            </p:nvCxnSpPr>
            <p:spPr>
              <a:xfrm flipV="1">
                <a:off x="5951975" y="3381471"/>
                <a:ext cx="55498" cy="14645"/>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sp>
            <p:nvSpPr>
              <p:cNvPr id="560" name="矩形 559">
                <a:extLst>
                  <a:ext uri="{FF2B5EF4-FFF2-40B4-BE49-F238E27FC236}">
                    <a16:creationId xmlns:a16="http://schemas.microsoft.com/office/drawing/2014/main" id="{BB5CE07F-EDF1-47F2-9B4F-B0CE01A9A8EC}"/>
                  </a:ext>
                </a:extLst>
              </p:cNvPr>
              <p:cNvSpPr/>
              <p:nvPr/>
            </p:nvSpPr>
            <p:spPr>
              <a:xfrm>
                <a:off x="6688329" y="3416426"/>
                <a:ext cx="304214" cy="35470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1" name="矩形 560">
                <a:extLst>
                  <a:ext uri="{FF2B5EF4-FFF2-40B4-BE49-F238E27FC236}">
                    <a16:creationId xmlns:a16="http://schemas.microsoft.com/office/drawing/2014/main" id="{2C44EA56-AAEF-4D59-961E-F7AC042F257C}"/>
                  </a:ext>
                </a:extLst>
              </p:cNvPr>
              <p:cNvSpPr/>
              <p:nvPr/>
            </p:nvSpPr>
            <p:spPr>
              <a:xfrm>
                <a:off x="6529289" y="3243603"/>
                <a:ext cx="541997" cy="500117"/>
              </a:xfrm>
              <a:prstGeom prst="rect">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62" name="直接连接符 561">
                <a:extLst>
                  <a:ext uri="{FF2B5EF4-FFF2-40B4-BE49-F238E27FC236}">
                    <a16:creationId xmlns:a16="http://schemas.microsoft.com/office/drawing/2014/main" id="{58A9E056-1A7B-490F-912A-BDC363FF1773}"/>
                  </a:ext>
                </a:extLst>
              </p:cNvPr>
              <p:cNvCxnSpPr/>
              <p:nvPr/>
            </p:nvCxnSpPr>
            <p:spPr>
              <a:xfrm flipV="1">
                <a:off x="6957141" y="3615431"/>
                <a:ext cx="0" cy="61504"/>
              </a:xfrm>
              <a:prstGeom prst="line">
                <a:avLst/>
              </a:prstGeom>
              <a:ln w="66675">
                <a:solidFill>
                  <a:schemeClr val="accent6"/>
                </a:solidFill>
                <a:tailEnd type="none" w="sm" len="sm"/>
              </a:ln>
            </p:spPr>
            <p:style>
              <a:lnRef idx="1">
                <a:schemeClr val="dk1"/>
              </a:lnRef>
              <a:fillRef idx="0">
                <a:schemeClr val="dk1"/>
              </a:fillRef>
              <a:effectRef idx="0">
                <a:schemeClr val="dk1"/>
              </a:effectRef>
              <a:fontRef idx="minor">
                <a:schemeClr val="tx1"/>
              </a:fontRef>
            </p:style>
          </p:cxnSp>
          <p:sp>
            <p:nvSpPr>
              <p:cNvPr id="563" name="矩形 562">
                <a:extLst>
                  <a:ext uri="{FF2B5EF4-FFF2-40B4-BE49-F238E27FC236}">
                    <a16:creationId xmlns:a16="http://schemas.microsoft.com/office/drawing/2014/main" id="{EE24C266-596A-49B4-AC32-306972FB9C0F}"/>
                  </a:ext>
                </a:extLst>
              </p:cNvPr>
              <p:cNvSpPr/>
              <p:nvPr/>
            </p:nvSpPr>
            <p:spPr>
              <a:xfrm>
                <a:off x="6715292" y="3414839"/>
                <a:ext cx="370033" cy="35470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64" name="直接连接符 563">
                <a:extLst>
                  <a:ext uri="{FF2B5EF4-FFF2-40B4-BE49-F238E27FC236}">
                    <a16:creationId xmlns:a16="http://schemas.microsoft.com/office/drawing/2014/main" id="{AE69A37D-BA2D-4CCB-9FD5-1DA87868368A}"/>
                  </a:ext>
                </a:extLst>
              </p:cNvPr>
              <p:cNvCxnSpPr/>
              <p:nvPr/>
            </p:nvCxnSpPr>
            <p:spPr>
              <a:xfrm flipV="1">
                <a:off x="6649742" y="3412987"/>
                <a:ext cx="0" cy="265402"/>
              </a:xfrm>
              <a:prstGeom prst="line">
                <a:avLst/>
              </a:prstGeom>
              <a:ln w="66675">
                <a:solidFill>
                  <a:srgbClr val="FFC000"/>
                </a:solidFill>
                <a:tailEnd type="none" w="sm" len="sm"/>
              </a:ln>
            </p:spPr>
            <p:style>
              <a:lnRef idx="1">
                <a:schemeClr val="dk1"/>
              </a:lnRef>
              <a:fillRef idx="0">
                <a:schemeClr val="dk1"/>
              </a:fillRef>
              <a:effectRef idx="0">
                <a:schemeClr val="dk1"/>
              </a:effectRef>
              <a:fontRef idx="minor">
                <a:schemeClr val="tx1"/>
              </a:fontRef>
            </p:style>
          </p:cxnSp>
          <p:cxnSp>
            <p:nvCxnSpPr>
              <p:cNvPr id="565" name="直接连接符 564">
                <a:extLst>
                  <a:ext uri="{FF2B5EF4-FFF2-40B4-BE49-F238E27FC236}">
                    <a16:creationId xmlns:a16="http://schemas.microsoft.com/office/drawing/2014/main" id="{066A85C2-2F56-4508-BF6B-A05CB3D27809}"/>
                  </a:ext>
                </a:extLst>
              </p:cNvPr>
              <p:cNvCxnSpPr/>
              <p:nvPr/>
            </p:nvCxnSpPr>
            <p:spPr>
              <a:xfrm flipV="1">
                <a:off x="6745577" y="3567878"/>
                <a:ext cx="0" cy="110686"/>
              </a:xfrm>
              <a:prstGeom prst="line">
                <a:avLst/>
              </a:prstGeom>
              <a:ln w="66675">
                <a:solidFill>
                  <a:srgbClr val="8FABDD"/>
                </a:solidFill>
                <a:tailEnd type="none" w="sm" len="sm"/>
              </a:ln>
            </p:spPr>
            <p:style>
              <a:lnRef idx="1">
                <a:schemeClr val="dk1"/>
              </a:lnRef>
              <a:fillRef idx="0">
                <a:schemeClr val="dk1"/>
              </a:fillRef>
              <a:effectRef idx="0">
                <a:schemeClr val="dk1"/>
              </a:effectRef>
              <a:fontRef idx="minor">
                <a:schemeClr val="tx1"/>
              </a:fontRef>
            </p:style>
          </p:cxnSp>
          <p:cxnSp>
            <p:nvCxnSpPr>
              <p:cNvPr id="566" name="直接箭头连接符 565">
                <a:extLst>
                  <a:ext uri="{FF2B5EF4-FFF2-40B4-BE49-F238E27FC236}">
                    <a16:creationId xmlns:a16="http://schemas.microsoft.com/office/drawing/2014/main" id="{A5C73F12-A779-46D8-9BA6-AEAD45CD1786}"/>
                  </a:ext>
                </a:extLst>
              </p:cNvPr>
              <p:cNvCxnSpPr>
                <a:cxnSpLocks/>
              </p:cNvCxnSpPr>
              <p:nvPr/>
            </p:nvCxnSpPr>
            <p:spPr>
              <a:xfrm>
                <a:off x="5247523" y="3479815"/>
                <a:ext cx="224756"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67" name="矩形 566">
                <a:extLst>
                  <a:ext uri="{FF2B5EF4-FFF2-40B4-BE49-F238E27FC236}">
                    <a16:creationId xmlns:a16="http://schemas.microsoft.com/office/drawing/2014/main" id="{7C2BBC68-F97D-4D07-AD7E-A501950BEE23}"/>
                  </a:ext>
                </a:extLst>
              </p:cNvPr>
              <p:cNvSpPr/>
              <p:nvPr/>
            </p:nvSpPr>
            <p:spPr>
              <a:xfrm rot="5400000">
                <a:off x="5792406" y="2783239"/>
                <a:ext cx="415498" cy="4799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8" name="矩形 567">
                <a:extLst>
                  <a:ext uri="{FF2B5EF4-FFF2-40B4-BE49-F238E27FC236}">
                    <a16:creationId xmlns:a16="http://schemas.microsoft.com/office/drawing/2014/main" id="{C019E4C7-9B00-4EAA-B6CD-5BE887F0AE2C}"/>
                  </a:ext>
                </a:extLst>
              </p:cNvPr>
              <p:cNvSpPr/>
              <p:nvPr/>
            </p:nvSpPr>
            <p:spPr>
              <a:xfrm rot="5400000">
                <a:off x="6686366" y="2783239"/>
                <a:ext cx="415498" cy="4799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9" name="文本框 568">
                <a:extLst>
                  <a:ext uri="{FF2B5EF4-FFF2-40B4-BE49-F238E27FC236}">
                    <a16:creationId xmlns:a16="http://schemas.microsoft.com/office/drawing/2014/main" id="{0C8F642C-7D50-4754-A91E-597C2E9095DC}"/>
                  </a:ext>
                </a:extLst>
              </p:cNvPr>
              <p:cNvSpPr txBox="1"/>
              <p:nvPr/>
            </p:nvSpPr>
            <p:spPr>
              <a:xfrm>
                <a:off x="5558671" y="3840353"/>
                <a:ext cx="719644" cy="396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Predictive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outputs </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Z</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570" name="文本框 569">
                <a:extLst>
                  <a:ext uri="{FF2B5EF4-FFF2-40B4-BE49-F238E27FC236}">
                    <a16:creationId xmlns:a16="http://schemas.microsoft.com/office/drawing/2014/main" id="{D2A9D382-BCDA-4AD7-88C6-8F58B38C8BA2}"/>
                  </a:ext>
                </a:extLst>
              </p:cNvPr>
              <p:cNvSpPr txBox="1"/>
              <p:nvPr/>
            </p:nvSpPr>
            <p:spPr>
              <a:xfrm>
                <a:off x="6401190" y="3711191"/>
                <a:ext cx="805464" cy="22951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Predictions</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cxnSp>
            <p:nvCxnSpPr>
              <p:cNvPr id="571" name="直接箭头连接符 809">
                <a:extLst>
                  <a:ext uri="{FF2B5EF4-FFF2-40B4-BE49-F238E27FC236}">
                    <a16:creationId xmlns:a16="http://schemas.microsoft.com/office/drawing/2014/main" id="{FC643364-8BF6-4AAC-9F0C-094398ABCC3B}"/>
                  </a:ext>
                </a:extLst>
              </p:cNvPr>
              <p:cNvCxnSpPr>
                <a:cxnSpLocks/>
              </p:cNvCxnSpPr>
              <p:nvPr/>
            </p:nvCxnSpPr>
            <p:spPr>
              <a:xfrm>
                <a:off x="6313714" y="2499220"/>
                <a:ext cx="168049"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72" name="直接箭头连接符 810">
                <a:extLst>
                  <a:ext uri="{FF2B5EF4-FFF2-40B4-BE49-F238E27FC236}">
                    <a16:creationId xmlns:a16="http://schemas.microsoft.com/office/drawing/2014/main" id="{93BD197A-8A0D-4FA5-A483-53953A6C704E}"/>
                  </a:ext>
                </a:extLst>
              </p:cNvPr>
              <p:cNvCxnSpPr>
                <a:cxnSpLocks/>
              </p:cNvCxnSpPr>
              <p:nvPr/>
            </p:nvCxnSpPr>
            <p:spPr>
              <a:xfrm>
                <a:off x="5247858" y="2499220"/>
                <a:ext cx="224756"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73" name="直接箭头连接符 809">
                <a:extLst>
                  <a:ext uri="{FF2B5EF4-FFF2-40B4-BE49-F238E27FC236}">
                    <a16:creationId xmlns:a16="http://schemas.microsoft.com/office/drawing/2014/main" id="{55F22094-3DEB-402A-AD99-2CF2D617E7D3}"/>
                  </a:ext>
                </a:extLst>
              </p:cNvPr>
              <p:cNvCxnSpPr>
                <a:cxnSpLocks/>
              </p:cNvCxnSpPr>
              <p:nvPr/>
            </p:nvCxnSpPr>
            <p:spPr>
              <a:xfrm>
                <a:off x="6323328" y="3487966"/>
                <a:ext cx="168049"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74" name="直接连接符 573">
                <a:extLst>
                  <a:ext uri="{FF2B5EF4-FFF2-40B4-BE49-F238E27FC236}">
                    <a16:creationId xmlns:a16="http://schemas.microsoft.com/office/drawing/2014/main" id="{523B38E1-4B80-4A88-8FB9-0124E9CCA626}"/>
                  </a:ext>
                </a:extLst>
              </p:cNvPr>
              <p:cNvCxnSpPr/>
              <p:nvPr/>
            </p:nvCxnSpPr>
            <p:spPr>
              <a:xfrm>
                <a:off x="6579382" y="2704943"/>
                <a:ext cx="448050" cy="0"/>
              </a:xfrm>
              <a:prstGeom prst="line">
                <a:avLst/>
              </a:prstGeom>
              <a:ln w="31750">
                <a:tailEnd type="none" w="sm" len="sm"/>
              </a:ln>
            </p:spPr>
            <p:style>
              <a:lnRef idx="1">
                <a:schemeClr val="dk1"/>
              </a:lnRef>
              <a:fillRef idx="0">
                <a:schemeClr val="dk1"/>
              </a:fillRef>
              <a:effectRef idx="0">
                <a:schemeClr val="dk1"/>
              </a:effectRef>
              <a:fontRef idx="minor">
                <a:schemeClr val="tx1"/>
              </a:fontRef>
            </p:style>
          </p:cxnSp>
          <p:cxnSp>
            <p:nvCxnSpPr>
              <p:cNvPr id="575" name="直接连接符 574">
                <a:extLst>
                  <a:ext uri="{FF2B5EF4-FFF2-40B4-BE49-F238E27FC236}">
                    <a16:creationId xmlns:a16="http://schemas.microsoft.com/office/drawing/2014/main" id="{91FBE617-ED2A-4FF9-8C5D-FAE76CFFBF77}"/>
                  </a:ext>
                </a:extLst>
              </p:cNvPr>
              <p:cNvCxnSpPr/>
              <p:nvPr/>
            </p:nvCxnSpPr>
            <p:spPr>
              <a:xfrm>
                <a:off x="6578802" y="3688338"/>
                <a:ext cx="448050" cy="0"/>
              </a:xfrm>
              <a:prstGeom prst="line">
                <a:avLst/>
              </a:prstGeom>
              <a:ln w="31750">
                <a:tailEnd type="none" w="sm" len="sm"/>
              </a:ln>
            </p:spPr>
            <p:style>
              <a:lnRef idx="1">
                <a:schemeClr val="dk1"/>
              </a:lnRef>
              <a:fillRef idx="0">
                <a:schemeClr val="dk1"/>
              </a:fillRef>
              <a:effectRef idx="0">
                <a:schemeClr val="dk1"/>
              </a:effectRef>
              <a:fontRef idx="minor">
                <a:schemeClr val="tx1"/>
              </a:fontRef>
            </p:style>
          </p:cxnSp>
        </p:grpSp>
      </p:grpSp>
      <p:sp>
        <p:nvSpPr>
          <p:cNvPr id="576" name="文本框 575">
            <a:extLst>
              <a:ext uri="{FF2B5EF4-FFF2-40B4-BE49-F238E27FC236}">
                <a16:creationId xmlns:a16="http://schemas.microsoft.com/office/drawing/2014/main" id="{F76A9248-16B0-4936-846C-AB9C6D55CB3D}"/>
              </a:ext>
            </a:extLst>
          </p:cNvPr>
          <p:cNvSpPr txBox="1"/>
          <p:nvPr/>
        </p:nvSpPr>
        <p:spPr>
          <a:xfrm>
            <a:off x="6351352" y="5873248"/>
            <a:ext cx="1487327"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Proxies</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a:t>
            </a:r>
          </a:p>
        </p:txBody>
      </p:sp>
      <p:sp>
        <p:nvSpPr>
          <p:cNvPr id="577" name="星形: 五角 576">
            <a:extLst>
              <a:ext uri="{FF2B5EF4-FFF2-40B4-BE49-F238E27FC236}">
                <a16:creationId xmlns:a16="http://schemas.microsoft.com/office/drawing/2014/main" id="{3D8EE30C-18F6-4FB8-9854-C00A2F2112F7}"/>
              </a:ext>
            </a:extLst>
          </p:cNvPr>
          <p:cNvSpPr/>
          <p:nvPr/>
        </p:nvSpPr>
        <p:spPr>
          <a:xfrm>
            <a:off x="7267530" y="5966305"/>
            <a:ext cx="171422" cy="188268"/>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78" name="星形: 五角 577">
            <a:extLst>
              <a:ext uri="{FF2B5EF4-FFF2-40B4-BE49-F238E27FC236}">
                <a16:creationId xmlns:a16="http://schemas.microsoft.com/office/drawing/2014/main" id="{BD8E1C28-EA8B-4923-8F65-2FE39DE67480}"/>
              </a:ext>
            </a:extLst>
          </p:cNvPr>
          <p:cNvSpPr/>
          <p:nvPr/>
        </p:nvSpPr>
        <p:spPr>
          <a:xfrm>
            <a:off x="8255663" y="5966305"/>
            <a:ext cx="171422" cy="188268"/>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79" name="星形: 五角 578">
            <a:extLst>
              <a:ext uri="{FF2B5EF4-FFF2-40B4-BE49-F238E27FC236}">
                <a16:creationId xmlns:a16="http://schemas.microsoft.com/office/drawing/2014/main" id="{567594C6-B857-42F0-BCE7-7816D6D427E0}"/>
              </a:ext>
            </a:extLst>
          </p:cNvPr>
          <p:cNvSpPr/>
          <p:nvPr/>
        </p:nvSpPr>
        <p:spPr>
          <a:xfrm>
            <a:off x="9238717" y="5972655"/>
            <a:ext cx="171422" cy="188268"/>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80" name="文本框 65">
            <a:extLst>
              <a:ext uri="{FF2B5EF4-FFF2-40B4-BE49-F238E27FC236}">
                <a16:creationId xmlns:a16="http://schemas.microsoft.com/office/drawing/2014/main" id="{49CF5B65-57EB-487C-BD00-81329D10B7A9}"/>
              </a:ext>
            </a:extLst>
          </p:cNvPr>
          <p:cNvSpPr txBox="1"/>
          <p:nvPr/>
        </p:nvSpPr>
        <p:spPr>
          <a:xfrm>
            <a:off x="7361461" y="5867357"/>
            <a:ext cx="902892"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1</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1" name="文本框 428">
            <a:extLst>
              <a:ext uri="{FF2B5EF4-FFF2-40B4-BE49-F238E27FC236}">
                <a16:creationId xmlns:a16="http://schemas.microsoft.com/office/drawing/2014/main" id="{DFB951A7-5E47-43F6-A98E-C69980318D85}"/>
              </a:ext>
            </a:extLst>
          </p:cNvPr>
          <p:cNvSpPr txBox="1"/>
          <p:nvPr/>
        </p:nvSpPr>
        <p:spPr>
          <a:xfrm>
            <a:off x="8352034" y="5866698"/>
            <a:ext cx="1023073"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2</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2" name="文本框 430">
            <a:extLst>
              <a:ext uri="{FF2B5EF4-FFF2-40B4-BE49-F238E27FC236}">
                <a16:creationId xmlns:a16="http://schemas.microsoft.com/office/drawing/2014/main" id="{D8FC1834-244C-4FD8-8283-78C6010C203E}"/>
              </a:ext>
            </a:extLst>
          </p:cNvPr>
          <p:cNvSpPr txBox="1"/>
          <p:nvPr/>
        </p:nvSpPr>
        <p:spPr>
          <a:xfrm>
            <a:off x="9347781" y="5866696"/>
            <a:ext cx="902892"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3</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3" name="文本框 582">
            <a:extLst>
              <a:ext uri="{FF2B5EF4-FFF2-40B4-BE49-F238E27FC236}">
                <a16:creationId xmlns:a16="http://schemas.microsoft.com/office/drawing/2014/main" id="{4DD3513C-5C55-4624-9B03-5F630BD0C9EE}"/>
              </a:ext>
            </a:extLst>
          </p:cNvPr>
          <p:cNvSpPr txBox="1"/>
          <p:nvPr/>
        </p:nvSpPr>
        <p:spPr>
          <a:xfrm>
            <a:off x="1424899" y="5871562"/>
            <a:ext cx="1074169"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Samples</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a:t>
            </a:r>
          </a:p>
        </p:txBody>
      </p:sp>
      <p:sp>
        <p:nvSpPr>
          <p:cNvPr id="584" name="文本框 65">
            <a:extLst>
              <a:ext uri="{FF2B5EF4-FFF2-40B4-BE49-F238E27FC236}">
                <a16:creationId xmlns:a16="http://schemas.microsoft.com/office/drawing/2014/main" id="{B4357F1A-24BA-4A80-96A2-0B09599C297D}"/>
              </a:ext>
            </a:extLst>
          </p:cNvPr>
          <p:cNvSpPr txBox="1"/>
          <p:nvPr/>
        </p:nvSpPr>
        <p:spPr>
          <a:xfrm>
            <a:off x="2503271" y="5870791"/>
            <a:ext cx="902892"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1</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5" name="文本框 428">
            <a:extLst>
              <a:ext uri="{FF2B5EF4-FFF2-40B4-BE49-F238E27FC236}">
                <a16:creationId xmlns:a16="http://schemas.microsoft.com/office/drawing/2014/main" id="{FD9797D8-B9A1-41B6-ADF6-6927435D62AD}"/>
              </a:ext>
            </a:extLst>
          </p:cNvPr>
          <p:cNvSpPr txBox="1"/>
          <p:nvPr/>
        </p:nvSpPr>
        <p:spPr>
          <a:xfrm>
            <a:off x="3493845" y="5870132"/>
            <a:ext cx="1023073"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2</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6" name="文本框 430">
            <a:extLst>
              <a:ext uri="{FF2B5EF4-FFF2-40B4-BE49-F238E27FC236}">
                <a16:creationId xmlns:a16="http://schemas.microsoft.com/office/drawing/2014/main" id="{739611B9-FE62-407D-A1D9-8639097A72F7}"/>
              </a:ext>
            </a:extLst>
          </p:cNvPr>
          <p:cNvSpPr txBox="1"/>
          <p:nvPr/>
        </p:nvSpPr>
        <p:spPr>
          <a:xfrm>
            <a:off x="4489592" y="5870130"/>
            <a:ext cx="902892" cy="3820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3</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7" name="椭圆 378">
            <a:extLst>
              <a:ext uri="{FF2B5EF4-FFF2-40B4-BE49-F238E27FC236}">
                <a16:creationId xmlns:a16="http://schemas.microsoft.com/office/drawing/2014/main" id="{B977E897-F807-4D50-985F-9AA0AF46D191}"/>
              </a:ext>
            </a:extLst>
          </p:cNvPr>
          <p:cNvSpPr/>
          <p:nvPr/>
        </p:nvSpPr>
        <p:spPr>
          <a:xfrm>
            <a:off x="2423331" y="6002279"/>
            <a:ext cx="143806" cy="143871"/>
          </a:xfrm>
          <a:prstGeom prst="ellipse">
            <a:avLst/>
          </a:prstGeom>
          <a:solidFill>
            <a:srgbClr val="FEC00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8" name="椭圆 427">
            <a:extLst>
              <a:ext uri="{FF2B5EF4-FFF2-40B4-BE49-F238E27FC236}">
                <a16:creationId xmlns:a16="http://schemas.microsoft.com/office/drawing/2014/main" id="{D499CBF3-C596-43B7-A0AC-BCDD541DD33B}"/>
              </a:ext>
            </a:extLst>
          </p:cNvPr>
          <p:cNvSpPr/>
          <p:nvPr/>
        </p:nvSpPr>
        <p:spPr>
          <a:xfrm>
            <a:off x="3403354" y="6002279"/>
            <a:ext cx="143806" cy="143871"/>
          </a:xfrm>
          <a:prstGeom prst="ellipse">
            <a:avLst/>
          </a:prstGeom>
          <a:solidFill>
            <a:srgbClr val="70AD4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9" name="椭圆 429">
            <a:extLst>
              <a:ext uri="{FF2B5EF4-FFF2-40B4-BE49-F238E27FC236}">
                <a16:creationId xmlns:a16="http://schemas.microsoft.com/office/drawing/2014/main" id="{B6BEA08C-9C96-4095-BC14-4D31675DA8FC}"/>
              </a:ext>
            </a:extLst>
          </p:cNvPr>
          <p:cNvSpPr/>
          <p:nvPr/>
        </p:nvSpPr>
        <p:spPr>
          <a:xfrm>
            <a:off x="4392698" y="6002279"/>
            <a:ext cx="143806" cy="143871"/>
          </a:xfrm>
          <a:prstGeom prst="ellipse">
            <a:avLst/>
          </a:prstGeom>
          <a:solidFill>
            <a:srgbClr val="8FABD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90" name="Straight Connector 61">
            <a:extLst>
              <a:ext uri="{FF2B5EF4-FFF2-40B4-BE49-F238E27FC236}">
                <a16:creationId xmlns:a16="http://schemas.microsoft.com/office/drawing/2014/main" id="{F2029782-FE43-4823-8AFA-281723ECDA93}"/>
              </a:ext>
            </a:extLst>
          </p:cNvPr>
          <p:cNvCxnSpPr>
            <a:cxnSpLocks/>
          </p:cNvCxnSpPr>
          <p:nvPr/>
        </p:nvCxnSpPr>
        <p:spPr>
          <a:xfrm>
            <a:off x="1424899" y="5828376"/>
            <a:ext cx="8825774"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91" name="组合 590">
            <a:extLst>
              <a:ext uri="{FF2B5EF4-FFF2-40B4-BE49-F238E27FC236}">
                <a16:creationId xmlns:a16="http://schemas.microsoft.com/office/drawing/2014/main" id="{D5D36B98-9310-42BD-A839-D85BEF4F35F0}"/>
              </a:ext>
            </a:extLst>
          </p:cNvPr>
          <p:cNvGrpSpPr/>
          <p:nvPr/>
        </p:nvGrpSpPr>
        <p:grpSpPr>
          <a:xfrm>
            <a:off x="917592" y="3521896"/>
            <a:ext cx="3711804" cy="2309600"/>
            <a:chOff x="2196160" y="3140356"/>
            <a:chExt cx="2230089" cy="1387629"/>
          </a:xfrm>
        </p:grpSpPr>
        <p:sp>
          <p:nvSpPr>
            <p:cNvPr id="592" name="文本框 591">
              <a:extLst>
                <a:ext uri="{FF2B5EF4-FFF2-40B4-BE49-F238E27FC236}">
                  <a16:creationId xmlns:a16="http://schemas.microsoft.com/office/drawing/2014/main" id="{1D21F5A8-F1A9-481D-B0D9-80CAED167D76}"/>
                </a:ext>
              </a:extLst>
            </p:cNvPr>
            <p:cNvSpPr txBox="1"/>
            <p:nvPr/>
          </p:nvSpPr>
          <p:spPr>
            <a:xfrm>
              <a:off x="2306766" y="4048085"/>
              <a:ext cx="2036363" cy="4799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Relation-guided</a:t>
              </a:r>
              <a:endParaRPr kumimoji="0" lang="en-US" altLang="zh-CN" sz="2000" b="0" i="1"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graph</a:t>
              </a:r>
              <a:r>
                <a:rPr kumimoji="0" lang="en-US" altLang="zh-CN" sz="2000" b="0" i="1"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 </a:t>
              </a:r>
              <a:r>
                <a:rPr kumimoji="0" lang="en-US" altLang="zh-CN" sz="2000" b="0"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construction</a:t>
              </a:r>
              <a:endParaRPr kumimoji="0" lang="zh-CN" altLang="en-US" sz="2000" b="0" i="0" u="none" strike="noStrike" kern="1200" cap="none" spc="0" normalizeH="0" baseline="0" noProof="0" dirty="0">
                <a:ln>
                  <a:noFill/>
                </a:ln>
                <a:solidFill>
                  <a:srgbClr val="5B9BD5">
                    <a:lumMod val="50000"/>
                  </a:srgbClr>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cxnSp>
          <p:nvCxnSpPr>
            <p:cNvPr id="593" name="直接箭头连接符 592">
              <a:extLst>
                <a:ext uri="{FF2B5EF4-FFF2-40B4-BE49-F238E27FC236}">
                  <a16:creationId xmlns:a16="http://schemas.microsoft.com/office/drawing/2014/main" id="{3B86DB6A-FD82-4E9A-B150-297CE353A401}"/>
                </a:ext>
              </a:extLst>
            </p:cNvPr>
            <p:cNvCxnSpPr>
              <a:cxnSpLocks/>
            </p:cNvCxnSpPr>
            <p:nvPr/>
          </p:nvCxnSpPr>
          <p:spPr>
            <a:xfrm>
              <a:off x="3191896" y="3485158"/>
              <a:ext cx="240804" cy="1"/>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594" name="组合 593">
              <a:extLst>
                <a:ext uri="{FF2B5EF4-FFF2-40B4-BE49-F238E27FC236}">
                  <a16:creationId xmlns:a16="http://schemas.microsoft.com/office/drawing/2014/main" id="{7628044E-CDAC-45DC-8DE5-1BD18B17CB0E}"/>
                </a:ext>
              </a:extLst>
            </p:cNvPr>
            <p:cNvGrpSpPr/>
            <p:nvPr/>
          </p:nvGrpSpPr>
          <p:grpSpPr>
            <a:xfrm>
              <a:off x="2418911" y="3140356"/>
              <a:ext cx="733367" cy="706909"/>
              <a:chOff x="2418911" y="3140356"/>
              <a:chExt cx="733367" cy="706909"/>
            </a:xfrm>
          </p:grpSpPr>
          <p:sp>
            <p:nvSpPr>
              <p:cNvPr id="623" name="圆角矩形 401">
                <a:extLst>
                  <a:ext uri="{FF2B5EF4-FFF2-40B4-BE49-F238E27FC236}">
                    <a16:creationId xmlns:a16="http://schemas.microsoft.com/office/drawing/2014/main" id="{8F424AB9-8BF5-4275-84AD-9AEFD933C3A8}"/>
                  </a:ext>
                </a:extLst>
              </p:cNvPr>
              <p:cNvSpPr/>
              <p:nvPr/>
            </p:nvSpPr>
            <p:spPr>
              <a:xfrm>
                <a:off x="2418911" y="3140356"/>
                <a:ext cx="733367" cy="706909"/>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4" name="椭圆 623">
                <a:extLst>
                  <a:ext uri="{FF2B5EF4-FFF2-40B4-BE49-F238E27FC236}">
                    <a16:creationId xmlns:a16="http://schemas.microsoft.com/office/drawing/2014/main" id="{347F2B49-2188-4D60-9F81-4F289619A38C}"/>
                  </a:ext>
                </a:extLst>
              </p:cNvPr>
              <p:cNvSpPr/>
              <p:nvPr/>
            </p:nvSpPr>
            <p:spPr>
              <a:xfrm>
                <a:off x="2892072" y="3454976"/>
                <a:ext cx="86400" cy="86439"/>
              </a:xfrm>
              <a:prstGeom prst="ellipse">
                <a:avLst/>
              </a:prstGeom>
              <a:solidFill>
                <a:srgbClr val="8FABD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 name="椭圆 624">
                <a:extLst>
                  <a:ext uri="{FF2B5EF4-FFF2-40B4-BE49-F238E27FC236}">
                    <a16:creationId xmlns:a16="http://schemas.microsoft.com/office/drawing/2014/main" id="{32879BB3-86B9-4687-9F98-A917F2AF5176}"/>
                  </a:ext>
                </a:extLst>
              </p:cNvPr>
              <p:cNvSpPr/>
              <p:nvPr/>
            </p:nvSpPr>
            <p:spPr>
              <a:xfrm>
                <a:off x="2717280" y="3364594"/>
                <a:ext cx="86400" cy="86439"/>
              </a:xfrm>
              <a:prstGeom prst="ellipse">
                <a:avLst/>
              </a:prstGeom>
              <a:solidFill>
                <a:srgbClr val="FEC00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6" name="椭圆 625">
                <a:extLst>
                  <a:ext uri="{FF2B5EF4-FFF2-40B4-BE49-F238E27FC236}">
                    <a16:creationId xmlns:a16="http://schemas.microsoft.com/office/drawing/2014/main" id="{E04C594E-2509-4180-B42C-D0B0314351A5}"/>
                  </a:ext>
                </a:extLst>
              </p:cNvPr>
              <p:cNvSpPr/>
              <p:nvPr/>
            </p:nvSpPr>
            <p:spPr>
              <a:xfrm>
                <a:off x="2702206" y="3559717"/>
                <a:ext cx="86400" cy="86439"/>
              </a:xfrm>
              <a:prstGeom prst="ellipse">
                <a:avLst/>
              </a:prstGeom>
              <a:solidFill>
                <a:srgbClr val="70AD4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7" name="星形: 五角 626">
                <a:extLst>
                  <a:ext uri="{FF2B5EF4-FFF2-40B4-BE49-F238E27FC236}">
                    <a16:creationId xmlns:a16="http://schemas.microsoft.com/office/drawing/2014/main" id="{FC957CE5-C5D5-49AB-B5B4-8FDF08527E4F}"/>
                  </a:ext>
                </a:extLst>
              </p:cNvPr>
              <p:cNvSpPr/>
              <p:nvPr/>
            </p:nvSpPr>
            <p:spPr>
              <a:xfrm>
                <a:off x="2573215" y="345607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8" name="星形: 五角 627">
                <a:extLst>
                  <a:ext uri="{FF2B5EF4-FFF2-40B4-BE49-F238E27FC236}">
                    <a16:creationId xmlns:a16="http://schemas.microsoft.com/office/drawing/2014/main" id="{6377DE2F-88BB-42B8-80DA-AC2C62358B0D}"/>
                  </a:ext>
                </a:extLst>
              </p:cNvPr>
              <p:cNvSpPr/>
              <p:nvPr/>
            </p:nvSpPr>
            <p:spPr>
              <a:xfrm>
                <a:off x="2586616" y="3287296"/>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9" name="星形: 五角 628">
                <a:extLst>
                  <a:ext uri="{FF2B5EF4-FFF2-40B4-BE49-F238E27FC236}">
                    <a16:creationId xmlns:a16="http://schemas.microsoft.com/office/drawing/2014/main" id="{32E7ACDB-C291-4B33-9F61-ADFB582E6FC3}"/>
                  </a:ext>
                </a:extLst>
              </p:cNvPr>
              <p:cNvSpPr/>
              <p:nvPr/>
            </p:nvSpPr>
            <p:spPr>
              <a:xfrm>
                <a:off x="2694283" y="320679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0" name="星形: 五角 629">
                <a:extLst>
                  <a:ext uri="{FF2B5EF4-FFF2-40B4-BE49-F238E27FC236}">
                    <a16:creationId xmlns:a16="http://schemas.microsoft.com/office/drawing/2014/main" id="{41D9D08C-F23F-49E5-9C6D-054FC20AD940}"/>
                  </a:ext>
                </a:extLst>
              </p:cNvPr>
              <p:cNvSpPr/>
              <p:nvPr/>
            </p:nvSpPr>
            <p:spPr>
              <a:xfrm>
                <a:off x="2958555" y="353810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1" name="星形: 五角 630">
                <a:extLst>
                  <a:ext uri="{FF2B5EF4-FFF2-40B4-BE49-F238E27FC236}">
                    <a16:creationId xmlns:a16="http://schemas.microsoft.com/office/drawing/2014/main" id="{CD04B2A0-DB52-4573-84AC-334CF578483A}"/>
                  </a:ext>
                </a:extLst>
              </p:cNvPr>
              <p:cNvSpPr/>
              <p:nvPr/>
            </p:nvSpPr>
            <p:spPr>
              <a:xfrm>
                <a:off x="2603743" y="3639923"/>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2" name="星形: 五角 631">
                <a:extLst>
                  <a:ext uri="{FF2B5EF4-FFF2-40B4-BE49-F238E27FC236}">
                    <a16:creationId xmlns:a16="http://schemas.microsoft.com/office/drawing/2014/main" id="{AB0CF4DD-E39F-45AF-A32F-9CFB7571814F}"/>
                  </a:ext>
                </a:extLst>
              </p:cNvPr>
              <p:cNvSpPr/>
              <p:nvPr/>
            </p:nvSpPr>
            <p:spPr>
              <a:xfrm>
                <a:off x="2747948" y="3692966"/>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3" name="星形: 五角 632">
                <a:extLst>
                  <a:ext uri="{FF2B5EF4-FFF2-40B4-BE49-F238E27FC236}">
                    <a16:creationId xmlns:a16="http://schemas.microsoft.com/office/drawing/2014/main" id="{43006F45-8F8B-4D88-A32A-7EE68537943C}"/>
                  </a:ext>
                </a:extLst>
              </p:cNvPr>
              <p:cNvSpPr/>
              <p:nvPr/>
            </p:nvSpPr>
            <p:spPr>
              <a:xfrm>
                <a:off x="2447318" y="3337920"/>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4" name="星形: 五角 633">
                <a:extLst>
                  <a:ext uri="{FF2B5EF4-FFF2-40B4-BE49-F238E27FC236}">
                    <a16:creationId xmlns:a16="http://schemas.microsoft.com/office/drawing/2014/main" id="{65155747-6F60-43CC-8F2E-C02388A0F15D}"/>
                  </a:ext>
                </a:extLst>
              </p:cNvPr>
              <p:cNvSpPr/>
              <p:nvPr/>
            </p:nvSpPr>
            <p:spPr>
              <a:xfrm>
                <a:off x="2829147" y="3553952"/>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5" name="星形: 五角 634">
                <a:extLst>
                  <a:ext uri="{FF2B5EF4-FFF2-40B4-BE49-F238E27FC236}">
                    <a16:creationId xmlns:a16="http://schemas.microsoft.com/office/drawing/2014/main" id="{80003205-F9C0-4ED2-86FE-A0223F8C4A4F}"/>
                  </a:ext>
                </a:extLst>
              </p:cNvPr>
              <p:cNvSpPr/>
              <p:nvPr/>
            </p:nvSpPr>
            <p:spPr>
              <a:xfrm>
                <a:off x="2848381" y="3165961"/>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6" name="星形: 五角 635">
                <a:extLst>
                  <a:ext uri="{FF2B5EF4-FFF2-40B4-BE49-F238E27FC236}">
                    <a16:creationId xmlns:a16="http://schemas.microsoft.com/office/drawing/2014/main" id="{616BC563-4033-4CC7-A230-C66F3DD6E166}"/>
                  </a:ext>
                </a:extLst>
              </p:cNvPr>
              <p:cNvSpPr/>
              <p:nvPr/>
            </p:nvSpPr>
            <p:spPr>
              <a:xfrm>
                <a:off x="2474879" y="3581565"/>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7" name="星形: 五角 636">
                <a:extLst>
                  <a:ext uri="{FF2B5EF4-FFF2-40B4-BE49-F238E27FC236}">
                    <a16:creationId xmlns:a16="http://schemas.microsoft.com/office/drawing/2014/main" id="{327EDA15-092E-4E99-AF06-125A2A807C42}"/>
                  </a:ext>
                </a:extLst>
              </p:cNvPr>
              <p:cNvSpPr/>
              <p:nvPr/>
            </p:nvSpPr>
            <p:spPr>
              <a:xfrm>
                <a:off x="3041469" y="3446423"/>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8" name="星形: 五角 637">
                <a:extLst>
                  <a:ext uri="{FF2B5EF4-FFF2-40B4-BE49-F238E27FC236}">
                    <a16:creationId xmlns:a16="http://schemas.microsoft.com/office/drawing/2014/main" id="{1F4C44B4-45EA-4A57-B960-69DB3679EEF6}"/>
                  </a:ext>
                </a:extLst>
              </p:cNvPr>
              <p:cNvSpPr/>
              <p:nvPr/>
            </p:nvSpPr>
            <p:spPr>
              <a:xfrm>
                <a:off x="2871871" y="3308352"/>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95" name="文本框 594">
              <a:extLst>
                <a:ext uri="{FF2B5EF4-FFF2-40B4-BE49-F238E27FC236}">
                  <a16:creationId xmlns:a16="http://schemas.microsoft.com/office/drawing/2014/main" id="{9F09B338-E3E0-4F7E-BA10-73D1852CEECD}"/>
                </a:ext>
              </a:extLst>
            </p:cNvPr>
            <p:cNvSpPr txBox="1"/>
            <p:nvPr/>
          </p:nvSpPr>
          <p:spPr>
            <a:xfrm>
              <a:off x="2196160" y="3821548"/>
              <a:ext cx="1175936" cy="22951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Input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596" name="文本框 595">
              <a:extLst>
                <a:ext uri="{FF2B5EF4-FFF2-40B4-BE49-F238E27FC236}">
                  <a16:creationId xmlns:a16="http://schemas.microsoft.com/office/drawing/2014/main" id="{C1F72396-524B-4EBA-98A0-4F726E2CBF65}"/>
                </a:ext>
              </a:extLst>
            </p:cNvPr>
            <p:cNvSpPr txBox="1"/>
            <p:nvPr/>
          </p:nvSpPr>
          <p:spPr>
            <a:xfrm>
              <a:off x="3267743" y="3753398"/>
              <a:ext cx="1158506" cy="2295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Similarity</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 </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graph </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S</a:t>
              </a:r>
              <a:endPar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grpSp>
          <p:nvGrpSpPr>
            <p:cNvPr id="597" name="组合 596">
              <a:extLst>
                <a:ext uri="{FF2B5EF4-FFF2-40B4-BE49-F238E27FC236}">
                  <a16:creationId xmlns:a16="http://schemas.microsoft.com/office/drawing/2014/main" id="{0B9B14C4-B5C6-4010-A0A6-010564C8F3CD}"/>
                </a:ext>
              </a:extLst>
            </p:cNvPr>
            <p:cNvGrpSpPr/>
            <p:nvPr/>
          </p:nvGrpSpPr>
          <p:grpSpPr>
            <a:xfrm>
              <a:off x="3498002" y="3236810"/>
              <a:ext cx="536400" cy="536400"/>
              <a:chOff x="2970283" y="5379511"/>
              <a:chExt cx="536400" cy="536400"/>
            </a:xfrm>
          </p:grpSpPr>
          <p:sp>
            <p:nvSpPr>
              <p:cNvPr id="598" name="矩形 597">
                <a:extLst>
                  <a:ext uri="{FF2B5EF4-FFF2-40B4-BE49-F238E27FC236}">
                    <a16:creationId xmlns:a16="http://schemas.microsoft.com/office/drawing/2014/main" id="{81AB9B06-977D-4DB8-BF05-7801A4D3ACCC}"/>
                  </a:ext>
                </a:extLst>
              </p:cNvPr>
              <p:cNvSpPr/>
              <p:nvPr/>
            </p:nvSpPr>
            <p:spPr>
              <a:xfrm>
                <a:off x="2972664" y="5381895"/>
                <a:ext cx="107280" cy="107510"/>
              </a:xfrm>
              <a:prstGeom prst="rect">
                <a:avLst/>
              </a:prstGeom>
              <a:solidFill>
                <a:srgbClr val="0D277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9" name="矩形 598">
                <a:extLst>
                  <a:ext uri="{FF2B5EF4-FFF2-40B4-BE49-F238E27FC236}">
                    <a16:creationId xmlns:a16="http://schemas.microsoft.com/office/drawing/2014/main" id="{F0056F5A-1859-45BF-BE69-2375DC063817}"/>
                  </a:ext>
                </a:extLst>
              </p:cNvPr>
              <p:cNvSpPr/>
              <p:nvPr/>
            </p:nvSpPr>
            <p:spPr>
              <a:xfrm>
                <a:off x="2970283" y="5486734"/>
                <a:ext cx="107280" cy="107510"/>
              </a:xfrm>
              <a:prstGeom prst="rect">
                <a:avLst/>
              </a:prstGeom>
              <a:solidFill>
                <a:srgbClr val="599CD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0" name="矩形 599">
                <a:extLst>
                  <a:ext uri="{FF2B5EF4-FFF2-40B4-BE49-F238E27FC236}">
                    <a16:creationId xmlns:a16="http://schemas.microsoft.com/office/drawing/2014/main" id="{DF3E12DD-411E-4F1F-B197-89AFE0B158FE}"/>
                  </a:ext>
                </a:extLst>
              </p:cNvPr>
              <p:cNvSpPr/>
              <p:nvPr/>
            </p:nvSpPr>
            <p:spPr>
              <a:xfrm>
                <a:off x="2970283" y="5701178"/>
                <a:ext cx="107280" cy="107510"/>
              </a:xfrm>
              <a:prstGeom prst="rect">
                <a:avLst/>
              </a:prstGeom>
              <a:solidFill>
                <a:srgbClr val="163B8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1" name="矩形 600">
                <a:extLst>
                  <a:ext uri="{FF2B5EF4-FFF2-40B4-BE49-F238E27FC236}">
                    <a16:creationId xmlns:a16="http://schemas.microsoft.com/office/drawing/2014/main" id="{5BFE1D28-16C1-4E94-9F8C-4F7C249B3614}"/>
                  </a:ext>
                </a:extLst>
              </p:cNvPr>
              <p:cNvSpPr/>
              <p:nvPr/>
            </p:nvSpPr>
            <p:spPr>
              <a:xfrm>
                <a:off x="2970283" y="5593956"/>
                <a:ext cx="107280" cy="107510"/>
              </a:xfrm>
              <a:prstGeom prst="rect">
                <a:avLst/>
              </a:prstGeom>
              <a:solidFill>
                <a:srgbClr val="8FC8D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2" name="矩形 601">
                <a:extLst>
                  <a:ext uri="{FF2B5EF4-FFF2-40B4-BE49-F238E27FC236}">
                    <a16:creationId xmlns:a16="http://schemas.microsoft.com/office/drawing/2014/main" id="{E15CA56A-262F-49F7-8A33-483F7E06C0B8}"/>
                  </a:ext>
                </a:extLst>
              </p:cNvPr>
              <p:cNvSpPr/>
              <p:nvPr/>
            </p:nvSpPr>
            <p:spPr>
              <a:xfrm>
                <a:off x="2970283" y="5808401"/>
                <a:ext cx="107280" cy="107510"/>
              </a:xfrm>
              <a:prstGeom prst="rect">
                <a:avLst/>
              </a:prstGeom>
              <a:solidFill>
                <a:srgbClr val="6DAED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3" name="矩形 602">
                <a:extLst>
                  <a:ext uri="{FF2B5EF4-FFF2-40B4-BE49-F238E27FC236}">
                    <a16:creationId xmlns:a16="http://schemas.microsoft.com/office/drawing/2014/main" id="{D4BC2FB0-0EB5-4CBE-829A-81FA97CD26FB}"/>
                  </a:ext>
                </a:extLst>
              </p:cNvPr>
              <p:cNvSpPr/>
              <p:nvPr/>
            </p:nvSpPr>
            <p:spPr>
              <a:xfrm>
                <a:off x="3077563" y="5379512"/>
                <a:ext cx="107280" cy="107510"/>
              </a:xfrm>
              <a:prstGeom prst="rect">
                <a:avLst/>
              </a:prstGeom>
              <a:solidFill>
                <a:srgbClr val="4180C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4" name="矩形 603">
                <a:extLst>
                  <a:ext uri="{FF2B5EF4-FFF2-40B4-BE49-F238E27FC236}">
                    <a16:creationId xmlns:a16="http://schemas.microsoft.com/office/drawing/2014/main" id="{2A0E0CFB-E464-4B47-9A00-72CC01847332}"/>
                  </a:ext>
                </a:extLst>
              </p:cNvPr>
              <p:cNvSpPr/>
              <p:nvPr/>
            </p:nvSpPr>
            <p:spPr>
              <a:xfrm>
                <a:off x="3077563" y="5486734"/>
                <a:ext cx="107280" cy="107510"/>
              </a:xfrm>
              <a:prstGeom prst="rect">
                <a:avLst/>
              </a:prstGeom>
              <a:solidFill>
                <a:srgbClr val="0D277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5" name="矩形 604">
                <a:extLst>
                  <a:ext uri="{FF2B5EF4-FFF2-40B4-BE49-F238E27FC236}">
                    <a16:creationId xmlns:a16="http://schemas.microsoft.com/office/drawing/2014/main" id="{4FCB6AE3-3D60-4EA7-8F3A-2BBBF23359E2}"/>
                  </a:ext>
                </a:extLst>
              </p:cNvPr>
              <p:cNvSpPr/>
              <p:nvPr/>
            </p:nvSpPr>
            <p:spPr>
              <a:xfrm>
                <a:off x="3077563" y="5701178"/>
                <a:ext cx="107280" cy="107510"/>
              </a:xfrm>
              <a:prstGeom prst="rect">
                <a:avLst/>
              </a:prstGeom>
              <a:solidFill>
                <a:srgbClr val="8FC8D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6" name="矩形 605">
                <a:extLst>
                  <a:ext uri="{FF2B5EF4-FFF2-40B4-BE49-F238E27FC236}">
                    <a16:creationId xmlns:a16="http://schemas.microsoft.com/office/drawing/2014/main" id="{67E9461A-FD6B-45EF-8AD9-17CA08D17BCF}"/>
                  </a:ext>
                </a:extLst>
              </p:cNvPr>
              <p:cNvSpPr/>
              <p:nvPr/>
            </p:nvSpPr>
            <p:spPr>
              <a:xfrm>
                <a:off x="3077563" y="5593956"/>
                <a:ext cx="107280" cy="107510"/>
              </a:xfrm>
              <a:prstGeom prst="rect">
                <a:avLst/>
              </a:prstGeom>
              <a:solidFill>
                <a:srgbClr val="599CD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7" name="矩形 606">
                <a:extLst>
                  <a:ext uri="{FF2B5EF4-FFF2-40B4-BE49-F238E27FC236}">
                    <a16:creationId xmlns:a16="http://schemas.microsoft.com/office/drawing/2014/main" id="{D19139F2-33F1-49B9-8866-1F0DB03E3811}"/>
                  </a:ext>
                </a:extLst>
              </p:cNvPr>
              <p:cNvSpPr/>
              <p:nvPr/>
            </p:nvSpPr>
            <p:spPr>
              <a:xfrm>
                <a:off x="3077563" y="5808401"/>
                <a:ext cx="107280" cy="107510"/>
              </a:xfrm>
              <a:prstGeom prst="rect">
                <a:avLst/>
              </a:prstGeom>
              <a:solidFill>
                <a:srgbClr val="1F4E9C"/>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8" name="矩形 607">
                <a:extLst>
                  <a:ext uri="{FF2B5EF4-FFF2-40B4-BE49-F238E27FC236}">
                    <a16:creationId xmlns:a16="http://schemas.microsoft.com/office/drawing/2014/main" id="{6C7845F3-BAB3-4DFE-8F25-B2C27D18365B}"/>
                  </a:ext>
                </a:extLst>
              </p:cNvPr>
              <p:cNvSpPr/>
              <p:nvPr/>
            </p:nvSpPr>
            <p:spPr>
              <a:xfrm>
                <a:off x="3184843" y="5379512"/>
                <a:ext cx="107280" cy="107510"/>
              </a:xfrm>
              <a:prstGeom prst="rect">
                <a:avLst/>
              </a:prstGeom>
              <a:solidFill>
                <a:srgbClr val="8FC8D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9" name="矩形 608">
                <a:extLst>
                  <a:ext uri="{FF2B5EF4-FFF2-40B4-BE49-F238E27FC236}">
                    <a16:creationId xmlns:a16="http://schemas.microsoft.com/office/drawing/2014/main" id="{E7F96948-F6B2-49A9-945F-8DB58B2F3A4F}"/>
                  </a:ext>
                </a:extLst>
              </p:cNvPr>
              <p:cNvSpPr/>
              <p:nvPr/>
            </p:nvSpPr>
            <p:spPr>
              <a:xfrm>
                <a:off x="3184843" y="5486734"/>
                <a:ext cx="107280" cy="107510"/>
              </a:xfrm>
              <a:prstGeom prst="rect">
                <a:avLst/>
              </a:prstGeom>
              <a:solidFill>
                <a:srgbClr val="599CD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0" name="矩形 609">
                <a:extLst>
                  <a:ext uri="{FF2B5EF4-FFF2-40B4-BE49-F238E27FC236}">
                    <a16:creationId xmlns:a16="http://schemas.microsoft.com/office/drawing/2014/main" id="{3A9C08F2-0DC2-4C06-9FE5-06991345BFBD}"/>
                  </a:ext>
                </a:extLst>
              </p:cNvPr>
              <p:cNvSpPr/>
              <p:nvPr/>
            </p:nvSpPr>
            <p:spPr>
              <a:xfrm>
                <a:off x="3184843" y="5701178"/>
                <a:ext cx="107280" cy="107510"/>
              </a:xfrm>
              <a:prstGeom prst="rect">
                <a:avLst/>
              </a:prstGeom>
              <a:solidFill>
                <a:srgbClr val="599CD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1" name="矩形 610">
                <a:extLst>
                  <a:ext uri="{FF2B5EF4-FFF2-40B4-BE49-F238E27FC236}">
                    <a16:creationId xmlns:a16="http://schemas.microsoft.com/office/drawing/2014/main" id="{D4D010B6-3051-4F12-927D-B60568A3B457}"/>
                  </a:ext>
                </a:extLst>
              </p:cNvPr>
              <p:cNvSpPr/>
              <p:nvPr/>
            </p:nvSpPr>
            <p:spPr>
              <a:xfrm>
                <a:off x="3184843" y="5593956"/>
                <a:ext cx="107280" cy="107510"/>
              </a:xfrm>
              <a:prstGeom prst="rect">
                <a:avLst/>
              </a:prstGeom>
              <a:solidFill>
                <a:srgbClr val="0D277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2" name="矩形 611">
                <a:extLst>
                  <a:ext uri="{FF2B5EF4-FFF2-40B4-BE49-F238E27FC236}">
                    <a16:creationId xmlns:a16="http://schemas.microsoft.com/office/drawing/2014/main" id="{AC1B98F2-9A1A-4B71-9B71-2C1DA7F1ACD6}"/>
                  </a:ext>
                </a:extLst>
              </p:cNvPr>
              <p:cNvSpPr/>
              <p:nvPr/>
            </p:nvSpPr>
            <p:spPr>
              <a:xfrm>
                <a:off x="3184843" y="5808401"/>
                <a:ext cx="107280" cy="107510"/>
              </a:xfrm>
              <a:prstGeom prst="rect">
                <a:avLst/>
              </a:prstGeom>
              <a:solidFill>
                <a:srgbClr val="9DC3E6"/>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3" name="矩形 612">
                <a:extLst>
                  <a:ext uri="{FF2B5EF4-FFF2-40B4-BE49-F238E27FC236}">
                    <a16:creationId xmlns:a16="http://schemas.microsoft.com/office/drawing/2014/main" id="{1342BCA6-2053-4D3A-A624-01140924AB1E}"/>
                  </a:ext>
                </a:extLst>
              </p:cNvPr>
              <p:cNvSpPr/>
              <p:nvPr/>
            </p:nvSpPr>
            <p:spPr>
              <a:xfrm>
                <a:off x="3292123" y="5379512"/>
                <a:ext cx="107280" cy="107510"/>
              </a:xfrm>
              <a:prstGeom prst="rect">
                <a:avLst/>
              </a:prstGeom>
              <a:solidFill>
                <a:srgbClr val="163B8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4" name="矩形 613">
                <a:extLst>
                  <a:ext uri="{FF2B5EF4-FFF2-40B4-BE49-F238E27FC236}">
                    <a16:creationId xmlns:a16="http://schemas.microsoft.com/office/drawing/2014/main" id="{ADD3AACE-1C67-4C75-B453-01A5C2AAAEFA}"/>
                  </a:ext>
                </a:extLst>
              </p:cNvPr>
              <p:cNvSpPr/>
              <p:nvPr/>
            </p:nvSpPr>
            <p:spPr>
              <a:xfrm>
                <a:off x="3292123" y="5486734"/>
                <a:ext cx="107280" cy="107510"/>
              </a:xfrm>
              <a:prstGeom prst="rect">
                <a:avLst/>
              </a:prstGeom>
              <a:solidFill>
                <a:srgbClr val="8FC8D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5" name="矩形 614">
                <a:extLst>
                  <a:ext uri="{FF2B5EF4-FFF2-40B4-BE49-F238E27FC236}">
                    <a16:creationId xmlns:a16="http://schemas.microsoft.com/office/drawing/2014/main" id="{D82522F6-DDD0-4E1D-98DA-80E8018051D7}"/>
                  </a:ext>
                </a:extLst>
              </p:cNvPr>
              <p:cNvSpPr/>
              <p:nvPr/>
            </p:nvSpPr>
            <p:spPr>
              <a:xfrm>
                <a:off x="3292123" y="5700214"/>
                <a:ext cx="107280" cy="107510"/>
              </a:xfrm>
              <a:prstGeom prst="rect">
                <a:avLst/>
              </a:prstGeom>
              <a:solidFill>
                <a:srgbClr val="0D277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6" name="矩形 615">
                <a:extLst>
                  <a:ext uri="{FF2B5EF4-FFF2-40B4-BE49-F238E27FC236}">
                    <a16:creationId xmlns:a16="http://schemas.microsoft.com/office/drawing/2014/main" id="{BF7E9280-7D5E-448A-8C48-23B7D331C5FB}"/>
                  </a:ext>
                </a:extLst>
              </p:cNvPr>
              <p:cNvSpPr/>
              <p:nvPr/>
            </p:nvSpPr>
            <p:spPr>
              <a:xfrm>
                <a:off x="3292123" y="5593956"/>
                <a:ext cx="107280" cy="107510"/>
              </a:xfrm>
              <a:prstGeom prst="rect">
                <a:avLst/>
              </a:prstGeom>
              <a:solidFill>
                <a:srgbClr val="599CD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7" name="矩形 616">
                <a:extLst>
                  <a:ext uri="{FF2B5EF4-FFF2-40B4-BE49-F238E27FC236}">
                    <a16:creationId xmlns:a16="http://schemas.microsoft.com/office/drawing/2014/main" id="{D5F7378A-501D-4C45-9C2D-B6AD9578B8B9}"/>
                  </a:ext>
                </a:extLst>
              </p:cNvPr>
              <p:cNvSpPr/>
              <p:nvPr/>
            </p:nvSpPr>
            <p:spPr>
              <a:xfrm>
                <a:off x="3292123" y="5808401"/>
                <a:ext cx="107280" cy="107510"/>
              </a:xfrm>
              <a:prstGeom prst="rect">
                <a:avLst/>
              </a:prstGeom>
              <a:solidFill>
                <a:srgbClr val="94C9D9"/>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8" name="矩形 617">
                <a:extLst>
                  <a:ext uri="{FF2B5EF4-FFF2-40B4-BE49-F238E27FC236}">
                    <a16:creationId xmlns:a16="http://schemas.microsoft.com/office/drawing/2014/main" id="{34322F02-9B67-454A-B159-06EF2D0E0A67}"/>
                  </a:ext>
                </a:extLst>
              </p:cNvPr>
              <p:cNvSpPr/>
              <p:nvPr/>
            </p:nvSpPr>
            <p:spPr>
              <a:xfrm>
                <a:off x="3399403" y="5379511"/>
                <a:ext cx="107280" cy="107510"/>
              </a:xfrm>
              <a:prstGeom prst="rect">
                <a:avLst/>
              </a:prstGeom>
              <a:solidFill>
                <a:srgbClr val="6DAED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9" name="矩形 618">
                <a:extLst>
                  <a:ext uri="{FF2B5EF4-FFF2-40B4-BE49-F238E27FC236}">
                    <a16:creationId xmlns:a16="http://schemas.microsoft.com/office/drawing/2014/main" id="{960C896F-9F5B-41C3-8370-1C995A4F15C8}"/>
                  </a:ext>
                </a:extLst>
              </p:cNvPr>
              <p:cNvSpPr/>
              <p:nvPr/>
            </p:nvSpPr>
            <p:spPr>
              <a:xfrm>
                <a:off x="3399403" y="5486733"/>
                <a:ext cx="107280" cy="107510"/>
              </a:xfrm>
              <a:prstGeom prst="rect">
                <a:avLst/>
              </a:prstGeom>
              <a:solidFill>
                <a:schemeClr val="accent1">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0" name="矩形 619">
                <a:extLst>
                  <a:ext uri="{FF2B5EF4-FFF2-40B4-BE49-F238E27FC236}">
                    <a16:creationId xmlns:a16="http://schemas.microsoft.com/office/drawing/2014/main" id="{DDD6C3FC-4058-46BC-860A-3EA8BC89CEE0}"/>
                  </a:ext>
                </a:extLst>
              </p:cNvPr>
              <p:cNvSpPr/>
              <p:nvPr/>
            </p:nvSpPr>
            <p:spPr>
              <a:xfrm>
                <a:off x="3399403" y="5701178"/>
                <a:ext cx="107280" cy="107510"/>
              </a:xfrm>
              <a:prstGeom prst="rect">
                <a:avLst/>
              </a:prstGeom>
              <a:solidFill>
                <a:srgbClr val="94C9D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1" name="矩形 620">
                <a:extLst>
                  <a:ext uri="{FF2B5EF4-FFF2-40B4-BE49-F238E27FC236}">
                    <a16:creationId xmlns:a16="http://schemas.microsoft.com/office/drawing/2014/main" id="{5ED2B9C7-7404-4D58-BBAE-ACD265214FCA}"/>
                  </a:ext>
                </a:extLst>
              </p:cNvPr>
              <p:cNvSpPr/>
              <p:nvPr/>
            </p:nvSpPr>
            <p:spPr>
              <a:xfrm>
                <a:off x="3399402" y="5593955"/>
                <a:ext cx="107280" cy="107510"/>
              </a:xfrm>
              <a:prstGeom prst="rect">
                <a:avLst/>
              </a:prstGeom>
              <a:solidFill>
                <a:srgbClr val="1F4E9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2" name="矩形 621">
                <a:extLst>
                  <a:ext uri="{FF2B5EF4-FFF2-40B4-BE49-F238E27FC236}">
                    <a16:creationId xmlns:a16="http://schemas.microsoft.com/office/drawing/2014/main" id="{CC54B5C6-9985-4D8C-9BF1-6A338344573E}"/>
                  </a:ext>
                </a:extLst>
              </p:cNvPr>
              <p:cNvSpPr/>
              <p:nvPr/>
            </p:nvSpPr>
            <p:spPr>
              <a:xfrm>
                <a:off x="3399403" y="5806020"/>
                <a:ext cx="107280" cy="107510"/>
              </a:xfrm>
              <a:prstGeom prst="rect">
                <a:avLst/>
              </a:prstGeom>
              <a:solidFill>
                <a:srgbClr val="0D277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639" name="组合 638">
            <a:extLst>
              <a:ext uri="{FF2B5EF4-FFF2-40B4-BE49-F238E27FC236}">
                <a16:creationId xmlns:a16="http://schemas.microsoft.com/office/drawing/2014/main" id="{39E291AF-5821-4022-BA25-A169E4CD037E}"/>
              </a:ext>
            </a:extLst>
          </p:cNvPr>
          <p:cNvGrpSpPr/>
          <p:nvPr/>
        </p:nvGrpSpPr>
        <p:grpSpPr>
          <a:xfrm>
            <a:off x="1408586" y="2058985"/>
            <a:ext cx="3378307" cy="2503587"/>
            <a:chOff x="2491154" y="2261426"/>
            <a:chExt cx="2029720" cy="1504178"/>
          </a:xfrm>
        </p:grpSpPr>
        <p:grpSp>
          <p:nvGrpSpPr>
            <p:cNvPr id="640" name="组合 639">
              <a:extLst>
                <a:ext uri="{FF2B5EF4-FFF2-40B4-BE49-F238E27FC236}">
                  <a16:creationId xmlns:a16="http://schemas.microsoft.com/office/drawing/2014/main" id="{4E357C07-3DDA-4AC0-911E-01BE3AB08F40}"/>
                </a:ext>
              </a:extLst>
            </p:cNvPr>
            <p:cNvGrpSpPr/>
            <p:nvPr/>
          </p:nvGrpSpPr>
          <p:grpSpPr>
            <a:xfrm>
              <a:off x="2491154" y="2261426"/>
              <a:ext cx="2029720" cy="947406"/>
              <a:chOff x="2491154" y="2261426"/>
              <a:chExt cx="2029720" cy="947406"/>
            </a:xfrm>
          </p:grpSpPr>
          <p:sp>
            <p:nvSpPr>
              <p:cNvPr id="651" name="文本框 650">
                <a:extLst>
                  <a:ext uri="{FF2B5EF4-FFF2-40B4-BE49-F238E27FC236}">
                    <a16:creationId xmlns:a16="http://schemas.microsoft.com/office/drawing/2014/main" id="{6A1E6172-F4F0-4EAE-AD62-F1193F87DF27}"/>
                  </a:ext>
                </a:extLst>
              </p:cNvPr>
              <p:cNvSpPr txBox="1"/>
              <p:nvPr/>
            </p:nvSpPr>
            <p:spPr>
              <a:xfrm>
                <a:off x="2491155" y="2620446"/>
                <a:ext cx="589174" cy="3129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Label</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    </a:t>
                </a:r>
                <a:endParaRPr kumimoji="0" lang="zh-CN" altLang="en-US" sz="2400" b="0" i="1"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grpSp>
            <p:nvGrpSpPr>
              <p:cNvPr id="652" name="组合 651">
                <a:extLst>
                  <a:ext uri="{FF2B5EF4-FFF2-40B4-BE49-F238E27FC236}">
                    <a16:creationId xmlns:a16="http://schemas.microsoft.com/office/drawing/2014/main" id="{AD2957EA-E06A-462E-B836-6EFAA498912A}"/>
                  </a:ext>
                </a:extLst>
              </p:cNvPr>
              <p:cNvGrpSpPr/>
              <p:nvPr/>
            </p:nvGrpSpPr>
            <p:grpSpPr>
              <a:xfrm>
                <a:off x="2491154" y="2261426"/>
                <a:ext cx="2029720" cy="947406"/>
                <a:chOff x="2491154" y="2261426"/>
                <a:chExt cx="2029720" cy="947406"/>
              </a:xfrm>
            </p:grpSpPr>
            <p:grpSp>
              <p:nvGrpSpPr>
                <p:cNvPr id="653" name="组合 652">
                  <a:extLst>
                    <a:ext uri="{FF2B5EF4-FFF2-40B4-BE49-F238E27FC236}">
                      <a16:creationId xmlns:a16="http://schemas.microsoft.com/office/drawing/2014/main" id="{FC4EE2FD-776B-46E6-B683-0E7963A7BEF5}"/>
                    </a:ext>
                  </a:extLst>
                </p:cNvPr>
                <p:cNvGrpSpPr/>
                <p:nvPr/>
              </p:nvGrpSpPr>
              <p:grpSpPr>
                <a:xfrm>
                  <a:off x="2491154" y="2261426"/>
                  <a:ext cx="1518095" cy="536816"/>
                  <a:chOff x="2491154" y="2242001"/>
                  <a:chExt cx="1518095" cy="536816"/>
                </a:xfrm>
              </p:grpSpPr>
              <p:sp>
                <p:nvSpPr>
                  <p:cNvPr id="656" name="矩形 655">
                    <a:extLst>
                      <a:ext uri="{FF2B5EF4-FFF2-40B4-BE49-F238E27FC236}">
                        <a16:creationId xmlns:a16="http://schemas.microsoft.com/office/drawing/2014/main" id="{995B95F4-275E-49E3-8145-18F68A8E2075}"/>
                      </a:ext>
                    </a:extLst>
                  </p:cNvPr>
                  <p:cNvSpPr/>
                  <p:nvPr/>
                </p:nvSpPr>
                <p:spPr>
                  <a:xfrm>
                    <a:off x="2491154" y="2348222"/>
                    <a:ext cx="590899" cy="305791"/>
                  </a:xfrm>
                  <a:prstGeom prst="rect">
                    <a:avLst/>
                  </a:prstGeom>
                  <a:solidFill>
                    <a:schemeClr val="bg1"/>
                  </a:solidFill>
                  <a:ln w="158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y</a:t>
                    </a:r>
                    <a:endParaRPr kumimoji="0" lang="zh-CN" altLang="en-US" sz="4800" b="0" i="1"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657" name="矩形 656">
                    <a:extLst>
                      <a:ext uri="{FF2B5EF4-FFF2-40B4-BE49-F238E27FC236}">
                        <a16:creationId xmlns:a16="http://schemas.microsoft.com/office/drawing/2014/main" id="{7FF43062-14A8-4345-A404-5C8D75E52CF3}"/>
                      </a:ext>
                    </a:extLst>
                  </p:cNvPr>
                  <p:cNvSpPr/>
                  <p:nvPr/>
                </p:nvSpPr>
                <p:spPr>
                  <a:xfrm>
                    <a:off x="3471283" y="2242002"/>
                    <a:ext cx="107593" cy="107593"/>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8" name="矩形 657">
                    <a:extLst>
                      <a:ext uri="{FF2B5EF4-FFF2-40B4-BE49-F238E27FC236}">
                        <a16:creationId xmlns:a16="http://schemas.microsoft.com/office/drawing/2014/main" id="{52A171D9-AD51-4AF4-BB5C-38B9915D12E3}"/>
                      </a:ext>
                    </a:extLst>
                  </p:cNvPr>
                  <p:cNvSpPr/>
                  <p:nvPr/>
                </p:nvSpPr>
                <p:spPr>
                  <a:xfrm>
                    <a:off x="3471283" y="2349307"/>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9" name="矩形 658">
                    <a:extLst>
                      <a:ext uri="{FF2B5EF4-FFF2-40B4-BE49-F238E27FC236}">
                        <a16:creationId xmlns:a16="http://schemas.microsoft.com/office/drawing/2014/main" id="{7BADD6A8-D30F-4BA8-9357-27EF6AFB3397}"/>
                      </a:ext>
                    </a:extLst>
                  </p:cNvPr>
                  <p:cNvSpPr/>
                  <p:nvPr/>
                </p:nvSpPr>
                <p:spPr>
                  <a:xfrm>
                    <a:off x="3471283" y="2563918"/>
                    <a:ext cx="107593" cy="107594"/>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0" name="矩形 659">
                    <a:extLst>
                      <a:ext uri="{FF2B5EF4-FFF2-40B4-BE49-F238E27FC236}">
                        <a16:creationId xmlns:a16="http://schemas.microsoft.com/office/drawing/2014/main" id="{2860C215-432D-4FC3-858D-CEBC465130F2}"/>
                      </a:ext>
                    </a:extLst>
                  </p:cNvPr>
                  <p:cNvSpPr/>
                  <p:nvPr/>
                </p:nvSpPr>
                <p:spPr>
                  <a:xfrm>
                    <a:off x="3471283" y="2456612"/>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1" name="矩形 660">
                    <a:extLst>
                      <a:ext uri="{FF2B5EF4-FFF2-40B4-BE49-F238E27FC236}">
                        <a16:creationId xmlns:a16="http://schemas.microsoft.com/office/drawing/2014/main" id="{BD272EF1-3547-47EA-B797-B19CE3F45591}"/>
                      </a:ext>
                    </a:extLst>
                  </p:cNvPr>
                  <p:cNvSpPr/>
                  <p:nvPr/>
                </p:nvSpPr>
                <p:spPr>
                  <a:xfrm>
                    <a:off x="3471283" y="2671224"/>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2" name="矩形 661">
                    <a:extLst>
                      <a:ext uri="{FF2B5EF4-FFF2-40B4-BE49-F238E27FC236}">
                        <a16:creationId xmlns:a16="http://schemas.microsoft.com/office/drawing/2014/main" id="{899485AA-1EFA-4942-85E9-2348E8501930}"/>
                      </a:ext>
                    </a:extLst>
                  </p:cNvPr>
                  <p:cNvSpPr/>
                  <p:nvPr/>
                </p:nvSpPr>
                <p:spPr>
                  <a:xfrm>
                    <a:off x="3578876" y="2242002"/>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3" name="矩形 662">
                    <a:extLst>
                      <a:ext uri="{FF2B5EF4-FFF2-40B4-BE49-F238E27FC236}">
                        <a16:creationId xmlns:a16="http://schemas.microsoft.com/office/drawing/2014/main" id="{5EE15374-FF66-41FE-9764-275AEEE50A5A}"/>
                      </a:ext>
                    </a:extLst>
                  </p:cNvPr>
                  <p:cNvSpPr/>
                  <p:nvPr/>
                </p:nvSpPr>
                <p:spPr>
                  <a:xfrm>
                    <a:off x="3578876" y="2349307"/>
                    <a:ext cx="107593" cy="107593"/>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4" name="矩形 663">
                    <a:extLst>
                      <a:ext uri="{FF2B5EF4-FFF2-40B4-BE49-F238E27FC236}">
                        <a16:creationId xmlns:a16="http://schemas.microsoft.com/office/drawing/2014/main" id="{6805556E-D275-4824-93BB-993C21E08A13}"/>
                      </a:ext>
                    </a:extLst>
                  </p:cNvPr>
                  <p:cNvSpPr/>
                  <p:nvPr/>
                </p:nvSpPr>
                <p:spPr>
                  <a:xfrm>
                    <a:off x="3578876" y="2563918"/>
                    <a:ext cx="107593" cy="10759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5" name="矩形 664">
                    <a:extLst>
                      <a:ext uri="{FF2B5EF4-FFF2-40B4-BE49-F238E27FC236}">
                        <a16:creationId xmlns:a16="http://schemas.microsoft.com/office/drawing/2014/main" id="{5FAE7CC6-74A8-46FE-A00F-B709EBB1D366}"/>
                      </a:ext>
                    </a:extLst>
                  </p:cNvPr>
                  <p:cNvSpPr/>
                  <p:nvPr/>
                </p:nvSpPr>
                <p:spPr>
                  <a:xfrm>
                    <a:off x="3578876" y="2456612"/>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6" name="矩形 665">
                    <a:extLst>
                      <a:ext uri="{FF2B5EF4-FFF2-40B4-BE49-F238E27FC236}">
                        <a16:creationId xmlns:a16="http://schemas.microsoft.com/office/drawing/2014/main" id="{A3B6B9C4-652A-4BFE-AF6D-A9B5A91EEACE}"/>
                      </a:ext>
                    </a:extLst>
                  </p:cNvPr>
                  <p:cNvSpPr/>
                  <p:nvPr/>
                </p:nvSpPr>
                <p:spPr>
                  <a:xfrm>
                    <a:off x="3578876" y="2671224"/>
                    <a:ext cx="107593" cy="107593"/>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7" name="矩形 666">
                    <a:extLst>
                      <a:ext uri="{FF2B5EF4-FFF2-40B4-BE49-F238E27FC236}">
                        <a16:creationId xmlns:a16="http://schemas.microsoft.com/office/drawing/2014/main" id="{96B30823-32F3-4E6A-9CF6-36DFAE9F2F72}"/>
                      </a:ext>
                    </a:extLst>
                  </p:cNvPr>
                  <p:cNvSpPr/>
                  <p:nvPr/>
                </p:nvSpPr>
                <p:spPr>
                  <a:xfrm>
                    <a:off x="3686469" y="2242002"/>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8" name="矩形 667">
                    <a:extLst>
                      <a:ext uri="{FF2B5EF4-FFF2-40B4-BE49-F238E27FC236}">
                        <a16:creationId xmlns:a16="http://schemas.microsoft.com/office/drawing/2014/main" id="{7E341F0E-F546-4771-A53B-A616BB9E5585}"/>
                      </a:ext>
                    </a:extLst>
                  </p:cNvPr>
                  <p:cNvSpPr/>
                  <p:nvPr/>
                </p:nvSpPr>
                <p:spPr>
                  <a:xfrm>
                    <a:off x="3686469" y="2349307"/>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9" name="矩形 668">
                    <a:extLst>
                      <a:ext uri="{FF2B5EF4-FFF2-40B4-BE49-F238E27FC236}">
                        <a16:creationId xmlns:a16="http://schemas.microsoft.com/office/drawing/2014/main" id="{6121B702-BB91-416B-B4E8-2F664465F6E1}"/>
                      </a:ext>
                    </a:extLst>
                  </p:cNvPr>
                  <p:cNvSpPr/>
                  <p:nvPr/>
                </p:nvSpPr>
                <p:spPr>
                  <a:xfrm>
                    <a:off x="3686469" y="2563918"/>
                    <a:ext cx="107593" cy="10759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0" name="矩形 669">
                    <a:extLst>
                      <a:ext uri="{FF2B5EF4-FFF2-40B4-BE49-F238E27FC236}">
                        <a16:creationId xmlns:a16="http://schemas.microsoft.com/office/drawing/2014/main" id="{E7D6C4C0-A695-4205-BACD-D53722F7416B}"/>
                      </a:ext>
                    </a:extLst>
                  </p:cNvPr>
                  <p:cNvSpPr/>
                  <p:nvPr/>
                </p:nvSpPr>
                <p:spPr>
                  <a:xfrm>
                    <a:off x="3686469" y="2456612"/>
                    <a:ext cx="107593" cy="107593"/>
                  </a:xfrm>
                  <a:prstGeom prst="rect">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1" name="矩形 670">
                    <a:extLst>
                      <a:ext uri="{FF2B5EF4-FFF2-40B4-BE49-F238E27FC236}">
                        <a16:creationId xmlns:a16="http://schemas.microsoft.com/office/drawing/2014/main" id="{DC3BE47F-58FA-4447-9B07-9DA8B9906A51}"/>
                      </a:ext>
                    </a:extLst>
                  </p:cNvPr>
                  <p:cNvSpPr/>
                  <p:nvPr/>
                </p:nvSpPr>
                <p:spPr>
                  <a:xfrm>
                    <a:off x="3686469" y="2671224"/>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2" name="矩形 671">
                    <a:extLst>
                      <a:ext uri="{FF2B5EF4-FFF2-40B4-BE49-F238E27FC236}">
                        <a16:creationId xmlns:a16="http://schemas.microsoft.com/office/drawing/2014/main" id="{E28FCB39-D9EC-43E3-AC56-2B99A25FD05A}"/>
                      </a:ext>
                    </a:extLst>
                  </p:cNvPr>
                  <p:cNvSpPr/>
                  <p:nvPr/>
                </p:nvSpPr>
                <p:spPr>
                  <a:xfrm>
                    <a:off x="3794063" y="2242002"/>
                    <a:ext cx="107593" cy="107593"/>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3" name="矩形 672">
                    <a:extLst>
                      <a:ext uri="{FF2B5EF4-FFF2-40B4-BE49-F238E27FC236}">
                        <a16:creationId xmlns:a16="http://schemas.microsoft.com/office/drawing/2014/main" id="{2ACF1DD4-87D5-46ED-83C3-85CEF12F8351}"/>
                      </a:ext>
                    </a:extLst>
                  </p:cNvPr>
                  <p:cNvSpPr/>
                  <p:nvPr/>
                </p:nvSpPr>
                <p:spPr>
                  <a:xfrm>
                    <a:off x="3794063" y="2349307"/>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4" name="矩形 673">
                    <a:extLst>
                      <a:ext uri="{FF2B5EF4-FFF2-40B4-BE49-F238E27FC236}">
                        <a16:creationId xmlns:a16="http://schemas.microsoft.com/office/drawing/2014/main" id="{6E691F4A-0CDE-4CBC-A358-9EA1CFC068A7}"/>
                      </a:ext>
                    </a:extLst>
                  </p:cNvPr>
                  <p:cNvSpPr/>
                  <p:nvPr/>
                </p:nvSpPr>
                <p:spPr>
                  <a:xfrm>
                    <a:off x="3794063" y="2563918"/>
                    <a:ext cx="107593" cy="107594"/>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5" name="矩形 674">
                    <a:extLst>
                      <a:ext uri="{FF2B5EF4-FFF2-40B4-BE49-F238E27FC236}">
                        <a16:creationId xmlns:a16="http://schemas.microsoft.com/office/drawing/2014/main" id="{7A03B800-1935-495D-8BD2-BEF77BFCB317}"/>
                      </a:ext>
                    </a:extLst>
                  </p:cNvPr>
                  <p:cNvSpPr/>
                  <p:nvPr/>
                </p:nvSpPr>
                <p:spPr>
                  <a:xfrm>
                    <a:off x="3794063" y="2456612"/>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 name="矩形 675">
                    <a:extLst>
                      <a:ext uri="{FF2B5EF4-FFF2-40B4-BE49-F238E27FC236}">
                        <a16:creationId xmlns:a16="http://schemas.microsoft.com/office/drawing/2014/main" id="{F04E3F07-FB2D-4389-BE62-A5E544DC47C0}"/>
                      </a:ext>
                    </a:extLst>
                  </p:cNvPr>
                  <p:cNvSpPr/>
                  <p:nvPr/>
                </p:nvSpPr>
                <p:spPr>
                  <a:xfrm>
                    <a:off x="3794063" y="2671224"/>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7" name="矩形 676">
                    <a:extLst>
                      <a:ext uri="{FF2B5EF4-FFF2-40B4-BE49-F238E27FC236}">
                        <a16:creationId xmlns:a16="http://schemas.microsoft.com/office/drawing/2014/main" id="{D6092C9B-0A94-45B1-8823-DD1AC2901FC0}"/>
                      </a:ext>
                    </a:extLst>
                  </p:cNvPr>
                  <p:cNvSpPr/>
                  <p:nvPr/>
                </p:nvSpPr>
                <p:spPr>
                  <a:xfrm>
                    <a:off x="3901656" y="2242001"/>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8" name="矩形 677">
                    <a:extLst>
                      <a:ext uri="{FF2B5EF4-FFF2-40B4-BE49-F238E27FC236}">
                        <a16:creationId xmlns:a16="http://schemas.microsoft.com/office/drawing/2014/main" id="{6E320DAE-C0FD-488F-8FEB-FA73F9F18A46}"/>
                      </a:ext>
                    </a:extLst>
                  </p:cNvPr>
                  <p:cNvSpPr/>
                  <p:nvPr/>
                </p:nvSpPr>
                <p:spPr>
                  <a:xfrm>
                    <a:off x="3901656" y="2349306"/>
                    <a:ext cx="107593" cy="10759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9" name="矩形 678">
                    <a:extLst>
                      <a:ext uri="{FF2B5EF4-FFF2-40B4-BE49-F238E27FC236}">
                        <a16:creationId xmlns:a16="http://schemas.microsoft.com/office/drawing/2014/main" id="{02B1C153-EC05-4890-8791-982B9B09430B}"/>
                      </a:ext>
                    </a:extLst>
                  </p:cNvPr>
                  <p:cNvSpPr/>
                  <p:nvPr/>
                </p:nvSpPr>
                <p:spPr>
                  <a:xfrm>
                    <a:off x="3901656" y="2563917"/>
                    <a:ext cx="107593" cy="10759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0" name="矩形 679">
                    <a:extLst>
                      <a:ext uri="{FF2B5EF4-FFF2-40B4-BE49-F238E27FC236}">
                        <a16:creationId xmlns:a16="http://schemas.microsoft.com/office/drawing/2014/main" id="{2171D030-2EE9-45C4-8F76-69A8BB20AE9D}"/>
                      </a:ext>
                    </a:extLst>
                  </p:cNvPr>
                  <p:cNvSpPr/>
                  <p:nvPr/>
                </p:nvSpPr>
                <p:spPr>
                  <a:xfrm>
                    <a:off x="3901656" y="2456612"/>
                    <a:ext cx="107593" cy="107593"/>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1" name="矩形 680">
                    <a:extLst>
                      <a:ext uri="{FF2B5EF4-FFF2-40B4-BE49-F238E27FC236}">
                        <a16:creationId xmlns:a16="http://schemas.microsoft.com/office/drawing/2014/main" id="{E10C686D-4694-48BE-902D-5027C2A134CF}"/>
                      </a:ext>
                    </a:extLst>
                  </p:cNvPr>
                  <p:cNvSpPr/>
                  <p:nvPr/>
                </p:nvSpPr>
                <p:spPr>
                  <a:xfrm>
                    <a:off x="3901656" y="2671224"/>
                    <a:ext cx="107593" cy="107593"/>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82" name="直接箭头连接符 681">
                    <a:extLst>
                      <a:ext uri="{FF2B5EF4-FFF2-40B4-BE49-F238E27FC236}">
                        <a16:creationId xmlns:a16="http://schemas.microsoft.com/office/drawing/2014/main" id="{0EC0A6CF-027F-4F76-9B7F-1BC6D15895CD}"/>
                      </a:ext>
                    </a:extLst>
                  </p:cNvPr>
                  <p:cNvCxnSpPr>
                    <a:cxnSpLocks/>
                  </p:cNvCxnSpPr>
                  <p:nvPr/>
                </p:nvCxnSpPr>
                <p:spPr>
                  <a:xfrm flipV="1">
                    <a:off x="3138471" y="2503122"/>
                    <a:ext cx="296352" cy="861"/>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654" name="直接箭头连接符 35">
                  <a:extLst>
                    <a:ext uri="{FF2B5EF4-FFF2-40B4-BE49-F238E27FC236}">
                      <a16:creationId xmlns:a16="http://schemas.microsoft.com/office/drawing/2014/main" id="{D1740A27-1759-4B92-B2DC-6864F004029C}"/>
                    </a:ext>
                  </a:extLst>
                </p:cNvPr>
                <p:cNvCxnSpPr>
                  <a:cxnSpLocks/>
                </p:cNvCxnSpPr>
                <p:nvPr/>
              </p:nvCxnSpPr>
              <p:spPr>
                <a:xfrm>
                  <a:off x="3740272" y="2968215"/>
                  <a:ext cx="0" cy="240617"/>
                </a:xfrm>
                <a:prstGeom prst="straightConnector1">
                  <a:avLst/>
                </a:prstGeom>
                <a:ln w="25400">
                  <a:solidFill>
                    <a:srgbClr val="C00000"/>
                  </a:solidFill>
                  <a:prstDash val="sysDot"/>
                  <a:tailEnd type="stealth"/>
                </a:ln>
              </p:spPr>
              <p:style>
                <a:lnRef idx="1">
                  <a:schemeClr val="accent1"/>
                </a:lnRef>
                <a:fillRef idx="0">
                  <a:schemeClr val="accent1"/>
                </a:fillRef>
                <a:effectRef idx="0">
                  <a:schemeClr val="accent1"/>
                </a:effectRef>
                <a:fontRef idx="minor">
                  <a:schemeClr val="tx1"/>
                </a:fontRef>
              </p:style>
            </p:cxnSp>
            <p:sp>
              <p:nvSpPr>
                <p:cNvPr id="655" name="文本框 654">
                  <a:extLst>
                    <a:ext uri="{FF2B5EF4-FFF2-40B4-BE49-F238E27FC236}">
                      <a16:creationId xmlns:a16="http://schemas.microsoft.com/office/drawing/2014/main" id="{9EB8A892-05EF-43B3-8AED-663F224743F1}"/>
                    </a:ext>
                  </a:extLst>
                </p:cNvPr>
                <p:cNvSpPr txBox="1"/>
                <p:nvPr/>
              </p:nvSpPr>
              <p:spPr>
                <a:xfrm>
                  <a:off x="3287804" y="2776761"/>
                  <a:ext cx="1233070" cy="2295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Positive mask </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S</a:t>
                  </a:r>
                  <a:r>
                    <a:rPr kumimoji="0" lang="en-US" altLang="zh-CN" sz="1600" b="0" i="0" u="none" strike="noStrike" kern="1200" cap="none" spc="0" normalizeH="0" baseline="3000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pos</a:t>
                  </a:r>
                  <a:endParaRPr kumimoji="0" lang="zh-CN" altLang="en-US" sz="1600" b="0" i="0" u="none" strike="noStrike" kern="1200" cap="none" spc="0" normalizeH="0" baseline="3000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grpSp>
          <p:nvGrpSpPr>
            <p:cNvPr id="641" name="组合 640">
              <a:extLst>
                <a:ext uri="{FF2B5EF4-FFF2-40B4-BE49-F238E27FC236}">
                  <a16:creationId xmlns:a16="http://schemas.microsoft.com/office/drawing/2014/main" id="{2EDF4B43-2E6F-4E9E-B37E-C0C78DA2108D}"/>
                </a:ext>
              </a:extLst>
            </p:cNvPr>
            <p:cNvGrpSpPr/>
            <p:nvPr/>
          </p:nvGrpSpPr>
          <p:grpSpPr>
            <a:xfrm>
              <a:off x="3506686" y="3247787"/>
              <a:ext cx="517919" cy="517817"/>
              <a:chOff x="2979368" y="5388893"/>
              <a:chExt cx="517919" cy="517817"/>
            </a:xfrm>
          </p:grpSpPr>
          <p:sp>
            <p:nvSpPr>
              <p:cNvPr id="642" name="矩形 641">
                <a:extLst>
                  <a:ext uri="{FF2B5EF4-FFF2-40B4-BE49-F238E27FC236}">
                    <a16:creationId xmlns:a16="http://schemas.microsoft.com/office/drawing/2014/main" id="{B8AB8FA1-BC8C-4783-ADB2-B1627254F45E}"/>
                  </a:ext>
                </a:extLst>
              </p:cNvPr>
              <p:cNvSpPr/>
              <p:nvPr/>
            </p:nvSpPr>
            <p:spPr>
              <a:xfrm>
                <a:off x="3189568" y="5591237"/>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3" name="矩形 642">
                <a:extLst>
                  <a:ext uri="{FF2B5EF4-FFF2-40B4-BE49-F238E27FC236}">
                    <a16:creationId xmlns:a16="http://schemas.microsoft.com/office/drawing/2014/main" id="{628114FF-A9A6-49EE-84B1-3961AAEEB02A}"/>
                  </a:ext>
                </a:extLst>
              </p:cNvPr>
              <p:cNvSpPr/>
              <p:nvPr/>
            </p:nvSpPr>
            <p:spPr>
              <a:xfrm>
                <a:off x="3296134" y="5388893"/>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4" name="矩形 643">
                <a:extLst>
                  <a:ext uri="{FF2B5EF4-FFF2-40B4-BE49-F238E27FC236}">
                    <a16:creationId xmlns:a16="http://schemas.microsoft.com/office/drawing/2014/main" id="{9F37BF7E-FE32-4E07-8EC1-5CDA1D7DCE84}"/>
                  </a:ext>
                </a:extLst>
              </p:cNvPr>
              <p:cNvSpPr/>
              <p:nvPr/>
            </p:nvSpPr>
            <p:spPr>
              <a:xfrm>
                <a:off x="3081887" y="5483967"/>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5" name="矩形 644">
                <a:extLst>
                  <a:ext uri="{FF2B5EF4-FFF2-40B4-BE49-F238E27FC236}">
                    <a16:creationId xmlns:a16="http://schemas.microsoft.com/office/drawing/2014/main" id="{7F9E1EDB-BDF5-4BB4-B2D9-434D5C676AD4}"/>
                  </a:ext>
                </a:extLst>
              </p:cNvPr>
              <p:cNvSpPr/>
              <p:nvPr/>
            </p:nvSpPr>
            <p:spPr>
              <a:xfrm>
                <a:off x="3403048" y="5590467"/>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6" name="矩形 645">
                <a:extLst>
                  <a:ext uri="{FF2B5EF4-FFF2-40B4-BE49-F238E27FC236}">
                    <a16:creationId xmlns:a16="http://schemas.microsoft.com/office/drawing/2014/main" id="{9669911E-86C7-409E-82AF-5FFDE7DD3C32}"/>
                  </a:ext>
                </a:extLst>
              </p:cNvPr>
              <p:cNvSpPr/>
              <p:nvPr/>
            </p:nvSpPr>
            <p:spPr>
              <a:xfrm>
                <a:off x="3403417" y="5801258"/>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7" name="矩形 646">
                <a:extLst>
                  <a:ext uri="{FF2B5EF4-FFF2-40B4-BE49-F238E27FC236}">
                    <a16:creationId xmlns:a16="http://schemas.microsoft.com/office/drawing/2014/main" id="{00BC918A-7FAD-4DA5-9B7D-491C62A72780}"/>
                  </a:ext>
                </a:extLst>
              </p:cNvPr>
              <p:cNvSpPr/>
              <p:nvPr/>
            </p:nvSpPr>
            <p:spPr>
              <a:xfrm>
                <a:off x="3080203" y="5803639"/>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8" name="矩形 647">
                <a:extLst>
                  <a:ext uri="{FF2B5EF4-FFF2-40B4-BE49-F238E27FC236}">
                    <a16:creationId xmlns:a16="http://schemas.microsoft.com/office/drawing/2014/main" id="{E4298A81-1064-4194-9263-677FE5DCACCF}"/>
                  </a:ext>
                </a:extLst>
              </p:cNvPr>
              <p:cNvSpPr/>
              <p:nvPr/>
            </p:nvSpPr>
            <p:spPr>
              <a:xfrm>
                <a:off x="3298827" y="5697833"/>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9" name="矩形 648">
                <a:extLst>
                  <a:ext uri="{FF2B5EF4-FFF2-40B4-BE49-F238E27FC236}">
                    <a16:creationId xmlns:a16="http://schemas.microsoft.com/office/drawing/2014/main" id="{01A900D4-AD5A-4283-B640-C445E7F7F275}"/>
                  </a:ext>
                </a:extLst>
              </p:cNvPr>
              <p:cNvSpPr/>
              <p:nvPr/>
            </p:nvSpPr>
            <p:spPr>
              <a:xfrm>
                <a:off x="2979368" y="5698424"/>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0" name="矩形 649">
                <a:extLst>
                  <a:ext uri="{FF2B5EF4-FFF2-40B4-BE49-F238E27FC236}">
                    <a16:creationId xmlns:a16="http://schemas.microsoft.com/office/drawing/2014/main" id="{E1C71270-EC56-4FC3-8259-D8E9DA6F0FC7}"/>
                  </a:ext>
                </a:extLst>
              </p:cNvPr>
              <p:cNvSpPr/>
              <p:nvPr/>
            </p:nvSpPr>
            <p:spPr>
              <a:xfrm>
                <a:off x="2979369" y="5388893"/>
                <a:ext cx="93870" cy="103071"/>
              </a:xfrm>
              <a:prstGeom prst="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683" name="组合 682">
            <a:extLst>
              <a:ext uri="{FF2B5EF4-FFF2-40B4-BE49-F238E27FC236}">
                <a16:creationId xmlns:a16="http://schemas.microsoft.com/office/drawing/2014/main" id="{33E5B58D-3538-4111-920F-818449730B51}"/>
              </a:ext>
            </a:extLst>
          </p:cNvPr>
          <p:cNvGrpSpPr/>
          <p:nvPr/>
        </p:nvGrpSpPr>
        <p:grpSpPr>
          <a:xfrm>
            <a:off x="3896217" y="1884854"/>
            <a:ext cx="2452442" cy="3393343"/>
            <a:chOff x="3985746" y="2156806"/>
            <a:chExt cx="1473450" cy="2038752"/>
          </a:xfrm>
        </p:grpSpPr>
        <p:sp>
          <p:nvSpPr>
            <p:cNvPr id="684" name="文本框 683">
              <a:extLst>
                <a:ext uri="{FF2B5EF4-FFF2-40B4-BE49-F238E27FC236}">
                  <a16:creationId xmlns:a16="http://schemas.microsoft.com/office/drawing/2014/main" id="{263B080D-190F-4E49-9AA2-0EA21DFB7146}"/>
                </a:ext>
              </a:extLst>
            </p:cNvPr>
            <p:cNvSpPr txBox="1"/>
            <p:nvPr/>
          </p:nvSpPr>
          <p:spPr>
            <a:xfrm>
              <a:off x="4187206" y="3844220"/>
              <a:ext cx="1271990" cy="35133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Subgraphs </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W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rPr>
                <a:t>in a mini-batch</a:t>
              </a:r>
              <a:endPar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Times New Roman" panose="02020603050405020304" pitchFamily="18" charset="0"/>
              </a:endParaRPr>
            </a:p>
          </p:txBody>
        </p:sp>
        <p:grpSp>
          <p:nvGrpSpPr>
            <p:cNvPr id="685" name="组合 684">
              <a:extLst>
                <a:ext uri="{FF2B5EF4-FFF2-40B4-BE49-F238E27FC236}">
                  <a16:creationId xmlns:a16="http://schemas.microsoft.com/office/drawing/2014/main" id="{6DA29425-7CD3-45D6-A97F-289DDED6792E}"/>
                </a:ext>
              </a:extLst>
            </p:cNvPr>
            <p:cNvGrpSpPr/>
            <p:nvPr/>
          </p:nvGrpSpPr>
          <p:grpSpPr>
            <a:xfrm>
              <a:off x="3985746" y="2156806"/>
              <a:ext cx="1195361" cy="1690310"/>
              <a:chOff x="3985790" y="2156806"/>
              <a:chExt cx="1195361" cy="1690310"/>
            </a:xfrm>
          </p:grpSpPr>
          <p:grpSp>
            <p:nvGrpSpPr>
              <p:cNvPr id="686" name="组合 685">
                <a:extLst>
                  <a:ext uri="{FF2B5EF4-FFF2-40B4-BE49-F238E27FC236}">
                    <a16:creationId xmlns:a16="http://schemas.microsoft.com/office/drawing/2014/main" id="{97B0BB17-A99E-4162-8811-11A6C5FAEEEE}"/>
                  </a:ext>
                </a:extLst>
              </p:cNvPr>
              <p:cNvGrpSpPr/>
              <p:nvPr/>
            </p:nvGrpSpPr>
            <p:grpSpPr>
              <a:xfrm>
                <a:off x="3985790" y="2156806"/>
                <a:ext cx="1195361" cy="1690310"/>
                <a:chOff x="3981150" y="2112505"/>
                <a:chExt cx="1195361" cy="1690310"/>
              </a:xfrm>
            </p:grpSpPr>
            <p:grpSp>
              <p:nvGrpSpPr>
                <p:cNvPr id="698" name="组合 697">
                  <a:extLst>
                    <a:ext uri="{FF2B5EF4-FFF2-40B4-BE49-F238E27FC236}">
                      <a16:creationId xmlns:a16="http://schemas.microsoft.com/office/drawing/2014/main" id="{BD3B6A94-036B-44FA-BDE3-0C1D8A7D3623}"/>
                    </a:ext>
                  </a:extLst>
                </p:cNvPr>
                <p:cNvGrpSpPr/>
                <p:nvPr/>
              </p:nvGrpSpPr>
              <p:grpSpPr>
                <a:xfrm>
                  <a:off x="4443144" y="2112505"/>
                  <a:ext cx="733367" cy="1690310"/>
                  <a:chOff x="4443144" y="2156955"/>
                  <a:chExt cx="733367" cy="1690310"/>
                </a:xfrm>
              </p:grpSpPr>
              <p:sp>
                <p:nvSpPr>
                  <p:cNvPr id="701" name="椭圆 700">
                    <a:extLst>
                      <a:ext uri="{FF2B5EF4-FFF2-40B4-BE49-F238E27FC236}">
                        <a16:creationId xmlns:a16="http://schemas.microsoft.com/office/drawing/2014/main" id="{B3987EA7-196F-4311-9A00-5221FFD473B5}"/>
                      </a:ext>
                    </a:extLst>
                  </p:cNvPr>
                  <p:cNvSpPr/>
                  <p:nvPr/>
                </p:nvSpPr>
                <p:spPr>
                  <a:xfrm>
                    <a:off x="4882945" y="2452321"/>
                    <a:ext cx="88545" cy="89196"/>
                  </a:xfrm>
                  <a:prstGeom prst="ellipse">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2" name="圆角矩形 401">
                    <a:extLst>
                      <a:ext uri="{FF2B5EF4-FFF2-40B4-BE49-F238E27FC236}">
                        <a16:creationId xmlns:a16="http://schemas.microsoft.com/office/drawing/2014/main" id="{46BFB073-8928-4A08-85BD-3047E20CE4A1}"/>
                      </a:ext>
                    </a:extLst>
                  </p:cNvPr>
                  <p:cNvSpPr/>
                  <p:nvPr/>
                </p:nvSpPr>
                <p:spPr>
                  <a:xfrm>
                    <a:off x="4443144" y="2156955"/>
                    <a:ext cx="733367" cy="706909"/>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3" name="椭圆 702">
                    <a:extLst>
                      <a:ext uri="{FF2B5EF4-FFF2-40B4-BE49-F238E27FC236}">
                        <a16:creationId xmlns:a16="http://schemas.microsoft.com/office/drawing/2014/main" id="{76763A72-A6A4-4056-B41C-85507BF0D967}"/>
                      </a:ext>
                    </a:extLst>
                  </p:cNvPr>
                  <p:cNvSpPr/>
                  <p:nvPr/>
                </p:nvSpPr>
                <p:spPr>
                  <a:xfrm>
                    <a:off x="4909955" y="2484275"/>
                    <a:ext cx="86400" cy="86439"/>
                  </a:xfrm>
                  <a:prstGeom prst="ellipse">
                    <a:avLst/>
                  </a:prstGeom>
                  <a:solidFill>
                    <a:srgbClr val="8FABD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4" name="椭圆 703">
                    <a:extLst>
                      <a:ext uri="{FF2B5EF4-FFF2-40B4-BE49-F238E27FC236}">
                        <a16:creationId xmlns:a16="http://schemas.microsoft.com/office/drawing/2014/main" id="{C7E22971-9774-4E2A-8551-89E5E1FC7161}"/>
                      </a:ext>
                    </a:extLst>
                  </p:cNvPr>
                  <p:cNvSpPr/>
                  <p:nvPr/>
                </p:nvSpPr>
                <p:spPr>
                  <a:xfrm>
                    <a:off x="4741513" y="2400243"/>
                    <a:ext cx="81688" cy="86439"/>
                  </a:xfrm>
                  <a:prstGeom prst="ellipse">
                    <a:avLst/>
                  </a:prstGeom>
                  <a:solidFill>
                    <a:srgbClr val="FEC001">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5" name="椭圆 704">
                    <a:extLst>
                      <a:ext uri="{FF2B5EF4-FFF2-40B4-BE49-F238E27FC236}">
                        <a16:creationId xmlns:a16="http://schemas.microsoft.com/office/drawing/2014/main" id="{35562678-D2C1-4C6D-A53E-00D130254913}"/>
                      </a:ext>
                    </a:extLst>
                  </p:cNvPr>
                  <p:cNvSpPr/>
                  <p:nvPr/>
                </p:nvSpPr>
                <p:spPr>
                  <a:xfrm>
                    <a:off x="4726439" y="2595366"/>
                    <a:ext cx="81688" cy="8643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6" name="星形: 五角 705">
                    <a:extLst>
                      <a:ext uri="{FF2B5EF4-FFF2-40B4-BE49-F238E27FC236}">
                        <a16:creationId xmlns:a16="http://schemas.microsoft.com/office/drawing/2014/main" id="{A4F59120-290F-4E8D-A0D9-E5D62339890A}"/>
                      </a:ext>
                    </a:extLst>
                  </p:cNvPr>
                  <p:cNvSpPr/>
                  <p:nvPr/>
                </p:nvSpPr>
                <p:spPr>
                  <a:xfrm>
                    <a:off x="4597448" y="2491726"/>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7" name="星形: 五角 706">
                    <a:extLst>
                      <a:ext uri="{FF2B5EF4-FFF2-40B4-BE49-F238E27FC236}">
                        <a16:creationId xmlns:a16="http://schemas.microsoft.com/office/drawing/2014/main" id="{12FB38F7-BFEB-4DEE-88FC-3FDA69D2E398}"/>
                      </a:ext>
                    </a:extLst>
                  </p:cNvPr>
                  <p:cNvSpPr/>
                  <p:nvPr/>
                </p:nvSpPr>
                <p:spPr>
                  <a:xfrm>
                    <a:off x="4610849" y="2322945"/>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8" name="星形: 五角 707">
                    <a:extLst>
                      <a:ext uri="{FF2B5EF4-FFF2-40B4-BE49-F238E27FC236}">
                        <a16:creationId xmlns:a16="http://schemas.microsoft.com/office/drawing/2014/main" id="{449243A2-A00C-4AF0-9C6D-1D7C71F7F985}"/>
                      </a:ext>
                    </a:extLst>
                  </p:cNvPr>
                  <p:cNvSpPr/>
                  <p:nvPr/>
                </p:nvSpPr>
                <p:spPr>
                  <a:xfrm>
                    <a:off x="4718516" y="2242446"/>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9" name="星形: 五角 708">
                    <a:extLst>
                      <a:ext uri="{FF2B5EF4-FFF2-40B4-BE49-F238E27FC236}">
                        <a16:creationId xmlns:a16="http://schemas.microsoft.com/office/drawing/2014/main" id="{21F2CEEC-4128-43F2-A864-7120533504DF}"/>
                      </a:ext>
                    </a:extLst>
                  </p:cNvPr>
                  <p:cNvSpPr/>
                  <p:nvPr/>
                </p:nvSpPr>
                <p:spPr>
                  <a:xfrm>
                    <a:off x="4982788" y="2573756"/>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0" name="星形: 五角 709">
                    <a:extLst>
                      <a:ext uri="{FF2B5EF4-FFF2-40B4-BE49-F238E27FC236}">
                        <a16:creationId xmlns:a16="http://schemas.microsoft.com/office/drawing/2014/main" id="{A19A5085-11D6-4550-B265-45628665E79D}"/>
                      </a:ext>
                    </a:extLst>
                  </p:cNvPr>
                  <p:cNvSpPr/>
                  <p:nvPr/>
                </p:nvSpPr>
                <p:spPr>
                  <a:xfrm>
                    <a:off x="4627976" y="2675572"/>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1" name="星形: 五角 710">
                    <a:extLst>
                      <a:ext uri="{FF2B5EF4-FFF2-40B4-BE49-F238E27FC236}">
                        <a16:creationId xmlns:a16="http://schemas.microsoft.com/office/drawing/2014/main" id="{296E008D-39B4-4281-BAF7-0C756C88F5F7}"/>
                      </a:ext>
                    </a:extLst>
                  </p:cNvPr>
                  <p:cNvSpPr/>
                  <p:nvPr/>
                </p:nvSpPr>
                <p:spPr>
                  <a:xfrm>
                    <a:off x="4766254" y="2721160"/>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2" name="星形: 五角 711">
                    <a:extLst>
                      <a:ext uri="{FF2B5EF4-FFF2-40B4-BE49-F238E27FC236}">
                        <a16:creationId xmlns:a16="http://schemas.microsoft.com/office/drawing/2014/main" id="{FAF7EB3C-0755-4D07-955B-C5752745454B}"/>
                      </a:ext>
                    </a:extLst>
                  </p:cNvPr>
                  <p:cNvSpPr/>
                  <p:nvPr/>
                </p:nvSpPr>
                <p:spPr>
                  <a:xfrm>
                    <a:off x="4471551" y="2373569"/>
                    <a:ext cx="102992" cy="113113"/>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3" name="星形: 五角 712">
                    <a:extLst>
                      <a:ext uri="{FF2B5EF4-FFF2-40B4-BE49-F238E27FC236}">
                        <a16:creationId xmlns:a16="http://schemas.microsoft.com/office/drawing/2014/main" id="{6A32FEFB-65D3-496B-B50E-3DAFEA0E66D8}"/>
                      </a:ext>
                    </a:extLst>
                  </p:cNvPr>
                  <p:cNvSpPr/>
                  <p:nvPr/>
                </p:nvSpPr>
                <p:spPr>
                  <a:xfrm>
                    <a:off x="4853380" y="2589601"/>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4" name="星形: 五角 713">
                    <a:extLst>
                      <a:ext uri="{FF2B5EF4-FFF2-40B4-BE49-F238E27FC236}">
                        <a16:creationId xmlns:a16="http://schemas.microsoft.com/office/drawing/2014/main" id="{950D68D4-F57B-40A8-9192-DE036712F008}"/>
                      </a:ext>
                    </a:extLst>
                  </p:cNvPr>
                  <p:cNvSpPr/>
                  <p:nvPr/>
                </p:nvSpPr>
                <p:spPr>
                  <a:xfrm>
                    <a:off x="4901695" y="2181888"/>
                    <a:ext cx="102992" cy="113113"/>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5" name="星形: 五角 714">
                    <a:extLst>
                      <a:ext uri="{FF2B5EF4-FFF2-40B4-BE49-F238E27FC236}">
                        <a16:creationId xmlns:a16="http://schemas.microsoft.com/office/drawing/2014/main" id="{74D82D7C-B566-42F2-9F2F-C04907132AF1}"/>
                      </a:ext>
                    </a:extLst>
                  </p:cNvPr>
                  <p:cNvSpPr/>
                  <p:nvPr/>
                </p:nvSpPr>
                <p:spPr>
                  <a:xfrm>
                    <a:off x="4499112" y="2617214"/>
                    <a:ext cx="102992" cy="113113"/>
                  </a:xfrm>
                  <a:prstGeom prst="star5">
                    <a:avLst/>
                  </a:prstGeom>
                  <a:solidFill>
                    <a:srgbClr val="FEC0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6" name="星形: 五角 715">
                    <a:extLst>
                      <a:ext uri="{FF2B5EF4-FFF2-40B4-BE49-F238E27FC236}">
                        <a16:creationId xmlns:a16="http://schemas.microsoft.com/office/drawing/2014/main" id="{09971C34-F874-4123-B720-8C7B70291CE5}"/>
                      </a:ext>
                    </a:extLst>
                  </p:cNvPr>
                  <p:cNvSpPr/>
                  <p:nvPr/>
                </p:nvSpPr>
                <p:spPr>
                  <a:xfrm>
                    <a:off x="5065702" y="2482072"/>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7" name="星形: 五角 716">
                    <a:extLst>
                      <a:ext uri="{FF2B5EF4-FFF2-40B4-BE49-F238E27FC236}">
                        <a16:creationId xmlns:a16="http://schemas.microsoft.com/office/drawing/2014/main" id="{81A45AF2-B225-4F36-9544-7ACAEDEA60EC}"/>
                      </a:ext>
                    </a:extLst>
                  </p:cNvPr>
                  <p:cNvSpPr/>
                  <p:nvPr/>
                </p:nvSpPr>
                <p:spPr>
                  <a:xfrm>
                    <a:off x="4926121" y="2338821"/>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8" name="矩形 717">
                    <a:extLst>
                      <a:ext uri="{FF2B5EF4-FFF2-40B4-BE49-F238E27FC236}">
                        <a16:creationId xmlns:a16="http://schemas.microsoft.com/office/drawing/2014/main" id="{7721E922-C18D-45B7-85FB-B836AFBB2FAE}"/>
                      </a:ext>
                    </a:extLst>
                  </p:cNvPr>
                  <p:cNvSpPr/>
                  <p:nvPr/>
                </p:nvSpPr>
                <p:spPr>
                  <a:xfrm rot="5400000">
                    <a:off x="4694562" y="2783388"/>
                    <a:ext cx="415498" cy="4799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9" name="圆角矩形 401">
                    <a:extLst>
                      <a:ext uri="{FF2B5EF4-FFF2-40B4-BE49-F238E27FC236}">
                        <a16:creationId xmlns:a16="http://schemas.microsoft.com/office/drawing/2014/main" id="{B5B8E69E-88C8-485F-BCCC-9434D6301EF9}"/>
                      </a:ext>
                    </a:extLst>
                  </p:cNvPr>
                  <p:cNvSpPr/>
                  <p:nvPr/>
                </p:nvSpPr>
                <p:spPr>
                  <a:xfrm>
                    <a:off x="4443144" y="3140356"/>
                    <a:ext cx="733367" cy="706909"/>
                  </a:xfrm>
                  <a:prstGeom prst="roundRect">
                    <a:avLst>
                      <a:gd name="adj" fmla="val 23282"/>
                    </a:avLst>
                  </a:prstGeom>
                  <a:solidFill>
                    <a:srgbClr val="F7F7F7"/>
                  </a:solidFill>
                  <a:ln w="190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0" name="椭圆 719">
                    <a:extLst>
                      <a:ext uri="{FF2B5EF4-FFF2-40B4-BE49-F238E27FC236}">
                        <a16:creationId xmlns:a16="http://schemas.microsoft.com/office/drawing/2014/main" id="{209145A8-12C6-4828-8A8F-C37A9A643CF9}"/>
                      </a:ext>
                    </a:extLst>
                  </p:cNvPr>
                  <p:cNvSpPr/>
                  <p:nvPr/>
                </p:nvSpPr>
                <p:spPr>
                  <a:xfrm>
                    <a:off x="4916305" y="3454976"/>
                    <a:ext cx="81688" cy="86439"/>
                  </a:xfrm>
                  <a:prstGeom prst="ellipse">
                    <a:avLst/>
                  </a:prstGeom>
                  <a:solidFill>
                    <a:srgbClr val="8FABDD">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1" name="椭圆 720">
                    <a:extLst>
                      <a:ext uri="{FF2B5EF4-FFF2-40B4-BE49-F238E27FC236}">
                        <a16:creationId xmlns:a16="http://schemas.microsoft.com/office/drawing/2014/main" id="{E437D92D-4C56-4049-AD0B-CB6B527B82C5}"/>
                      </a:ext>
                    </a:extLst>
                  </p:cNvPr>
                  <p:cNvSpPr/>
                  <p:nvPr/>
                </p:nvSpPr>
                <p:spPr>
                  <a:xfrm>
                    <a:off x="4741513" y="3364594"/>
                    <a:ext cx="86400" cy="86439"/>
                  </a:xfrm>
                  <a:prstGeom prst="ellipse">
                    <a:avLst/>
                  </a:prstGeom>
                  <a:solidFill>
                    <a:srgbClr val="FEC00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2" name="椭圆 721">
                    <a:extLst>
                      <a:ext uri="{FF2B5EF4-FFF2-40B4-BE49-F238E27FC236}">
                        <a16:creationId xmlns:a16="http://schemas.microsoft.com/office/drawing/2014/main" id="{67CD949D-907B-4B7F-9293-55C6A4D24172}"/>
                      </a:ext>
                    </a:extLst>
                  </p:cNvPr>
                  <p:cNvSpPr/>
                  <p:nvPr/>
                </p:nvSpPr>
                <p:spPr>
                  <a:xfrm>
                    <a:off x="4726439" y="3559717"/>
                    <a:ext cx="81688" cy="86439"/>
                  </a:xfrm>
                  <a:prstGeom prst="ellipse">
                    <a:avLst/>
                  </a:prstGeom>
                  <a:solidFill>
                    <a:srgbClr val="70AD47">
                      <a:alpha val="2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3" name="星形: 五角 722">
                    <a:extLst>
                      <a:ext uri="{FF2B5EF4-FFF2-40B4-BE49-F238E27FC236}">
                        <a16:creationId xmlns:a16="http://schemas.microsoft.com/office/drawing/2014/main" id="{897BD8CD-1DBE-4F71-A8A2-EBE9BEA51185}"/>
                      </a:ext>
                    </a:extLst>
                  </p:cNvPr>
                  <p:cNvSpPr/>
                  <p:nvPr/>
                </p:nvSpPr>
                <p:spPr>
                  <a:xfrm>
                    <a:off x="4597448" y="3456077"/>
                    <a:ext cx="102992" cy="113113"/>
                  </a:xfrm>
                  <a:prstGeom prst="star5">
                    <a:avLst/>
                  </a:prstGeom>
                  <a:solidFill>
                    <a:srgbClr val="8FABD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4" name="星形: 五角 723">
                    <a:extLst>
                      <a:ext uri="{FF2B5EF4-FFF2-40B4-BE49-F238E27FC236}">
                        <a16:creationId xmlns:a16="http://schemas.microsoft.com/office/drawing/2014/main" id="{D26A14A4-3928-4D08-A0EE-71AB68547833}"/>
                      </a:ext>
                    </a:extLst>
                  </p:cNvPr>
                  <p:cNvSpPr/>
                  <p:nvPr/>
                </p:nvSpPr>
                <p:spPr>
                  <a:xfrm>
                    <a:off x="4610849" y="3287296"/>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5" name="星形: 五角 724">
                    <a:extLst>
                      <a:ext uri="{FF2B5EF4-FFF2-40B4-BE49-F238E27FC236}">
                        <a16:creationId xmlns:a16="http://schemas.microsoft.com/office/drawing/2014/main" id="{75305E73-B53F-4AD2-B524-2BCC00289056}"/>
                      </a:ext>
                    </a:extLst>
                  </p:cNvPr>
                  <p:cNvSpPr/>
                  <p:nvPr/>
                </p:nvSpPr>
                <p:spPr>
                  <a:xfrm>
                    <a:off x="4718516" y="3206797"/>
                    <a:ext cx="102992" cy="113113"/>
                  </a:xfrm>
                  <a:prstGeom prst="star5">
                    <a:avLst/>
                  </a:prstGeom>
                  <a:solidFill>
                    <a:srgbClr val="8FAB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6" name="星形: 五角 725">
                    <a:extLst>
                      <a:ext uri="{FF2B5EF4-FFF2-40B4-BE49-F238E27FC236}">
                        <a16:creationId xmlns:a16="http://schemas.microsoft.com/office/drawing/2014/main" id="{CFD04C93-5861-4754-A2FF-D200573F7D3C}"/>
                      </a:ext>
                    </a:extLst>
                  </p:cNvPr>
                  <p:cNvSpPr/>
                  <p:nvPr/>
                </p:nvSpPr>
                <p:spPr>
                  <a:xfrm>
                    <a:off x="4982788" y="3538107"/>
                    <a:ext cx="102992" cy="113113"/>
                  </a:xfrm>
                  <a:prstGeom prst="star5">
                    <a:avLst/>
                  </a:prstGeom>
                  <a:solidFill>
                    <a:srgbClr val="8FABD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7" name="星形: 五角 726">
                    <a:extLst>
                      <a:ext uri="{FF2B5EF4-FFF2-40B4-BE49-F238E27FC236}">
                        <a16:creationId xmlns:a16="http://schemas.microsoft.com/office/drawing/2014/main" id="{114C20E7-0D34-4F4E-B9FC-EC85D05F32F3}"/>
                      </a:ext>
                    </a:extLst>
                  </p:cNvPr>
                  <p:cNvSpPr/>
                  <p:nvPr/>
                </p:nvSpPr>
                <p:spPr>
                  <a:xfrm>
                    <a:off x="4627976" y="3639923"/>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8" name="星形: 五角 727">
                    <a:extLst>
                      <a:ext uri="{FF2B5EF4-FFF2-40B4-BE49-F238E27FC236}">
                        <a16:creationId xmlns:a16="http://schemas.microsoft.com/office/drawing/2014/main" id="{A8D1DBE6-6BEF-405C-8527-813DA4D55974}"/>
                      </a:ext>
                    </a:extLst>
                  </p:cNvPr>
                  <p:cNvSpPr/>
                  <p:nvPr/>
                </p:nvSpPr>
                <p:spPr>
                  <a:xfrm>
                    <a:off x="4777314" y="3685072"/>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9" name="星形: 五角 728">
                    <a:extLst>
                      <a:ext uri="{FF2B5EF4-FFF2-40B4-BE49-F238E27FC236}">
                        <a16:creationId xmlns:a16="http://schemas.microsoft.com/office/drawing/2014/main" id="{E85FAE67-737A-4246-84C3-BDE8AC0EA435}"/>
                      </a:ext>
                    </a:extLst>
                  </p:cNvPr>
                  <p:cNvSpPr/>
                  <p:nvPr/>
                </p:nvSpPr>
                <p:spPr>
                  <a:xfrm>
                    <a:off x="4471551" y="3337920"/>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0" name="星形: 五角 729">
                    <a:extLst>
                      <a:ext uri="{FF2B5EF4-FFF2-40B4-BE49-F238E27FC236}">
                        <a16:creationId xmlns:a16="http://schemas.microsoft.com/office/drawing/2014/main" id="{765A38D1-B4FB-4EFD-AB3C-1A471BE3D2D6}"/>
                      </a:ext>
                    </a:extLst>
                  </p:cNvPr>
                  <p:cNvSpPr/>
                  <p:nvPr/>
                </p:nvSpPr>
                <p:spPr>
                  <a:xfrm>
                    <a:off x="4853380" y="3553952"/>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1" name="星形: 五角 730">
                    <a:extLst>
                      <a:ext uri="{FF2B5EF4-FFF2-40B4-BE49-F238E27FC236}">
                        <a16:creationId xmlns:a16="http://schemas.microsoft.com/office/drawing/2014/main" id="{3D396672-B165-4DB4-B039-2CCA63ACF069}"/>
                      </a:ext>
                    </a:extLst>
                  </p:cNvPr>
                  <p:cNvSpPr/>
                  <p:nvPr/>
                </p:nvSpPr>
                <p:spPr>
                  <a:xfrm>
                    <a:off x="4877377" y="3161199"/>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2" name="星形: 五角 731">
                    <a:extLst>
                      <a:ext uri="{FF2B5EF4-FFF2-40B4-BE49-F238E27FC236}">
                        <a16:creationId xmlns:a16="http://schemas.microsoft.com/office/drawing/2014/main" id="{180E1C2C-1AAE-44CE-A7C9-EC8FB7919008}"/>
                      </a:ext>
                    </a:extLst>
                  </p:cNvPr>
                  <p:cNvSpPr/>
                  <p:nvPr/>
                </p:nvSpPr>
                <p:spPr>
                  <a:xfrm>
                    <a:off x="4499112" y="3581565"/>
                    <a:ext cx="102992" cy="113113"/>
                  </a:xfrm>
                  <a:prstGeom prst="star5">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3" name="星形: 五角 732">
                    <a:extLst>
                      <a:ext uri="{FF2B5EF4-FFF2-40B4-BE49-F238E27FC236}">
                        <a16:creationId xmlns:a16="http://schemas.microsoft.com/office/drawing/2014/main" id="{C322DC5E-F3BC-43BD-AAD9-7A13F4A131E1}"/>
                      </a:ext>
                    </a:extLst>
                  </p:cNvPr>
                  <p:cNvSpPr/>
                  <p:nvPr/>
                </p:nvSpPr>
                <p:spPr>
                  <a:xfrm>
                    <a:off x="5065702" y="3446423"/>
                    <a:ext cx="102992" cy="113113"/>
                  </a:xfrm>
                  <a:prstGeom prst="star5">
                    <a:avLst/>
                  </a:prstGeom>
                  <a:solidFill>
                    <a:srgbClr val="70AD4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4" name="星形: 五角 733">
                    <a:extLst>
                      <a:ext uri="{FF2B5EF4-FFF2-40B4-BE49-F238E27FC236}">
                        <a16:creationId xmlns:a16="http://schemas.microsoft.com/office/drawing/2014/main" id="{95B78BB4-4721-4EF8-9576-9EDD332ED520}"/>
                      </a:ext>
                    </a:extLst>
                  </p:cNvPr>
                  <p:cNvSpPr/>
                  <p:nvPr/>
                </p:nvSpPr>
                <p:spPr>
                  <a:xfrm>
                    <a:off x="4896104" y="3308352"/>
                    <a:ext cx="102992" cy="113113"/>
                  </a:xfrm>
                  <a:prstGeom prst="star5">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699" name="直接箭头连接符 698">
                  <a:extLst>
                    <a:ext uri="{FF2B5EF4-FFF2-40B4-BE49-F238E27FC236}">
                      <a16:creationId xmlns:a16="http://schemas.microsoft.com/office/drawing/2014/main" id="{41255FBB-292E-4EB4-873C-590F6CAFCC10}"/>
                    </a:ext>
                  </a:extLst>
                </p:cNvPr>
                <p:cNvCxnSpPr>
                  <a:cxnSpLocks/>
                </p:cNvCxnSpPr>
                <p:nvPr/>
              </p:nvCxnSpPr>
              <p:spPr>
                <a:xfrm>
                  <a:off x="4072800" y="3435514"/>
                  <a:ext cx="309020"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00" name="文本框 699">
                  <a:extLst>
                    <a:ext uri="{FF2B5EF4-FFF2-40B4-BE49-F238E27FC236}">
                      <a16:creationId xmlns:a16="http://schemas.microsoft.com/office/drawing/2014/main" id="{256466CD-9113-4467-A8B8-0200CABC024C}"/>
                    </a:ext>
                  </a:extLst>
                </p:cNvPr>
                <p:cNvSpPr txBox="1"/>
                <p:nvPr/>
              </p:nvSpPr>
              <p:spPr>
                <a:xfrm>
                  <a:off x="3981150" y="3198803"/>
                  <a:ext cx="500633" cy="2503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Top-</a:t>
                  </a:r>
                  <a:r>
                    <a:rPr kumimoji="0" lang="en-US" altLang="zh-CN"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endParaRPr kumimoji="0" lang="zh-CN" altLang="en-US"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87" name="组合 686">
                <a:extLst>
                  <a:ext uri="{FF2B5EF4-FFF2-40B4-BE49-F238E27FC236}">
                    <a16:creationId xmlns:a16="http://schemas.microsoft.com/office/drawing/2014/main" id="{2441DB53-8660-4199-8A86-ADD860E0B7B1}"/>
                  </a:ext>
                </a:extLst>
              </p:cNvPr>
              <p:cNvGrpSpPr/>
              <p:nvPr/>
            </p:nvGrpSpPr>
            <p:grpSpPr>
              <a:xfrm>
                <a:off x="4584676" y="2354972"/>
                <a:ext cx="436520" cy="1251229"/>
                <a:chOff x="4581747" y="2360777"/>
                <a:chExt cx="436520" cy="1251229"/>
              </a:xfrm>
            </p:grpSpPr>
            <p:grpSp>
              <p:nvGrpSpPr>
                <p:cNvPr id="688" name="组合 687">
                  <a:extLst>
                    <a:ext uri="{FF2B5EF4-FFF2-40B4-BE49-F238E27FC236}">
                      <a16:creationId xmlns:a16="http://schemas.microsoft.com/office/drawing/2014/main" id="{6ED3E58E-C0BE-47F4-A393-A680DEB82D7D}"/>
                    </a:ext>
                  </a:extLst>
                </p:cNvPr>
                <p:cNvGrpSpPr/>
                <p:nvPr/>
              </p:nvGrpSpPr>
              <p:grpSpPr>
                <a:xfrm>
                  <a:off x="4690098" y="2360777"/>
                  <a:ext cx="328169" cy="234408"/>
                  <a:chOff x="4690098" y="2360777"/>
                  <a:chExt cx="328169" cy="234408"/>
                </a:xfrm>
              </p:grpSpPr>
              <p:cxnSp>
                <p:nvCxnSpPr>
                  <p:cNvPr id="694" name="直接连接符 693">
                    <a:extLst>
                      <a:ext uri="{FF2B5EF4-FFF2-40B4-BE49-F238E27FC236}">
                        <a16:creationId xmlns:a16="http://schemas.microsoft.com/office/drawing/2014/main" id="{6A8BED26-EE6D-44C8-B0C1-9DDA8C644048}"/>
                      </a:ext>
                    </a:extLst>
                  </p:cNvPr>
                  <p:cNvCxnSpPr>
                    <a:cxnSpLocks/>
                  </p:cNvCxnSpPr>
                  <p:nvPr/>
                </p:nvCxnSpPr>
                <p:spPr>
                  <a:xfrm>
                    <a:off x="4808127" y="2360777"/>
                    <a:ext cx="112407" cy="130155"/>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695" name="直接连接符 694">
                    <a:extLst>
                      <a:ext uri="{FF2B5EF4-FFF2-40B4-BE49-F238E27FC236}">
                        <a16:creationId xmlns:a16="http://schemas.microsoft.com/office/drawing/2014/main" id="{9EFF12DA-241C-430D-BBBB-DB7129A3CB3F}"/>
                      </a:ext>
                    </a:extLst>
                  </p:cNvPr>
                  <p:cNvCxnSpPr>
                    <a:cxnSpLocks/>
                  </p:cNvCxnSpPr>
                  <p:nvPr/>
                </p:nvCxnSpPr>
                <p:spPr>
                  <a:xfrm>
                    <a:off x="4690098" y="2398406"/>
                    <a:ext cx="208043" cy="111855"/>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696" name="直接连接符 695">
                    <a:extLst>
                      <a:ext uri="{FF2B5EF4-FFF2-40B4-BE49-F238E27FC236}">
                        <a16:creationId xmlns:a16="http://schemas.microsoft.com/office/drawing/2014/main" id="{2EE9FAEF-8747-436C-9B92-11B1BC7D2D39}"/>
                      </a:ext>
                    </a:extLst>
                  </p:cNvPr>
                  <p:cNvCxnSpPr>
                    <a:cxnSpLocks/>
                  </p:cNvCxnSpPr>
                  <p:nvPr/>
                </p:nvCxnSpPr>
                <p:spPr>
                  <a:xfrm flipV="1">
                    <a:off x="4711907" y="2544060"/>
                    <a:ext cx="192969" cy="10502"/>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cxnSp>
                <p:nvCxnSpPr>
                  <p:cNvPr id="697" name="直接连接符 696">
                    <a:extLst>
                      <a:ext uri="{FF2B5EF4-FFF2-40B4-BE49-F238E27FC236}">
                        <a16:creationId xmlns:a16="http://schemas.microsoft.com/office/drawing/2014/main" id="{11CD52FD-77B9-4C76-8892-E4C3046518D9}"/>
                      </a:ext>
                    </a:extLst>
                  </p:cNvPr>
                  <p:cNvCxnSpPr/>
                  <p:nvPr/>
                </p:nvCxnSpPr>
                <p:spPr>
                  <a:xfrm flipH="1" flipV="1">
                    <a:off x="4991107" y="2570691"/>
                    <a:ext cx="27160" cy="24494"/>
                  </a:xfrm>
                  <a:prstGeom prst="line">
                    <a:avLst/>
                  </a:prstGeom>
                  <a:ln w="12700">
                    <a:solidFill>
                      <a:srgbClr val="9E0000"/>
                    </a:solidFill>
                    <a:tailEnd type="none" w="sm" len="sm"/>
                  </a:ln>
                </p:spPr>
                <p:style>
                  <a:lnRef idx="1">
                    <a:schemeClr val="dk1"/>
                  </a:lnRef>
                  <a:fillRef idx="0">
                    <a:schemeClr val="dk1"/>
                  </a:fillRef>
                  <a:effectRef idx="0">
                    <a:schemeClr val="dk1"/>
                  </a:effectRef>
                  <a:fontRef idx="minor">
                    <a:schemeClr val="tx1"/>
                  </a:fontRef>
                </p:style>
              </p:cxnSp>
            </p:grpSp>
            <p:grpSp>
              <p:nvGrpSpPr>
                <p:cNvPr id="689" name="组合 688">
                  <a:extLst>
                    <a:ext uri="{FF2B5EF4-FFF2-40B4-BE49-F238E27FC236}">
                      <a16:creationId xmlns:a16="http://schemas.microsoft.com/office/drawing/2014/main" id="{71D0C4E6-E691-4C4A-BFCE-CA5D80E88980}"/>
                    </a:ext>
                  </a:extLst>
                </p:cNvPr>
                <p:cNvGrpSpPr/>
                <p:nvPr/>
              </p:nvGrpSpPr>
              <p:grpSpPr>
                <a:xfrm>
                  <a:off x="4581747" y="3261918"/>
                  <a:ext cx="301657" cy="350088"/>
                  <a:chOff x="4581747" y="3261918"/>
                  <a:chExt cx="301657" cy="350088"/>
                </a:xfrm>
              </p:grpSpPr>
              <p:cxnSp>
                <p:nvCxnSpPr>
                  <p:cNvPr id="690" name="直接连接符 689">
                    <a:extLst>
                      <a:ext uri="{FF2B5EF4-FFF2-40B4-BE49-F238E27FC236}">
                        <a16:creationId xmlns:a16="http://schemas.microsoft.com/office/drawing/2014/main" id="{3ECEE36E-D124-4F98-AA34-5EEC8F5E321B}"/>
                      </a:ext>
                    </a:extLst>
                  </p:cNvPr>
                  <p:cNvCxnSpPr>
                    <a:cxnSpLocks/>
                  </p:cNvCxnSpPr>
                  <p:nvPr/>
                </p:nvCxnSpPr>
                <p:spPr>
                  <a:xfrm flipH="1">
                    <a:off x="4811529" y="3261918"/>
                    <a:ext cx="71875" cy="101285"/>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691" name="直接连接符 690">
                    <a:extLst>
                      <a:ext uri="{FF2B5EF4-FFF2-40B4-BE49-F238E27FC236}">
                        <a16:creationId xmlns:a16="http://schemas.microsoft.com/office/drawing/2014/main" id="{CC13FEB3-85CF-43A1-8DD5-260D51D7ACC9}"/>
                      </a:ext>
                    </a:extLst>
                  </p:cNvPr>
                  <p:cNvCxnSpPr>
                    <a:cxnSpLocks/>
                  </p:cNvCxnSpPr>
                  <p:nvPr/>
                </p:nvCxnSpPr>
                <p:spPr>
                  <a:xfrm flipH="1" flipV="1">
                    <a:off x="4581747" y="3408162"/>
                    <a:ext cx="151424" cy="4799"/>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692" name="直接连接符 691">
                    <a:extLst>
                      <a:ext uri="{FF2B5EF4-FFF2-40B4-BE49-F238E27FC236}">
                        <a16:creationId xmlns:a16="http://schemas.microsoft.com/office/drawing/2014/main" id="{99428496-66F6-4BCE-A1F6-E9E3ED81FF7A}"/>
                      </a:ext>
                    </a:extLst>
                  </p:cNvPr>
                  <p:cNvCxnSpPr>
                    <a:cxnSpLocks/>
                  </p:cNvCxnSpPr>
                  <p:nvPr/>
                </p:nvCxnSpPr>
                <p:spPr>
                  <a:xfrm flipH="1" flipV="1">
                    <a:off x="4816941" y="3456079"/>
                    <a:ext cx="66463" cy="111597"/>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cxnSp>
                <p:nvCxnSpPr>
                  <p:cNvPr id="693" name="直接连接符 692">
                    <a:extLst>
                      <a:ext uri="{FF2B5EF4-FFF2-40B4-BE49-F238E27FC236}">
                        <a16:creationId xmlns:a16="http://schemas.microsoft.com/office/drawing/2014/main" id="{ED628205-C14A-4208-89A2-BD2A66A8DBB5}"/>
                      </a:ext>
                    </a:extLst>
                  </p:cNvPr>
                  <p:cNvCxnSpPr>
                    <a:cxnSpLocks/>
                  </p:cNvCxnSpPr>
                  <p:nvPr/>
                </p:nvCxnSpPr>
                <p:spPr>
                  <a:xfrm flipH="1">
                    <a:off x="4585295" y="3450597"/>
                    <a:ext cx="159475" cy="161409"/>
                  </a:xfrm>
                  <a:prstGeom prst="line">
                    <a:avLst/>
                  </a:prstGeom>
                  <a:ln w="12700">
                    <a:solidFill>
                      <a:srgbClr val="C00000"/>
                    </a:solidFill>
                    <a:tailEnd type="none" w="sm" len="sm"/>
                  </a:ln>
                </p:spPr>
                <p:style>
                  <a:lnRef idx="1">
                    <a:schemeClr val="dk1"/>
                  </a:lnRef>
                  <a:fillRef idx="0">
                    <a:schemeClr val="dk1"/>
                  </a:fillRef>
                  <a:effectRef idx="0">
                    <a:schemeClr val="dk1"/>
                  </a:effectRef>
                  <a:fontRef idx="minor">
                    <a:schemeClr val="tx1"/>
                  </a:fontRef>
                </p:style>
              </p:cxnSp>
            </p:grpSp>
          </p:grpSp>
        </p:grpSp>
      </p:grpSp>
      <p:grpSp>
        <p:nvGrpSpPr>
          <p:cNvPr id="735" name="组合 734">
            <a:extLst>
              <a:ext uri="{FF2B5EF4-FFF2-40B4-BE49-F238E27FC236}">
                <a16:creationId xmlns:a16="http://schemas.microsoft.com/office/drawing/2014/main" id="{20C58E31-4C99-4570-BFE4-D84E3BEFAC9E}"/>
              </a:ext>
            </a:extLst>
          </p:cNvPr>
          <p:cNvGrpSpPr/>
          <p:nvPr/>
        </p:nvGrpSpPr>
        <p:grpSpPr>
          <a:xfrm>
            <a:off x="5078674" y="2364818"/>
            <a:ext cx="590074" cy="1582852"/>
            <a:chOff x="4699871" y="2445961"/>
            <a:chExt cx="354522" cy="950992"/>
          </a:xfrm>
        </p:grpSpPr>
        <p:grpSp>
          <p:nvGrpSpPr>
            <p:cNvPr id="736" name="组合 735">
              <a:extLst>
                <a:ext uri="{FF2B5EF4-FFF2-40B4-BE49-F238E27FC236}">
                  <a16:creationId xmlns:a16="http://schemas.microsoft.com/office/drawing/2014/main" id="{EEA108ED-9516-44C1-9DB0-022D2DCFA602}"/>
                </a:ext>
              </a:extLst>
            </p:cNvPr>
            <p:cNvGrpSpPr/>
            <p:nvPr/>
          </p:nvGrpSpPr>
          <p:grpSpPr>
            <a:xfrm>
              <a:off x="4923392" y="2445961"/>
              <a:ext cx="131001" cy="162075"/>
              <a:chOff x="4923392" y="2445961"/>
              <a:chExt cx="131001" cy="162075"/>
            </a:xfrm>
          </p:grpSpPr>
          <p:cxnSp>
            <p:nvCxnSpPr>
              <p:cNvPr id="741" name="直接连接符 740">
                <a:extLst>
                  <a:ext uri="{FF2B5EF4-FFF2-40B4-BE49-F238E27FC236}">
                    <a16:creationId xmlns:a16="http://schemas.microsoft.com/office/drawing/2014/main" id="{1B8DA907-E8BF-49D8-AE13-F2A8510132FD}"/>
                  </a:ext>
                </a:extLst>
              </p:cNvPr>
              <p:cNvCxnSpPr/>
              <p:nvPr/>
            </p:nvCxnSpPr>
            <p:spPr>
              <a:xfrm flipV="1">
                <a:off x="4923392" y="2574027"/>
                <a:ext cx="11736" cy="34009"/>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742" name="直接连接符 741">
                <a:extLst>
                  <a:ext uri="{FF2B5EF4-FFF2-40B4-BE49-F238E27FC236}">
                    <a16:creationId xmlns:a16="http://schemas.microsoft.com/office/drawing/2014/main" id="{0A8AAC9D-A22A-4668-841E-D59D07250E6F}"/>
                  </a:ext>
                </a:extLst>
              </p:cNvPr>
              <p:cNvCxnSpPr/>
              <p:nvPr/>
            </p:nvCxnSpPr>
            <p:spPr>
              <a:xfrm flipH="1">
                <a:off x="4967835" y="2445961"/>
                <a:ext cx="1" cy="34478"/>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743" name="直接连接符 742">
                <a:extLst>
                  <a:ext uri="{FF2B5EF4-FFF2-40B4-BE49-F238E27FC236}">
                    <a16:creationId xmlns:a16="http://schemas.microsoft.com/office/drawing/2014/main" id="{49D0F670-772C-43D9-A1AF-4C6E65C2D925}"/>
                  </a:ext>
                </a:extLst>
              </p:cNvPr>
              <p:cNvCxnSpPr>
                <a:cxnSpLocks/>
              </p:cNvCxnSpPr>
              <p:nvPr/>
            </p:nvCxnSpPr>
            <p:spPr>
              <a:xfrm flipH="1" flipV="1">
                <a:off x="5004049" y="2527432"/>
                <a:ext cx="50344" cy="4568"/>
              </a:xfrm>
              <a:prstGeom prst="line">
                <a:avLst/>
              </a:prstGeom>
              <a:ln w="12700">
                <a:solidFill>
                  <a:schemeClr val="tx1"/>
                </a:solidFill>
                <a:tailEnd type="none" w="sm" len="sm"/>
              </a:ln>
            </p:spPr>
            <p:style>
              <a:lnRef idx="1">
                <a:schemeClr val="dk1"/>
              </a:lnRef>
              <a:fillRef idx="0">
                <a:schemeClr val="dk1"/>
              </a:fillRef>
              <a:effectRef idx="0">
                <a:schemeClr val="dk1"/>
              </a:effectRef>
              <a:fontRef idx="minor">
                <a:schemeClr val="tx1"/>
              </a:fontRef>
            </p:style>
          </p:cxnSp>
        </p:grpSp>
        <p:grpSp>
          <p:nvGrpSpPr>
            <p:cNvPr id="737" name="组合 736">
              <a:extLst>
                <a:ext uri="{FF2B5EF4-FFF2-40B4-BE49-F238E27FC236}">
                  <a16:creationId xmlns:a16="http://schemas.microsoft.com/office/drawing/2014/main" id="{2759BACC-3A6B-4035-9E88-82CCC7394511}"/>
                </a:ext>
              </a:extLst>
            </p:cNvPr>
            <p:cNvGrpSpPr/>
            <p:nvPr/>
          </p:nvGrpSpPr>
          <p:grpSpPr>
            <a:xfrm>
              <a:off x="4699871" y="3313442"/>
              <a:ext cx="199571" cy="83511"/>
              <a:chOff x="4699871" y="3313442"/>
              <a:chExt cx="199571" cy="83511"/>
            </a:xfrm>
          </p:grpSpPr>
          <p:cxnSp>
            <p:nvCxnSpPr>
              <p:cNvPr id="738" name="直接连接符 737">
                <a:extLst>
                  <a:ext uri="{FF2B5EF4-FFF2-40B4-BE49-F238E27FC236}">
                    <a16:creationId xmlns:a16="http://schemas.microsoft.com/office/drawing/2014/main" id="{DADB82F4-BBB7-488D-AD25-54458D485C25}"/>
                  </a:ext>
                </a:extLst>
              </p:cNvPr>
              <p:cNvCxnSpPr>
                <a:cxnSpLocks/>
              </p:cNvCxnSpPr>
              <p:nvPr/>
            </p:nvCxnSpPr>
            <p:spPr>
              <a:xfrm>
                <a:off x="4699871" y="3359670"/>
                <a:ext cx="35186" cy="19956"/>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739" name="直接连接符 738">
                <a:extLst>
                  <a:ext uri="{FF2B5EF4-FFF2-40B4-BE49-F238E27FC236}">
                    <a16:creationId xmlns:a16="http://schemas.microsoft.com/office/drawing/2014/main" id="{536E8B63-138D-49C3-8208-14EE9C6DFBDE}"/>
                  </a:ext>
                </a:extLst>
              </p:cNvPr>
              <p:cNvCxnSpPr>
                <a:cxnSpLocks/>
              </p:cNvCxnSpPr>
              <p:nvPr/>
            </p:nvCxnSpPr>
            <p:spPr>
              <a:xfrm flipH="1" flipV="1">
                <a:off x="4771012" y="3313442"/>
                <a:ext cx="4780" cy="42127"/>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cxnSp>
            <p:nvCxnSpPr>
              <p:cNvPr id="740" name="直接连接符 739">
                <a:extLst>
                  <a:ext uri="{FF2B5EF4-FFF2-40B4-BE49-F238E27FC236}">
                    <a16:creationId xmlns:a16="http://schemas.microsoft.com/office/drawing/2014/main" id="{352BCAB9-FF91-4B17-88AA-F3A64F553C4F}"/>
                  </a:ext>
                </a:extLst>
              </p:cNvPr>
              <p:cNvCxnSpPr>
                <a:cxnSpLocks/>
              </p:cNvCxnSpPr>
              <p:nvPr/>
            </p:nvCxnSpPr>
            <p:spPr>
              <a:xfrm flipV="1">
                <a:off x="4834008" y="3379831"/>
                <a:ext cx="65434" cy="17122"/>
              </a:xfrm>
              <a:prstGeom prst="line">
                <a:avLst/>
              </a:prstGeom>
              <a:ln w="12700">
                <a:tailEnd type="none" w="sm" len="sm"/>
              </a:ln>
            </p:spPr>
            <p:style>
              <a:lnRef idx="1">
                <a:schemeClr val="dk1"/>
              </a:lnRef>
              <a:fillRef idx="0">
                <a:schemeClr val="dk1"/>
              </a:fillRef>
              <a:effectRef idx="0">
                <a:schemeClr val="dk1"/>
              </a:effectRef>
              <a:fontRef idx="minor">
                <a:schemeClr val="tx1"/>
              </a:fontRef>
            </p:style>
          </p:cxnSp>
        </p:grpSp>
      </p:grpSp>
    </p:spTree>
    <p:custDataLst>
      <p:tags r:id="rId1"/>
    </p:custDataLst>
    <p:extLst>
      <p:ext uri="{BB962C8B-B14F-4D97-AF65-F5344CB8AC3E}">
        <p14:creationId xmlns:p14="http://schemas.microsoft.com/office/powerpoint/2010/main" val="3927484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animEffect transition="in" filter="fade">
                                      <p:cBhvr>
                                        <p:cTn id="7" dur="500"/>
                                        <p:tgtEl>
                                          <p:spTgt spid="5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9"/>
                                        </p:tgtEl>
                                        <p:attrNameLst>
                                          <p:attrName>style.visibility</p:attrName>
                                        </p:attrNameLst>
                                      </p:cBhvr>
                                      <p:to>
                                        <p:strVal val="visible"/>
                                      </p:to>
                                    </p:set>
                                    <p:animEffect transition="in" filter="fade">
                                      <p:cBhvr>
                                        <p:cTn id="12" dur="500"/>
                                        <p:tgtEl>
                                          <p:spTgt spid="6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3"/>
                                        </p:tgtEl>
                                        <p:attrNameLst>
                                          <p:attrName>style.visibility</p:attrName>
                                        </p:attrNameLst>
                                      </p:cBhvr>
                                      <p:to>
                                        <p:strVal val="visible"/>
                                      </p:to>
                                    </p:set>
                                    <p:animEffect transition="in" filter="fade">
                                      <p:cBhvr>
                                        <p:cTn id="17" dur="500"/>
                                        <p:tgtEl>
                                          <p:spTgt spid="6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5"/>
                                        </p:tgtEl>
                                        <p:attrNameLst>
                                          <p:attrName>style.visibility</p:attrName>
                                        </p:attrNameLst>
                                      </p:cBhvr>
                                      <p:to>
                                        <p:strVal val="visible"/>
                                      </p:to>
                                    </p:set>
                                    <p:animEffect transition="in" filter="fade">
                                      <p:cBhvr>
                                        <p:cTn id="22" dur="500"/>
                                        <p:tgtEl>
                                          <p:spTgt spid="7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5"/>
                                        </p:tgtEl>
                                        <p:attrNameLst>
                                          <p:attrName>style.visibility</p:attrName>
                                        </p:attrNameLst>
                                      </p:cBhvr>
                                      <p:to>
                                        <p:strVal val="visible"/>
                                      </p:to>
                                    </p:set>
                                    <p:animEffect transition="in" filter="fade">
                                      <p:cBhvr>
                                        <p:cTn id="27" dur="500"/>
                                        <p:tgtEl>
                                          <p:spTgt spid="5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0"/>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ags/tag4.xml><?xml version="1.0" encoding="utf-8"?>
<p:tagLst xmlns:a="http://schemas.openxmlformats.org/drawingml/2006/main" xmlns:r="http://schemas.openxmlformats.org/officeDocument/2006/relationships" xmlns:p="http://schemas.openxmlformats.org/presentationml/2006/main">
  <p:tag name="TIMING" val="|0"/>
</p:tagLst>
</file>

<file path=ppt/tags/tag5.xml><?xml version="1.0" encoding="utf-8"?>
<p:tagLst xmlns:a="http://schemas.openxmlformats.org/drawingml/2006/main" xmlns:r="http://schemas.openxmlformats.org/officeDocument/2006/relationships" xmlns:p="http://schemas.openxmlformats.org/presentationml/2006/main">
  <p:tag name="TIMING" val="|0"/>
</p:tagLst>
</file>

<file path=ppt/tags/tag6.xml><?xml version="1.0" encoding="utf-8"?>
<p:tagLst xmlns:a="http://schemas.openxmlformats.org/drawingml/2006/main" xmlns:r="http://schemas.openxmlformats.org/officeDocument/2006/relationships" xmlns:p="http://schemas.openxmlformats.org/presentationml/2006/main">
  <p:tag name="TIMING" val="|0"/>
</p:tagLst>
</file>

<file path=ppt/tags/tag7.xml><?xml version="1.0" encoding="utf-8"?>
<p:tagLst xmlns:a="http://schemas.openxmlformats.org/drawingml/2006/main" xmlns:r="http://schemas.openxmlformats.org/officeDocument/2006/relationships" xmlns:p="http://schemas.openxmlformats.org/presentationml/2006/main">
  <p:tag name="TIMING" val="|0.7|1.4|1.5|1.1|1.7|1.5"/>
</p:tagLst>
</file>

<file path=ppt/tags/tag8.xml><?xml version="1.0" encoding="utf-8"?>
<p:tagLst xmlns:a="http://schemas.openxmlformats.org/drawingml/2006/main" xmlns:r="http://schemas.openxmlformats.org/officeDocument/2006/relationships" xmlns:p="http://schemas.openxmlformats.org/presentationml/2006/main">
  <p:tag name="TIMING" val="|0.7|1.4|1.5|1.1|1.7|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3486</TotalTime>
  <Words>1136</Words>
  <Application>Microsoft Office PowerPoint</Application>
  <PresentationFormat>宽屏</PresentationFormat>
  <Paragraphs>159</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等线 Light</vt:lpstr>
      <vt:lpstr>Arial</vt:lpstr>
      <vt:lpstr>Calibri</vt:lpstr>
      <vt:lpstr>times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Muli</dc:creator>
  <cp:lastModifiedBy>朱 跃华</cp:lastModifiedBy>
  <cp:revision>124</cp:revision>
  <dcterms:created xsi:type="dcterms:W3CDTF">2020-05-11T08:21:26Z</dcterms:created>
  <dcterms:modified xsi:type="dcterms:W3CDTF">2020-12-21T02:06:48Z</dcterms:modified>
</cp:coreProperties>
</file>