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0A67D-3799-6D49-B3EF-E582EBC7730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1EC1-D927-C54B-A41A-F8A454A1E1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Popcorn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STAT571B Project</a:t>
            </a:r>
          </a:p>
          <a:p>
            <a:r>
              <a:rPr lang="en-US" dirty="0" smtClean="0"/>
              <a:t>Spring 2016</a:t>
            </a:r>
          </a:p>
          <a:p>
            <a:r>
              <a:rPr lang="en-US" dirty="0" smtClean="0"/>
              <a:t>Jimmy Thornton &amp; Ken </a:t>
            </a:r>
            <a:r>
              <a:rPr lang="en-US" dirty="0" err="1" smtClean="0"/>
              <a:t>Youens</a:t>
            </a:r>
            <a:r>
              <a:rPr lang="en-US" dirty="0" smtClean="0"/>
              <a:t>-Clark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3" descr="Screen Shot 2016-04-25 at 1.41.2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97000"/>
            <a:ext cx="77597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pic>
        <p:nvPicPr>
          <p:cNvPr id="5" name="Picture 4" descr="16 - 1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7239000" cy="5429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Popcorn</vt:lpstr>
      <vt:lpstr>Design</vt:lpstr>
      <vt:lpstr>Data</vt:lpstr>
      <vt:lpstr>Counting</vt:lpstr>
    </vt:vector>
  </TitlesOfParts>
  <Company>University of Arizona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Popcorn</dc:title>
  <dc:creator>Ken</dc:creator>
  <cp:lastModifiedBy>Ken</cp:lastModifiedBy>
  <cp:revision>2</cp:revision>
  <dcterms:created xsi:type="dcterms:W3CDTF">2016-04-25T20:36:38Z</dcterms:created>
  <dcterms:modified xsi:type="dcterms:W3CDTF">2016-04-25T20:42:55Z</dcterms:modified>
</cp:coreProperties>
</file>