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8" r:id="rId5"/>
    <p:sldId id="265" r:id="rId6"/>
    <p:sldId id="266" r:id="rId7"/>
    <p:sldId id="267" r:id="rId8"/>
    <p:sldId id="262" r:id="rId9"/>
    <p:sldId id="263" r:id="rId10"/>
    <p:sldId id="257" r:id="rId11"/>
    <p:sldId id="264" r:id="rId12"/>
    <p:sldId id="26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A67D-3799-6D49-B3EF-E582EBC7730D}" type="datetimeFigureOut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i="1" dirty="0" smtClean="0"/>
              <a:t>Microwave Popcorn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 smtClean="0"/>
              <a:t>STAT571B Project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Jimmy Thornton &amp; Ken </a:t>
            </a:r>
            <a:r>
              <a:rPr lang="en-US" dirty="0" err="1" smtClean="0"/>
              <a:t>Youens</a:t>
            </a:r>
            <a:r>
              <a:rPr lang="en-US" dirty="0" smtClean="0"/>
              <a:t>-Clark</a:t>
            </a:r>
          </a:p>
        </p:txBody>
      </p:sp>
      <p:pic>
        <p:nvPicPr>
          <p:cNvPr id="5" name="Picture 4" descr="ci_logo-45a53602a81929fb632c669f9ff14f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76257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pic>
        <p:nvPicPr>
          <p:cNvPr id="5" name="Picture 4" descr="16 - 1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23900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 didn’t make a difference (not expected)</a:t>
            </a:r>
          </a:p>
          <a:p>
            <a:r>
              <a:rPr lang="en-US" dirty="0" smtClean="0"/>
              <a:t>MOAR POWR == MOAR KORN (expected)</a:t>
            </a:r>
          </a:p>
          <a:p>
            <a:r>
              <a:rPr lang="en-US" dirty="0" smtClean="0"/>
              <a:t>Extremely large differences in microwaves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Recommendations</a:t>
            </a:r>
            <a:br>
              <a:rPr lang="en-US" dirty="0" smtClean="0"/>
            </a:br>
            <a:r>
              <a:rPr lang="en-US" dirty="0" smtClean="0"/>
              <a:t>(The Best Recipe)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¼ cup kernels</a:t>
            </a:r>
          </a:p>
          <a:p>
            <a:r>
              <a:rPr lang="en-US" dirty="0" smtClean="0"/>
              <a:t>paper bag</a:t>
            </a:r>
          </a:p>
          <a:p>
            <a:r>
              <a:rPr lang="en-US" dirty="0" smtClean="0"/>
              <a:t>1 tbsp fat for flavor* (optional), salt</a:t>
            </a:r>
          </a:p>
          <a:p>
            <a:r>
              <a:rPr lang="en-US" dirty="0" smtClean="0"/>
              <a:t>~1.5 minutes on high (until popping stops)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be careful not to burn butter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 descr="Screen Shot 2016-04-27 at 1.22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52550"/>
            <a:ext cx="7041013" cy="4623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2750" y="5975866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2-factor fixed effect factorial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 descr="Screen Shot 2016-04-25 at 1.41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7000"/>
            <a:ext cx="77597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pic>
        <p:nvPicPr>
          <p:cNvPr id="7" name="Picture 6" descr="ano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17638"/>
            <a:ext cx="5791200" cy="5022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pic>
        <p:nvPicPr>
          <p:cNvPr id="4" name="Picture 3" descr="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642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xpl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978"/>
            <a:ext cx="9144000" cy="5642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Expectation was that no additive would have more </a:t>
            </a:r>
            <a:r>
              <a:rPr lang="en-US" dirty="0" err="1" smtClean="0"/>
              <a:t>unpopped</a:t>
            </a:r>
            <a:r>
              <a:rPr lang="en-US" dirty="0" smtClean="0"/>
              <a:t> kernels, but this was wrong</a:t>
            </a:r>
          </a:p>
          <a:p>
            <a:r>
              <a:rPr lang="en-US" dirty="0" smtClean="0"/>
              <a:t>No significant variation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Microwaves/Power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1200W:</a:t>
            </a:r>
            <a:r>
              <a:rPr lang="en-US" dirty="0" smtClean="0"/>
              <a:t> ~1 </a:t>
            </a:r>
            <a:r>
              <a:rPr lang="en-US" dirty="0" err="1" smtClean="0"/>
              <a:t>yo</a:t>
            </a:r>
            <a:r>
              <a:rPr lang="en-US" dirty="0" smtClean="0"/>
              <a:t>, Panasonic, best (Ken’s) </a:t>
            </a:r>
            <a:endParaRPr lang="en-US" dirty="0" smtClean="0"/>
          </a:p>
          <a:p>
            <a:r>
              <a:rPr lang="en-US" dirty="0" smtClean="0"/>
              <a:t>1000W: </a:t>
            </a:r>
            <a:r>
              <a:rPr lang="en-US" dirty="0" smtClean="0"/>
              <a:t>~1 </a:t>
            </a:r>
            <a:r>
              <a:rPr lang="en-US" dirty="0" err="1" smtClean="0"/>
              <a:t>yo</a:t>
            </a:r>
            <a:r>
              <a:rPr lang="en-US" dirty="0" smtClean="0"/>
              <a:t>, worse (Jimmy’s sister)</a:t>
            </a:r>
          </a:p>
          <a:p>
            <a:r>
              <a:rPr lang="en-US" dirty="0" smtClean="0"/>
              <a:t>900W: ~2 </a:t>
            </a:r>
            <a:r>
              <a:rPr lang="en-US" dirty="0" err="1" smtClean="0"/>
              <a:t>yo</a:t>
            </a:r>
            <a:r>
              <a:rPr lang="en-US" dirty="0" smtClean="0"/>
              <a:t>, Westgate, middle (Jimmy’s)</a:t>
            </a:r>
            <a:endParaRPr lang="en-US" dirty="0" smtClean="0"/>
          </a:p>
          <a:p>
            <a:r>
              <a:rPr lang="en-US" dirty="0" smtClean="0"/>
              <a:t>All ovens used a </a:t>
            </a:r>
            <a:r>
              <a:rPr lang="en-US" dirty="0" smtClean="0"/>
              <a:t>turntable</a:t>
            </a:r>
          </a:p>
          <a:p>
            <a:r>
              <a:rPr lang="en-US" dirty="0" smtClean="0"/>
              <a:t>Significant variation 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in ¼ cup ~ 400 kernels</a:t>
            </a:r>
          </a:p>
          <a:p>
            <a:r>
              <a:rPr lang="en-US" dirty="0" smtClean="0"/>
              <a:t>Do older ovens work properly/can we trust wattage?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174</Words>
  <Application>Microsoft Macintosh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Microwave Popcorn</vt:lpstr>
      <vt:lpstr>Design</vt:lpstr>
      <vt:lpstr>Data</vt:lpstr>
      <vt:lpstr>ANOVA</vt:lpstr>
      <vt:lpstr>Normality</vt:lpstr>
      <vt:lpstr>Slide 6</vt:lpstr>
      <vt:lpstr>Additives</vt:lpstr>
      <vt:lpstr>Microwaves/Power Factor</vt:lpstr>
      <vt:lpstr>Potential Errors</vt:lpstr>
      <vt:lpstr>Counting</vt:lpstr>
      <vt:lpstr>Calculations</vt:lpstr>
      <vt:lpstr>Conclusions</vt:lpstr>
      <vt:lpstr>Recommendations (The Best Recipe)</vt:lpstr>
    </vt:vector>
  </TitlesOfParts>
  <Company>University of Arizona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Popcorn</dc:title>
  <dc:creator>Ken</dc:creator>
  <cp:lastModifiedBy>Ken</cp:lastModifiedBy>
  <cp:revision>6</cp:revision>
  <dcterms:created xsi:type="dcterms:W3CDTF">2016-04-27T20:18:04Z</dcterms:created>
  <dcterms:modified xsi:type="dcterms:W3CDTF">2016-04-27T20:43:02Z</dcterms:modified>
</cp:coreProperties>
</file>