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9" r:id="rId3"/>
    <p:sldId id="262" r:id="rId4"/>
    <p:sldId id="263" r:id="rId5"/>
    <p:sldId id="258" r:id="rId6"/>
    <p:sldId id="257" r:id="rId7"/>
    <p:sldId id="264" r:id="rId8"/>
    <p:sldId id="261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67D-3799-6D49-B3EF-E582EBC7730D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0A67D-3799-6D49-B3EF-E582EBC7730D}" type="datetimeFigureOut">
              <a:rPr lang="en-US" smtClean="0"/>
              <a:pPr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1EC1-D927-C54B-A41A-F8A454A1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Popcorn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STAT571B Project</a:t>
            </a:r>
          </a:p>
          <a:p>
            <a:r>
              <a:rPr lang="en-US" dirty="0" smtClean="0"/>
              <a:t>Spring 2016</a:t>
            </a:r>
          </a:p>
          <a:p>
            <a:r>
              <a:rPr lang="en-US" dirty="0" smtClean="0"/>
              <a:t>Jimmy Thornton &amp; Ken </a:t>
            </a:r>
            <a:r>
              <a:rPr lang="en-US" dirty="0" err="1" smtClean="0"/>
              <a:t>Youens</a:t>
            </a:r>
            <a:r>
              <a:rPr lang="en-US" dirty="0" smtClean="0"/>
              <a:t>-Clark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Microwaves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Age, power, turntable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Differences in ¼ cup ~ 400 kernels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Picture 3" descr="Screen Shot 2016-04-25 at 1.41.2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397000"/>
            <a:ext cx="77597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pic>
        <p:nvPicPr>
          <p:cNvPr id="5" name="Picture 4" descr="16 - 1 (5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17638"/>
            <a:ext cx="7239000" cy="5429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17638"/>
            <a:ext cx="8458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Hack"/>
              </a:rPr>
              <a:t>unpopped</a:t>
            </a:r>
            <a:r>
              <a:rPr lang="en-US" sz="1600" dirty="0" smtClean="0">
                <a:latin typeface="Hack"/>
              </a:rPr>
              <a:t> </a:t>
            </a:r>
            <a:r>
              <a:rPr lang="en-US" sz="1600" dirty="0" smtClean="0">
                <a:latin typeface="Hack"/>
              </a:rPr>
              <a:t>= c</a:t>
            </a:r>
            <a:r>
              <a:rPr lang="en-US" sz="1600" dirty="0" smtClean="0">
                <a:latin typeface="Hack"/>
              </a:rPr>
              <a:t>(332,338,320,389,398,411,88,113,88,277,268</a:t>
            </a:r>
            <a:r>
              <a:rPr lang="en-US" sz="1600" dirty="0" smtClean="0">
                <a:latin typeface="Hack"/>
              </a:rPr>
              <a:t>,</a:t>
            </a:r>
          </a:p>
          <a:p>
            <a:r>
              <a:rPr lang="en-US" sz="1600" dirty="0" smtClean="0">
                <a:latin typeface="Hack"/>
              </a:rPr>
              <a:t>283,379,381,394,84,100,127,262,295,288,388,371,369,248,86,108)</a:t>
            </a:r>
          </a:p>
          <a:p>
            <a:endParaRPr lang="en-US" sz="1600" dirty="0" smtClean="0">
              <a:latin typeface="Hack"/>
            </a:endParaRPr>
          </a:p>
          <a:p>
            <a:r>
              <a:rPr lang="en-US" sz="1600" dirty="0" smtClean="0">
                <a:latin typeface="Hack"/>
              </a:rPr>
              <a:t>additive = </a:t>
            </a:r>
            <a:r>
              <a:rPr lang="en-US" sz="1600" dirty="0" err="1" smtClean="0">
                <a:latin typeface="Hack"/>
              </a:rPr>
              <a:t>c(rep("none</a:t>
            </a:r>
            <a:r>
              <a:rPr lang="en-US" sz="1600" dirty="0" smtClean="0">
                <a:latin typeface="Hack"/>
              </a:rPr>
              <a:t>", 9), </a:t>
            </a:r>
            <a:r>
              <a:rPr lang="en-US" sz="1600" dirty="0" err="1" smtClean="0">
                <a:latin typeface="Hack"/>
              </a:rPr>
              <a:t>rep("olive</a:t>
            </a:r>
            <a:r>
              <a:rPr lang="en-US" sz="1600" dirty="0" smtClean="0">
                <a:latin typeface="Hack"/>
              </a:rPr>
              <a:t>", 9), </a:t>
            </a:r>
            <a:r>
              <a:rPr lang="en-US" sz="1600" dirty="0" err="1" smtClean="0">
                <a:latin typeface="Hack"/>
              </a:rPr>
              <a:t>rep("butter</a:t>
            </a:r>
            <a:r>
              <a:rPr lang="en-US" sz="1600" dirty="0" smtClean="0">
                <a:latin typeface="Hack"/>
              </a:rPr>
              <a:t>", 9)</a:t>
            </a:r>
            <a:r>
              <a:rPr lang="en-US" sz="1600" dirty="0" smtClean="0">
                <a:latin typeface="Hack"/>
              </a:rPr>
              <a:t>)</a:t>
            </a:r>
          </a:p>
          <a:p>
            <a:endParaRPr lang="en-US" sz="1600" dirty="0" smtClean="0">
              <a:latin typeface="Hack"/>
            </a:endParaRPr>
          </a:p>
          <a:p>
            <a:r>
              <a:rPr lang="en-US" sz="1600" dirty="0" smtClean="0">
                <a:latin typeface="Hack"/>
              </a:rPr>
              <a:t>power = rep(c(rep("900", 3), rep("1000", 3), rep("1200", 3)), 3</a:t>
            </a:r>
            <a:r>
              <a:rPr lang="en-US" sz="1600" dirty="0" smtClean="0">
                <a:latin typeface="Hack"/>
              </a:rPr>
              <a:t>)</a:t>
            </a:r>
          </a:p>
          <a:p>
            <a:endParaRPr lang="en-US" sz="1600" dirty="0" smtClean="0">
              <a:latin typeface="Hack"/>
            </a:endParaRPr>
          </a:p>
          <a:p>
            <a:r>
              <a:rPr lang="en-US" sz="1600" dirty="0" err="1" smtClean="0">
                <a:latin typeface="Hack"/>
              </a:rPr>
              <a:t>dat</a:t>
            </a:r>
            <a:r>
              <a:rPr lang="en-US" sz="1600" dirty="0" smtClean="0">
                <a:latin typeface="Hack"/>
              </a:rPr>
              <a:t> = </a:t>
            </a:r>
            <a:r>
              <a:rPr lang="en-US" sz="1600" dirty="0" err="1" smtClean="0">
                <a:latin typeface="Hack"/>
              </a:rPr>
              <a:t>data.frame(additives</a:t>
            </a:r>
            <a:r>
              <a:rPr lang="en-US" sz="1600" dirty="0" smtClean="0">
                <a:latin typeface="Hack"/>
              </a:rPr>
              <a:t>, power, </a:t>
            </a:r>
            <a:r>
              <a:rPr lang="en-US" sz="1600" dirty="0" err="1" smtClean="0">
                <a:latin typeface="Hack"/>
              </a:rPr>
              <a:t>unpopped</a:t>
            </a:r>
            <a:r>
              <a:rPr lang="en-US" sz="1600" dirty="0" smtClean="0">
                <a:latin typeface="Hack"/>
              </a:rPr>
              <a:t>)</a:t>
            </a:r>
          </a:p>
          <a:p>
            <a:endParaRPr lang="en-US" sz="1600" dirty="0" smtClean="0">
              <a:latin typeface="Hack"/>
            </a:endParaRPr>
          </a:p>
          <a:p>
            <a:r>
              <a:rPr lang="en-US" sz="1600" dirty="0" smtClean="0">
                <a:latin typeface="Hack"/>
              </a:rPr>
              <a:t>mod = </a:t>
            </a:r>
            <a:r>
              <a:rPr lang="en-US" sz="1600" dirty="0" err="1" smtClean="0">
                <a:latin typeface="Hack"/>
              </a:rPr>
              <a:t>aov(unpopped</a:t>
            </a:r>
            <a:r>
              <a:rPr lang="en-US" sz="1600" dirty="0" smtClean="0">
                <a:latin typeface="Hack"/>
              </a:rPr>
              <a:t> ~ additive * power, </a:t>
            </a:r>
            <a:r>
              <a:rPr lang="en-US" sz="1600" dirty="0" err="1" smtClean="0">
                <a:latin typeface="Hack"/>
              </a:rPr>
              <a:t>dat</a:t>
            </a:r>
            <a:r>
              <a:rPr lang="en-US" sz="1600" dirty="0" smtClean="0">
                <a:latin typeface="Hack"/>
              </a:rPr>
              <a:t>)</a:t>
            </a:r>
          </a:p>
          <a:p>
            <a:endParaRPr lang="en-US" sz="1600" dirty="0" smtClean="0">
              <a:latin typeface="Hack"/>
            </a:endParaRPr>
          </a:p>
          <a:p>
            <a:r>
              <a:rPr lang="en-US" sz="1600" dirty="0" err="1" smtClean="0">
                <a:latin typeface="Hack"/>
              </a:rPr>
              <a:t>options(show.signif.stars</a:t>
            </a:r>
            <a:r>
              <a:rPr lang="en-US" sz="1600" dirty="0" smtClean="0">
                <a:latin typeface="Hack"/>
              </a:rPr>
              <a:t>=FALSE</a:t>
            </a:r>
            <a:r>
              <a:rPr lang="en-US" sz="1600" dirty="0" smtClean="0">
                <a:latin typeface="Hack"/>
              </a:rPr>
              <a:t>)</a:t>
            </a:r>
          </a:p>
          <a:p>
            <a:endParaRPr lang="en-US" sz="1600" dirty="0" smtClean="0">
              <a:latin typeface="Hack"/>
            </a:endParaRPr>
          </a:p>
          <a:p>
            <a:r>
              <a:rPr lang="en-US" sz="1600" dirty="0" err="1" smtClean="0">
                <a:latin typeface="Hack"/>
              </a:rPr>
              <a:t>summary(mod</a:t>
            </a:r>
            <a:r>
              <a:rPr lang="en-US" sz="1600" dirty="0" smtClean="0">
                <a:latin typeface="Hack"/>
              </a:rPr>
              <a:t>) </a:t>
            </a:r>
            <a:r>
              <a:rPr lang="en-US" sz="1600" dirty="0" smtClean="0">
                <a:latin typeface="Hack"/>
              </a:rPr>
              <a:t> </a:t>
            </a:r>
          </a:p>
          <a:p>
            <a:endParaRPr lang="en-US" sz="1600" dirty="0" smtClean="0">
              <a:latin typeface="Hack"/>
            </a:endParaRPr>
          </a:p>
          <a:p>
            <a:r>
              <a:rPr lang="en-US" sz="1600" dirty="0" err="1" smtClean="0">
                <a:latin typeface="Hack"/>
              </a:rPr>
              <a:t>Df</a:t>
            </a:r>
            <a:r>
              <a:rPr lang="en-US" sz="1600" dirty="0" smtClean="0">
                <a:latin typeface="Hack"/>
              </a:rPr>
              <a:t> </a:t>
            </a:r>
            <a:r>
              <a:rPr lang="en-US" sz="1600" dirty="0" smtClean="0">
                <a:latin typeface="Hack"/>
              </a:rPr>
              <a:t>Sum Sq Mean Sq F value   Pr(&gt;F</a:t>
            </a:r>
            <a:r>
              <a:rPr lang="en-US" sz="1600" dirty="0" smtClean="0">
                <a:latin typeface="Hack"/>
              </a:rPr>
              <a:t>)</a:t>
            </a:r>
          </a:p>
          <a:p>
            <a:r>
              <a:rPr lang="en-US" sz="1600" dirty="0" smtClean="0">
                <a:latin typeface="Hack"/>
              </a:rPr>
              <a:t>additive </a:t>
            </a:r>
            <a:r>
              <a:rPr lang="en-US" sz="1600" dirty="0" smtClean="0">
                <a:latin typeface="Hack"/>
              </a:rPr>
              <a:t>   </a:t>
            </a:r>
            <a:r>
              <a:rPr lang="en-US" sz="1600" dirty="0" smtClean="0">
                <a:latin typeface="Hack"/>
              </a:rPr>
              <a:t> 2 </a:t>
            </a:r>
            <a:r>
              <a:rPr lang="en-US" sz="1600" dirty="0" smtClean="0">
                <a:latin typeface="Hack"/>
              </a:rPr>
              <a:t>  1948     974   0.793    </a:t>
            </a:r>
            <a:r>
              <a:rPr lang="en-US" sz="1600" dirty="0" smtClean="0">
                <a:latin typeface="Hack"/>
              </a:rPr>
              <a:t>0.465</a:t>
            </a:r>
          </a:p>
          <a:p>
            <a:r>
              <a:rPr lang="en-US" sz="1600" dirty="0" smtClean="0">
                <a:latin typeface="Hack"/>
              </a:rPr>
              <a:t>power </a:t>
            </a:r>
            <a:r>
              <a:rPr lang="en-US" sz="1600" dirty="0" smtClean="0">
                <a:latin typeface="Hack"/>
              </a:rPr>
              <a:t>      </a:t>
            </a:r>
            <a:r>
              <a:rPr lang="en-US" sz="1600" dirty="0" smtClean="0">
                <a:latin typeface="Hack"/>
              </a:rPr>
              <a:t> 2 </a:t>
            </a:r>
            <a:r>
              <a:rPr lang="en-US" sz="1600" dirty="0" smtClean="0">
                <a:latin typeface="Hack"/>
              </a:rPr>
              <a:t>342184  171092 139.311 3.22e-</a:t>
            </a:r>
            <a:r>
              <a:rPr lang="en-US" sz="1600" dirty="0" smtClean="0">
                <a:latin typeface="Hack"/>
              </a:rPr>
              <a:t>13</a:t>
            </a:r>
          </a:p>
          <a:p>
            <a:r>
              <a:rPr lang="en-US" sz="1600" dirty="0" smtClean="0">
                <a:latin typeface="Hack"/>
              </a:rPr>
              <a:t>Residuals </a:t>
            </a:r>
            <a:r>
              <a:rPr lang="en-US" sz="1600" dirty="0" smtClean="0">
                <a:latin typeface="Hack"/>
              </a:rPr>
              <a:t>  22  27019    1228</a:t>
            </a:r>
            <a:endParaRPr lang="en-US" sz="1600" dirty="0">
              <a:latin typeface="H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MOAR POWR == MOAR KORN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210</Words>
  <Application>Microsoft Macintosh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Popcorn</vt:lpstr>
      <vt:lpstr>Design</vt:lpstr>
      <vt:lpstr>Microwaves</vt:lpstr>
      <vt:lpstr>Potential Errors</vt:lpstr>
      <vt:lpstr>Data</vt:lpstr>
      <vt:lpstr>Counting</vt:lpstr>
      <vt:lpstr>Calculations</vt:lpstr>
      <vt:lpstr>Conclusions</vt:lpstr>
      <vt:lpstr>Recommendations</vt:lpstr>
    </vt:vector>
  </TitlesOfParts>
  <Company>University of Arizona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Popcorn</dc:title>
  <dc:creator>Ken</dc:creator>
  <cp:lastModifiedBy>Ken</cp:lastModifiedBy>
  <cp:revision>3</cp:revision>
  <dcterms:created xsi:type="dcterms:W3CDTF">2016-04-25T20:44:25Z</dcterms:created>
  <dcterms:modified xsi:type="dcterms:W3CDTF">2016-04-25T20:56:20Z</dcterms:modified>
</cp:coreProperties>
</file>