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57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Popcorn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STAT571B Project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Jimmy Thornton &amp; Ken </a:t>
            </a:r>
            <a:r>
              <a:rPr lang="en-US" dirty="0" err="1" smtClean="0"/>
              <a:t>Youens</a:t>
            </a:r>
            <a:r>
              <a:rPr lang="en-US" dirty="0" smtClean="0"/>
              <a:t>-Clark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Age, power, turntable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¼ cup ~ 400 kernels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 descr="Screen Shot 2016-04-25 at 1.41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7000"/>
            <a:ext cx="77597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 descr="16 - 1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2390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 = c(332,338,320,389,398,411,88,113,88,277,268,</a:t>
            </a:r>
          </a:p>
          <a:p>
            <a:r>
              <a:rPr lang="en-US" sz="1600" dirty="0" smtClean="0">
                <a:latin typeface="Hack"/>
              </a:rPr>
              <a:t>283,379,381,394,84,100,127,262,295,288,388,371,369,248,86,108)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additive = </a:t>
            </a:r>
            <a:r>
              <a:rPr lang="en-US" sz="1600" dirty="0" err="1" smtClean="0">
                <a:latin typeface="Hack"/>
              </a:rPr>
              <a:t>c(rep("none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rep("olive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rep("butter</a:t>
            </a:r>
            <a:r>
              <a:rPr lang="en-US" sz="1600" dirty="0" smtClean="0">
                <a:latin typeface="Hack"/>
              </a:rPr>
              <a:t>", 9))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power = rep(c(rep("900", 3), rep("1000", 3), rep("1200", 3)), 3)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 = </a:t>
            </a:r>
            <a:r>
              <a:rPr lang="en-US" sz="1600" dirty="0" err="1" smtClean="0">
                <a:latin typeface="Hack"/>
              </a:rPr>
              <a:t>data.frame(additives</a:t>
            </a:r>
            <a:r>
              <a:rPr lang="en-US" sz="1600" dirty="0" smtClean="0">
                <a:latin typeface="Hack"/>
              </a:rPr>
              <a:t>, power, </a:t>
            </a:r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mod = </a:t>
            </a:r>
            <a:r>
              <a:rPr lang="en-US" sz="1600" dirty="0" err="1" smtClean="0">
                <a:latin typeface="Hack"/>
              </a:rPr>
              <a:t>aov(unpopped</a:t>
            </a:r>
            <a:r>
              <a:rPr lang="en-US" sz="1600" dirty="0" smtClean="0">
                <a:latin typeface="Hack"/>
              </a:rPr>
              <a:t> ~ additive * power, </a:t>
            </a:r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options(show.signif.stars</a:t>
            </a:r>
            <a:r>
              <a:rPr lang="en-US" sz="1600" dirty="0" smtClean="0">
                <a:latin typeface="Hack"/>
              </a:rPr>
              <a:t>=FALSE)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summary(mod</a:t>
            </a:r>
            <a:r>
              <a:rPr lang="en-US" sz="1600" dirty="0" smtClean="0">
                <a:latin typeface="Hack"/>
              </a:rPr>
              <a:t>)  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Df</a:t>
            </a:r>
            <a:r>
              <a:rPr lang="en-US" sz="1600" dirty="0" smtClean="0">
                <a:latin typeface="Hack"/>
              </a:rPr>
              <a:t> Sum Sq Mean Sq F value   Pr(&gt;F)</a:t>
            </a:r>
          </a:p>
          <a:p>
            <a:r>
              <a:rPr lang="en-US" sz="1600" dirty="0" smtClean="0">
                <a:latin typeface="Hack"/>
              </a:rPr>
              <a:t>additive     2   1948     974   0.793    0.465</a:t>
            </a:r>
          </a:p>
          <a:p>
            <a:r>
              <a:rPr lang="en-US" sz="1600" dirty="0" smtClean="0">
                <a:latin typeface="Hack"/>
              </a:rPr>
              <a:t>power        2 342184  171092 139.311 3.22e-13</a:t>
            </a:r>
          </a:p>
          <a:p>
            <a:r>
              <a:rPr lang="en-US" sz="1600" dirty="0" smtClean="0">
                <a:latin typeface="Hack"/>
              </a:rPr>
              <a:t>Residuals   22  27019    1228</a:t>
            </a:r>
            <a:endParaRPr lang="en-US" sz="1600" dirty="0">
              <a:latin typeface="H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MOAR POWR == MOAR KORN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Popcorn</vt:lpstr>
      <vt:lpstr>Design</vt:lpstr>
      <vt:lpstr>Microwaves</vt:lpstr>
      <vt:lpstr>Potential Errors</vt:lpstr>
      <vt:lpstr>Data</vt:lpstr>
      <vt:lpstr>Counting</vt:lpstr>
      <vt:lpstr>Calculations</vt:lpstr>
      <vt:lpstr>Conclusions</vt:lpstr>
      <vt:lpstr>Recommendations</vt:lpstr>
    </vt:vector>
  </TitlesOfParts>
  <Company>University of Arizona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</dc:title>
  <dc:creator>Ken</dc:creator>
  <cp:lastModifiedBy>Ken</cp:lastModifiedBy>
  <cp:revision>3</cp:revision>
  <dcterms:created xsi:type="dcterms:W3CDTF">2016-04-26T03:23:57Z</dcterms:created>
  <dcterms:modified xsi:type="dcterms:W3CDTF">2016-04-26T03:30:01Z</dcterms:modified>
</cp:coreProperties>
</file>