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4" r:id="rId6"/>
    <p:sldId id="276" r:id="rId7"/>
    <p:sldId id="275" r:id="rId8"/>
    <p:sldId id="258" r:id="rId9"/>
    <p:sldId id="283" r:id="rId10"/>
    <p:sldId id="279" r:id="rId11"/>
    <p:sldId id="282" r:id="rId12"/>
    <p:sldId id="285" r:id="rId13"/>
    <p:sldId id="277" r:id="rId14"/>
    <p:sldId id="278" r:id="rId15"/>
    <p:sldId id="28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8.png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8.png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 smtClean="0"/>
            <a:t>Database</a:t>
          </a:r>
          <a:endParaRPr lang="en-US" sz="2600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 smtClean="0"/>
            <a:t>Eco-Friendly</a:t>
          </a:r>
          <a:endParaRPr lang="en-US" sz="2600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15B1A768-2666-4AB4-BDA7-F0E3C4160D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 smtClean="0"/>
            <a:t>Simplicity</a:t>
          </a:r>
          <a:endParaRPr lang="en-US" sz="2600" dirty="0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 custScaleX="123126" custScaleY="123127" custLinFactNeighborX="11211" custLinFactNeighborY="119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 custScaleX="111878" custScaleY="111878" custLinFactNeighborX="6251" custLinFactNeighborY="-162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 custLinFactNeighborY="-4352"/>
      <dgm:spPr/>
    </dgm:pt>
    <dgm:pt modelId="{D99F53AC-3AF2-437B-A5AB-1239ADEC0676}" type="pres">
      <dgm:prSet presAssocID="{15B1A768-2666-4AB4-BDA7-F0E3C4160D59}" presName="iconRect" presStyleLbl="node1" presStyleIdx="2" presStyleCnt="4" custLinFactNeighborY="-562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 custScaleX="128819" custScaleY="128819" custLinFactNeighborX="14788" custLinFactNeighborY="-1032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 custScaleX="108625" custScaleY="108625" custLinFactNeighborX="4304" custLinFactNeighborY="490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16077" y="718931"/>
          <a:ext cx="800426" cy="800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84167" y="887021"/>
          <a:ext cx="464247" cy="464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81383" y="635947"/>
          <a:ext cx="2323043" cy="985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Smart Product</a:t>
          </a:r>
        </a:p>
      </dsp:txBody>
      <dsp:txXfrm>
        <a:off x="1081383" y="635947"/>
        <a:ext cx="2323043" cy="985541"/>
      </dsp:txXfrm>
    </dsp:sp>
    <dsp:sp modelId="{75512A68-FA50-4392-A441-C6EC352FE606}">
      <dsp:nvSpPr>
        <dsp:cNvPr id="0" name=""/>
        <dsp:cNvSpPr/>
      </dsp:nvSpPr>
      <dsp:spPr>
        <a:xfrm>
          <a:off x="3521652" y="718931"/>
          <a:ext cx="800426" cy="800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689742" y="887021"/>
          <a:ext cx="464247" cy="464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499486" y="658395"/>
          <a:ext cx="2110824" cy="895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Database</a:t>
          </a:r>
          <a:endParaRPr lang="en-US" sz="2600" kern="1200" dirty="0"/>
        </a:p>
      </dsp:txBody>
      <dsp:txXfrm>
        <a:off x="4499486" y="658395"/>
        <a:ext cx="2110824" cy="895501"/>
      </dsp:txXfrm>
    </dsp:sp>
    <dsp:sp modelId="{2CA4BD4C-87EF-4944-9E57-97154B3B633C}">
      <dsp:nvSpPr>
        <dsp:cNvPr id="0" name=""/>
        <dsp:cNvSpPr/>
      </dsp:nvSpPr>
      <dsp:spPr>
        <a:xfrm>
          <a:off x="116077" y="2362053"/>
          <a:ext cx="800426" cy="800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84167" y="2538849"/>
          <a:ext cx="464247" cy="4642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95165" y="2198882"/>
          <a:ext cx="2430454" cy="1031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Simplicity</a:t>
          </a:r>
          <a:endParaRPr lang="en-US" sz="2600" kern="1200" dirty="0"/>
        </a:p>
      </dsp:txBody>
      <dsp:txXfrm>
        <a:off x="1095165" y="2198882"/>
        <a:ext cx="2430454" cy="1031101"/>
      </dsp:txXfrm>
    </dsp:sp>
    <dsp:sp modelId="{7089FE6B-57E5-4306-8097-E758E000C828}">
      <dsp:nvSpPr>
        <dsp:cNvPr id="0" name=""/>
        <dsp:cNvSpPr/>
      </dsp:nvSpPr>
      <dsp:spPr>
        <a:xfrm>
          <a:off x="3575358" y="2396888"/>
          <a:ext cx="800426" cy="8004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743448" y="2564977"/>
          <a:ext cx="464247" cy="464247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547144" y="2401622"/>
          <a:ext cx="2049449" cy="869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Eco-Friendly</a:t>
          </a:r>
          <a:endParaRPr lang="en-US" sz="2600" kern="1200" dirty="0"/>
        </a:p>
      </dsp:txBody>
      <dsp:txXfrm>
        <a:off x="4547144" y="2401622"/>
        <a:ext cx="2049449" cy="869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BA1F41-8D89-41E5-A232-3B0C3CA31181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D1CD-6759-4866-997D-340FE8C35DC5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BDD6-E16F-428B-8852-0AFA56613FC8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F251-22A7-4514-8CAA-D1AF02749F11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2A4F-2BEA-4FC2-A1F1-7A7F15AEF63A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B159-5092-4B58-BBCE-6363367B897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9174-B909-41B8-BBB8-6551AD20183D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4EB3-40A4-473F-A5B8-8A02318FE97B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1EDC-0BE7-48E5-867B-E5082FC22E4D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C3C9-1137-4283-90F1-C7E91744EAFF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CF8-8DAF-46F4-BCCB-BC15120F17B3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80AC-4565-41D8-9E62-A36B31630070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DC1-5283-4023-95F2-E94B7C9B66EC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48FE-D4AA-43E4-AF77-BD6B2F22C0CF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3115-A36A-4CBE-8126-693AB2D947E9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5345-AD37-4619-8DD8-6384DB7C05A4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A11-0624-44B8-AC75-22350B07A9F9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1D2A2E-C313-4E91-BD96-0CD9F1BC0A40}" type="datetime1">
              <a:rPr lang="en-US" smtClean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2.jpeg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74" y="2145518"/>
            <a:ext cx="9270365" cy="3118742"/>
          </a:xfrm>
        </p:spPr>
        <p:txBody>
          <a:bodyPr>
            <a:normAutofit/>
          </a:bodyPr>
          <a:lstStyle/>
          <a:p>
            <a:r>
              <a:rPr lang="en-US" sz="5200" b="1" dirty="0" err="1" smtClean="0"/>
              <a:t>GUEss</a:t>
            </a:r>
            <a:r>
              <a:rPr lang="en-US" sz="5200" b="1" dirty="0" smtClean="0"/>
              <a:t> me</a:t>
            </a:r>
            <a:endParaRPr lang="en-US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413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GB" sz="2600" dirty="0"/>
              <a:t>2019 Synopsys ARC </a:t>
            </a:r>
            <a:r>
              <a:rPr lang="en-GB" sz="2600" dirty="0" err="1"/>
              <a:t>AIoT</a:t>
            </a:r>
            <a:r>
              <a:rPr lang="en-GB" sz="2600" dirty="0"/>
              <a:t> Design </a:t>
            </a:r>
            <a:r>
              <a:rPr lang="en-GB" sz="2600" dirty="0" smtClean="0"/>
              <a:t>Contest</a:t>
            </a:r>
          </a:p>
          <a:p>
            <a:r>
              <a:rPr lang="zh-CN" altLang="en-US" sz="2400" dirty="0"/>
              <a:t>蕭可</a:t>
            </a:r>
            <a:r>
              <a:rPr lang="zh-CN" altLang="en-US" sz="2400" dirty="0" smtClean="0"/>
              <a:t>宣</a:t>
            </a:r>
            <a:r>
              <a:rPr lang="en-MY" altLang="zh-CN" sz="2400" dirty="0" smtClean="0"/>
              <a:t>	</a:t>
            </a:r>
            <a:r>
              <a:rPr lang="zh-CN" altLang="en-US" sz="2400" dirty="0" smtClean="0"/>
              <a:t>楊佳迎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57070-56A2-4DAD-871B-ACB707D858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11" y="483937"/>
            <a:ext cx="1557655" cy="76263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84552" y="3452242"/>
            <a:ext cx="66712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00" b="1" spc="150" dirty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領先創新</a:t>
            </a:r>
            <a:r>
              <a:rPr lang="en-US" altLang="zh-CN" sz="5800" b="1" spc="150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TW" altLang="en-US" sz="5800" b="1" spc="150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超</a:t>
            </a:r>
            <a:r>
              <a:rPr lang="zh-TW" altLang="en-US" sz="5800" b="1" spc="150" dirty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越自我</a:t>
            </a:r>
            <a:r>
              <a:rPr lang="en-US" sz="5800" b="1" dirty="0"/>
              <a:t/>
            </a:r>
            <a:br>
              <a:rPr lang="en-US" sz="5800" b="1" dirty="0"/>
            </a:b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DIFFICULTIES</a:t>
            </a:r>
            <a:endParaRPr lang="en-GB" sz="5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86688" y="1794152"/>
            <a:ext cx="9924237" cy="514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	Searching information on ARC IOTDK Board.</a:t>
            </a:r>
          </a:p>
          <a:p>
            <a:pPr marL="0" indent="0">
              <a:buNone/>
            </a:pPr>
            <a:r>
              <a:rPr lang="en-US" sz="2600" dirty="0" smtClean="0"/>
              <a:t>	- The information on the internet for the board is insufficient.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MY" sz="2600" dirty="0" smtClean="0"/>
              <a:t>	Data collections.</a:t>
            </a:r>
          </a:p>
          <a:p>
            <a:pPr marL="0" indent="0">
              <a:buNone/>
            </a:pPr>
            <a:r>
              <a:rPr lang="en-MY" sz="2600" dirty="0"/>
              <a:t>	</a:t>
            </a:r>
            <a:r>
              <a:rPr lang="en-MY" sz="2600" dirty="0" smtClean="0"/>
              <a:t>- The data collected by the sensors and modules are affected by the 		   environment causes the data inaccurate.</a:t>
            </a:r>
          </a:p>
          <a:p>
            <a:pPr marL="0" indent="0">
              <a:buNone/>
            </a:pPr>
            <a:endParaRPr lang="en-MY" sz="2600" dirty="0"/>
          </a:p>
          <a:p>
            <a:pPr marL="0" indent="0">
              <a:buNone/>
            </a:pPr>
            <a:r>
              <a:rPr lang="en-MY" sz="2600" dirty="0" smtClean="0"/>
              <a:t>	Direction of the hanger.</a:t>
            </a:r>
          </a:p>
          <a:p>
            <a:pPr marL="0" indent="0">
              <a:buNone/>
            </a:pPr>
            <a:r>
              <a:rPr lang="en-MY" sz="2600" dirty="0"/>
              <a:t>	</a:t>
            </a:r>
            <a:r>
              <a:rPr lang="en-MY" sz="2600" dirty="0" smtClean="0"/>
              <a:t>- The direction of the hanger is difficult to determine.</a:t>
            </a:r>
            <a:endParaRPr lang="en-GB" sz="2600" dirty="0"/>
          </a:p>
        </p:txBody>
      </p:sp>
      <p:sp>
        <p:nvSpPr>
          <p:cNvPr id="4" name="Google Shape;319;p39"/>
          <p:cNvSpPr/>
          <p:nvPr/>
        </p:nvSpPr>
        <p:spPr>
          <a:xfrm>
            <a:off x="10082956" y="4719081"/>
            <a:ext cx="2676323" cy="2699199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8;p39"/>
          <p:cNvSpPr/>
          <p:nvPr/>
        </p:nvSpPr>
        <p:spPr>
          <a:xfrm>
            <a:off x="913548" y="2005295"/>
            <a:ext cx="746282" cy="64873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8;p39"/>
          <p:cNvSpPr/>
          <p:nvPr/>
        </p:nvSpPr>
        <p:spPr>
          <a:xfrm>
            <a:off x="913548" y="3617136"/>
            <a:ext cx="746282" cy="64873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8;p39"/>
          <p:cNvSpPr/>
          <p:nvPr/>
        </p:nvSpPr>
        <p:spPr>
          <a:xfrm>
            <a:off x="909192" y="5526013"/>
            <a:ext cx="746282" cy="64873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0833" y="6470650"/>
            <a:ext cx="551167" cy="3778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420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FUNCTION &amp; INNOVATIVE</a:t>
            </a:r>
            <a:endParaRPr lang="en-GB" sz="5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2142067"/>
            <a:ext cx="10929313" cy="3936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Turning hanger according to sunlight</a:t>
            </a:r>
          </a:p>
          <a:p>
            <a:r>
              <a:rPr lang="en-US" sz="2200" dirty="0" smtClean="0"/>
              <a:t>To </a:t>
            </a:r>
            <a:r>
              <a:rPr lang="en-US" sz="2200" dirty="0"/>
              <a:t>ensure the cloth expose to the largest surface area under sunlight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Location of hanger or </a:t>
            </a:r>
            <a:r>
              <a:rPr lang="en-US" sz="2800" dirty="0" smtClean="0"/>
              <a:t>cloth</a:t>
            </a:r>
          </a:p>
          <a:p>
            <a:r>
              <a:rPr lang="en-US" sz="2200" dirty="0"/>
              <a:t>To get the current location of hanger or cloth using phone apps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Time recorded and </a:t>
            </a:r>
            <a:r>
              <a:rPr lang="en-US" sz="2800" dirty="0" smtClean="0"/>
              <a:t>reminder</a:t>
            </a:r>
          </a:p>
          <a:p>
            <a:r>
              <a:rPr lang="en-US" sz="2200" dirty="0"/>
              <a:t>User can view the time recorder for the drying cloth through phone apps and get a reminder once it's more than some period of time.</a:t>
            </a:r>
            <a:endParaRPr lang="en-GB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5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SUMMARY &amp; IN FUTURE</a:t>
            </a:r>
            <a:endParaRPr lang="en-GB" sz="5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2" y="1896532"/>
            <a:ext cx="4995334" cy="3649134"/>
          </a:xfrm>
        </p:spPr>
        <p:txBody>
          <a:bodyPr>
            <a:normAutofit/>
          </a:bodyPr>
          <a:lstStyle/>
          <a:p>
            <a:r>
              <a:rPr lang="en-MY" sz="2200" dirty="0" smtClean="0"/>
              <a:t>Location of hanger or cloth</a:t>
            </a:r>
          </a:p>
          <a:p>
            <a:r>
              <a:rPr lang="en-MY" sz="2200" dirty="0" smtClean="0"/>
              <a:t>Adjustment of hanger</a:t>
            </a:r>
          </a:p>
          <a:p>
            <a:r>
              <a:rPr lang="en-MY" sz="2200" dirty="0" smtClean="0"/>
              <a:t>User friendly – phone app</a:t>
            </a:r>
            <a:endParaRPr lang="en-GB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MY" sz="2200" dirty="0" smtClean="0"/>
              <a:t>Machine learning</a:t>
            </a:r>
          </a:p>
          <a:p>
            <a:r>
              <a:rPr lang="en-MY" sz="2200" dirty="0" smtClean="0"/>
              <a:t>Data collection from the internet</a:t>
            </a:r>
          </a:p>
          <a:p>
            <a:r>
              <a:rPr lang="en-MY" sz="2200" dirty="0" smtClean="0"/>
              <a:t>Improve accuracy</a:t>
            </a:r>
          </a:p>
          <a:p>
            <a:endParaRPr lang="en-GB" sz="2200" dirty="0"/>
          </a:p>
        </p:txBody>
      </p:sp>
      <p:sp>
        <p:nvSpPr>
          <p:cNvPr id="4" name="Google Shape;334;p39"/>
          <p:cNvSpPr/>
          <p:nvPr/>
        </p:nvSpPr>
        <p:spPr>
          <a:xfrm flipH="1">
            <a:off x="9742453" y="117465"/>
            <a:ext cx="2345043" cy="228409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5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AGENDA</a:t>
            </a:r>
            <a:endParaRPr lang="en-GB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600" dirty="0" smtClean="0"/>
              <a:t>Idea --------------------------------------------- 1 - 3</a:t>
            </a:r>
          </a:p>
          <a:p>
            <a:r>
              <a:rPr lang="en-MY" sz="2600" dirty="0" smtClean="0"/>
              <a:t>Implementation -----------------------------  4 - 7</a:t>
            </a:r>
          </a:p>
          <a:p>
            <a:r>
              <a:rPr lang="en-MY" sz="2600" dirty="0" smtClean="0"/>
              <a:t>Difficulties and Innovative ----------------  8 - 9</a:t>
            </a:r>
          </a:p>
          <a:p>
            <a:r>
              <a:rPr lang="en-MY" sz="2600" dirty="0" smtClean="0"/>
              <a:t>Summary -------------------------------------- 10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71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992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Tried </a:t>
            </a:r>
            <a:r>
              <a:rPr lang="en-US" sz="2600" dirty="0"/>
              <a:t>to dry cloth but it </a:t>
            </a:r>
            <a:r>
              <a:rPr lang="en-US" sz="2600" dirty="0" smtClean="0"/>
              <a:t>remains damp </a:t>
            </a:r>
            <a:r>
              <a:rPr lang="en-US" sz="2600" dirty="0"/>
              <a:t>after some period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Tried </a:t>
            </a:r>
            <a:r>
              <a:rPr lang="en-US" sz="2600" dirty="0"/>
              <a:t>to find a cloth or hanger but couldn't found</a:t>
            </a:r>
            <a:r>
              <a:rPr lang="en-US" sz="2600" dirty="0" smtClean="0"/>
              <a:t>?</a:t>
            </a:r>
          </a:p>
          <a:p>
            <a:r>
              <a:rPr lang="en-US" sz="2600" dirty="0" smtClean="0"/>
              <a:t>Forget </a:t>
            </a:r>
            <a:r>
              <a:rPr lang="en-US" sz="2600" dirty="0"/>
              <a:t>to collect your clothes and let outside for days?</a:t>
            </a:r>
            <a:endParaRPr lang="en-GB" sz="2600" dirty="0"/>
          </a:p>
        </p:txBody>
      </p:sp>
      <p:sp>
        <p:nvSpPr>
          <p:cNvPr id="5" name="Google Shape;313;p39"/>
          <p:cNvSpPr/>
          <p:nvPr/>
        </p:nvSpPr>
        <p:spPr>
          <a:xfrm flipV="1">
            <a:off x="9863440" y="0"/>
            <a:ext cx="2031010" cy="24372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WHY THIS IDEA?</a:t>
            </a:r>
            <a:endParaRPr lang="en-GB" sz="5200" dirty="0"/>
          </a:p>
        </p:txBody>
      </p:sp>
      <p:sp>
        <p:nvSpPr>
          <p:cNvPr id="6" name="TextBox 5"/>
          <p:cNvSpPr txBox="1"/>
          <p:nvPr/>
        </p:nvSpPr>
        <p:spPr>
          <a:xfrm>
            <a:off x="1288865" y="2360025"/>
            <a:ext cx="476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 smtClean="0"/>
              <a:t>Have You Ever ?!</a:t>
            </a:r>
            <a:endParaRPr lang="en-GB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18866" y="6461125"/>
            <a:ext cx="551167" cy="3778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2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705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MY" sz="5200" dirty="0" smtClean="0"/>
              <a:t>BIG CONCEPT</a:t>
            </a:r>
            <a:endParaRPr lang="en-GB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Adjust the cloth to ensure the largest exposed surface area of the cloth to the sunlight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The fastest way to figure out the location of the cloth or hanger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Time to record the drying time of the cloth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Reminder to collect the cloth.</a:t>
            </a:r>
            <a:endParaRPr lang="en-GB" sz="2600" dirty="0"/>
          </a:p>
        </p:txBody>
      </p:sp>
      <p:sp>
        <p:nvSpPr>
          <p:cNvPr id="4" name="Google Shape;103;p19"/>
          <p:cNvSpPr/>
          <p:nvPr/>
        </p:nvSpPr>
        <p:spPr>
          <a:xfrm>
            <a:off x="476337" y="533400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2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sz="5200" dirty="0" smtClean="0"/>
              <a:t>technology</a:t>
            </a:r>
            <a:endParaRPr lang="ru-RU" sz="5200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05243"/>
              </p:ext>
            </p:extLst>
          </p:nvPr>
        </p:nvGraphicFramePr>
        <p:xfrm>
          <a:off x="685801" y="2142067"/>
          <a:ext cx="6631468" cy="3939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8" name="Picture 167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238" y="6472008"/>
            <a:ext cx="551167" cy="3778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REQUIRED HARDWARE</a:t>
            </a:r>
            <a:endParaRPr lang="en-GB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5" y="2128609"/>
            <a:ext cx="10803466" cy="3891189"/>
          </a:xfrm>
        </p:spPr>
        <p:txBody>
          <a:bodyPr>
            <a:noAutofit/>
          </a:bodyPr>
          <a:lstStyle/>
          <a:p>
            <a:r>
              <a:rPr lang="en-MY" sz="2400" dirty="0" smtClean="0"/>
              <a:t>ARC IOTDK</a:t>
            </a:r>
          </a:p>
          <a:p>
            <a:r>
              <a:rPr lang="en-MY" sz="2400" dirty="0" smtClean="0"/>
              <a:t>Buzzer</a:t>
            </a:r>
          </a:p>
          <a:p>
            <a:r>
              <a:rPr lang="en-MY" sz="2400" dirty="0" smtClean="0"/>
              <a:t>Light Sensor</a:t>
            </a:r>
          </a:p>
          <a:p>
            <a:r>
              <a:rPr lang="en-MY" sz="2400" dirty="0"/>
              <a:t>Galvanized W</a:t>
            </a:r>
            <a:r>
              <a:rPr lang="en-MY" sz="2400" dirty="0" smtClean="0"/>
              <a:t>ire</a:t>
            </a:r>
          </a:p>
          <a:p>
            <a:r>
              <a:rPr lang="en-MY" sz="2400" dirty="0" smtClean="0"/>
              <a:t>GPS Module</a:t>
            </a:r>
          </a:p>
          <a:p>
            <a:r>
              <a:rPr lang="en-MY" sz="2400" dirty="0"/>
              <a:t>Humidity </a:t>
            </a:r>
            <a:r>
              <a:rPr lang="en-MY" sz="2400" dirty="0" smtClean="0"/>
              <a:t>Sensor</a:t>
            </a:r>
          </a:p>
          <a:p>
            <a:r>
              <a:rPr lang="en-MY" sz="2400" dirty="0"/>
              <a:t>Reed Switch and </a:t>
            </a:r>
            <a:r>
              <a:rPr lang="en-MY" sz="2400" dirty="0" smtClean="0"/>
              <a:t>Magnet</a:t>
            </a:r>
          </a:p>
          <a:p>
            <a:r>
              <a:rPr lang="en-MY" sz="2400" dirty="0" smtClean="0"/>
              <a:t>Stepper Motor and Driver</a:t>
            </a:r>
          </a:p>
          <a:p>
            <a:r>
              <a:rPr lang="en-MY" sz="2400" dirty="0" err="1" smtClean="0"/>
              <a:t>Wifi</a:t>
            </a:r>
            <a:r>
              <a:rPr lang="en-MY" sz="2400" dirty="0" smtClean="0"/>
              <a:t> Module</a:t>
            </a:r>
          </a:p>
        </p:txBody>
      </p:sp>
      <p:sp>
        <p:nvSpPr>
          <p:cNvPr id="5" name="Google Shape;302;p39"/>
          <p:cNvSpPr/>
          <p:nvPr/>
        </p:nvSpPr>
        <p:spPr>
          <a:xfrm>
            <a:off x="6456699" y="2636964"/>
            <a:ext cx="2458701" cy="255655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1925"/>
            <a:ext cx="10131425" cy="1456267"/>
          </a:xfrm>
        </p:spPr>
        <p:txBody>
          <a:bodyPr>
            <a:normAutofit/>
          </a:bodyPr>
          <a:lstStyle/>
          <a:p>
            <a:r>
              <a:rPr lang="en-MY" sz="5200" dirty="0"/>
              <a:t>SYSTEM ARCHITECTURE</a:t>
            </a:r>
            <a:endParaRPr lang="en-GB" sz="5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258979"/>
            <a:ext cx="10471884" cy="54868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640833" y="6461682"/>
            <a:ext cx="551167" cy="3778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8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Software IMPLEMENTATION</a:t>
            </a:r>
            <a:endParaRPr lang="en-GB" sz="5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8242" l="3125" r="98242">
                        <a14:foregroundMark x1="27539" y1="9375" x2="27539" y2="9375"/>
                        <a14:foregroundMark x1="38281" y1="7813" x2="38281" y2="7813"/>
                        <a14:foregroundMark x1="49414" y1="6641" x2="50586" y2="6641"/>
                        <a14:foregroundMark x1="68164" y1="8203" x2="68164" y2="8203"/>
                        <a14:foregroundMark x1="53320" y1="12500" x2="53320" y2="12500"/>
                        <a14:foregroundMark x1="37109" y1="11523" x2="37109" y2="11523"/>
                        <a14:foregroundMark x1="27930" y1="87109" x2="27930" y2="87109"/>
                        <a14:foregroundMark x1="45508" y1="88086" x2="45508" y2="88086"/>
                        <a14:foregroundMark x1="60938" y1="86914" x2="60938" y2="86914"/>
                        <a14:foregroundMark x1="66211" y1="85547" x2="66211" y2="85547"/>
                        <a14:foregroundMark x1="67578" y1="93750" x2="67578" y2="93750"/>
                        <a14:foregroundMark x1="64453" y1="11523" x2="64453" y2="11523"/>
                        <a14:foregroundMark x1="68164" y1="29492" x2="68164" y2="29492"/>
                        <a14:foregroundMark x1="25000" y1="50195" x2="25000" y2="50195"/>
                        <a14:foregroundMark x1="38867" y1="65625" x2="38867" y2="65625"/>
                        <a14:foregroundMark x1="26563" y1="77344" x2="26563" y2="77344"/>
                        <a14:foregroundMark x1="47266" y1="94727" x2="47266" y2="93945"/>
                        <a14:foregroundMark x1="28125" y1="95117" x2="28125" y2="95117"/>
                        <a14:foregroundMark x1="33594" y1="95508" x2="33594" y2="95508"/>
                        <a14:foregroundMark x1="43164" y1="95703" x2="43164" y2="95703"/>
                        <a14:foregroundMark x1="59375" y1="95898" x2="59375" y2="95898"/>
                        <a14:foregroundMark x1="55664" y1="91602" x2="55664" y2="91602"/>
                        <a14:foregroundMark x1="68750" y1="57617" x2="68750" y2="57617"/>
                        <a14:foregroundMark x1="43164" y1="14844" x2="43164" y2="14844"/>
                        <a14:foregroundMark x1="42188" y1="26758" x2="42188" y2="26758"/>
                        <a14:foregroundMark x1="50781" y1="46094" x2="50781" y2="42773"/>
                        <a14:foregroundMark x1="57227" y1="48438" x2="57227" y2="48438"/>
                        <a14:foregroundMark x1="50391" y1="72070" x2="50391" y2="72070"/>
                        <a14:foregroundMark x1="37500" y1="75000" x2="37500" y2="75000"/>
                        <a14:foregroundMark x1="34570" y1="82617" x2="34570" y2="82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6"/>
            <a:ext cx="4132927" cy="4132927"/>
          </a:xfrm>
        </p:spPr>
      </p:pic>
      <p:sp>
        <p:nvSpPr>
          <p:cNvPr id="4" name="Google Shape;315;p39"/>
          <p:cNvSpPr/>
          <p:nvPr/>
        </p:nvSpPr>
        <p:spPr>
          <a:xfrm>
            <a:off x="8986275" y="257363"/>
            <a:ext cx="797802" cy="1336305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8633" l="17969" r="78711">
                        <a14:foregroundMark x1="31055" y1="9961" x2="31055" y2="9961"/>
                        <a14:foregroundMark x1="49023" y1="8398" x2="50586" y2="8203"/>
                        <a14:foregroundMark x1="63867" y1="7227" x2="63867" y2="7227"/>
                        <a14:foregroundMark x1="68164" y1="25195" x2="68164" y2="25195"/>
                        <a14:foregroundMark x1="51367" y1="46680" x2="51367" y2="46680"/>
                        <a14:foregroundMark x1="50391" y1="69922" x2="50391" y2="69922"/>
                        <a14:foregroundMark x1="39258" y1="77344" x2="39258" y2="77344"/>
                        <a14:foregroundMark x1="38281" y1="64844" x2="38281" y2="64844"/>
                        <a14:foregroundMark x1="36719" y1="58789" x2="36719" y2="58789"/>
                        <a14:foregroundMark x1="32422" y1="53320" x2="32422" y2="53320"/>
                        <a14:foregroundMark x1="58984" y1="52930" x2="58984" y2="52930"/>
                        <a14:foregroundMark x1="60352" y1="63086" x2="60352" y2="63086"/>
                        <a14:foregroundMark x1="58203" y1="70703" x2="58203" y2="70703"/>
                        <a14:foregroundMark x1="60938" y1="81641" x2="60938" y2="81641"/>
                        <a14:foregroundMark x1="63867" y1="89648" x2="63867" y2="89648"/>
                        <a14:foregroundMark x1="48633" y1="94336" x2="47266" y2="93359"/>
                        <a14:foregroundMark x1="32813" y1="90234" x2="32813" y2="90234"/>
                        <a14:foregroundMark x1="25977" y1="84180" x2="25977" y2="84180"/>
                        <a14:foregroundMark x1="46680" y1="88281" x2="46680" y2="88281"/>
                        <a14:foregroundMark x1="56445" y1="90430" x2="56445" y2="90430"/>
                        <a14:foregroundMark x1="63867" y1="92188" x2="63867" y2="92188"/>
                        <a14:foregroundMark x1="68945" y1="94922" x2="68945" y2="94922"/>
                        <a14:foregroundMark x1="27148" y1="92188" x2="27148" y2="92188"/>
                        <a14:foregroundMark x1="27734" y1="86719" x2="27734" y2="86719"/>
                        <a14:foregroundMark x1="36523" y1="87695" x2="36523" y2="87695"/>
                        <a14:foregroundMark x1="53906" y1="83203" x2="53906" y2="83203"/>
                        <a14:foregroundMark x1="61914" y1="85547" x2="62695" y2="84766"/>
                        <a14:foregroundMark x1="67773" y1="78320" x2="68164" y2="76758"/>
                        <a14:foregroundMark x1="69141" y1="70703" x2="69141" y2="66211"/>
                        <a14:foregroundMark x1="69141" y1="62695" x2="68555" y2="60352"/>
                        <a14:foregroundMark x1="68164" y1="56250" x2="68164" y2="55273"/>
                        <a14:foregroundMark x1="26563" y1="14258" x2="26563" y2="14258"/>
                        <a14:foregroundMark x1="27539" y1="27734" x2="27539" y2="27734"/>
                        <a14:foregroundMark x1="26758" y1="39844" x2="26758" y2="39844"/>
                        <a14:foregroundMark x1="25195" y1="55078" x2="25195" y2="55078"/>
                        <a14:foregroundMark x1="25586" y1="75000" x2="25586" y2="75000"/>
                        <a14:foregroundMark x1="29688" y1="7031" x2="29688" y2="7031"/>
                        <a14:foregroundMark x1="38281" y1="11914" x2="38281" y2="11914"/>
                        <a14:foregroundMark x1="47070" y1="11523" x2="47070" y2="11523"/>
                        <a14:foregroundMark x1="57422" y1="12500" x2="59180" y2="12109"/>
                        <a14:foregroundMark x1="66211" y1="12500" x2="66211" y2="12500"/>
                        <a14:foregroundMark x1="66016" y1="20703" x2="65039" y2="20703"/>
                        <a14:foregroundMark x1="52148" y1="22852" x2="50586" y2="22656"/>
                        <a14:foregroundMark x1="39844" y1="22266" x2="39844" y2="22266"/>
                        <a14:foregroundMark x1="29883" y1="40234" x2="29883" y2="40234"/>
                        <a14:foregroundMark x1="37891" y1="46484" x2="37891" y2="46484"/>
                        <a14:foregroundMark x1="36914" y1="51367" x2="36523" y2="50195"/>
                        <a14:foregroundMark x1="35938" y1="50195" x2="35938" y2="50195"/>
                        <a14:foregroundMark x1="34961" y1="50586" x2="34961" y2="50586"/>
                        <a14:foregroundMark x1="34375" y1="51367" x2="34375" y2="51367"/>
                        <a14:foregroundMark x1="33984" y1="51953" x2="33984" y2="51953"/>
                        <a14:foregroundMark x1="35352" y1="55469" x2="35938" y2="55078"/>
                        <a14:foregroundMark x1="37695" y1="54883" x2="38672" y2="55078"/>
                        <a14:foregroundMark x1="39844" y1="58789" x2="39844" y2="58789"/>
                        <a14:foregroundMark x1="39648" y1="60742" x2="39648" y2="60742"/>
                        <a14:foregroundMark x1="38281" y1="63281" x2="38281" y2="63281"/>
                        <a14:foregroundMark x1="42773" y1="68750" x2="42773" y2="68750"/>
                        <a14:foregroundMark x1="43164" y1="68945" x2="45313" y2="68555"/>
                        <a14:foregroundMark x1="60938" y1="66016" x2="62891" y2="60938"/>
                        <a14:foregroundMark x1="63281" y1="60156" x2="60742" y2="59961"/>
                        <a14:foregroundMark x1="60352" y1="59961" x2="60352" y2="56836"/>
                        <a14:foregroundMark x1="60352" y1="56250" x2="59180" y2="53516"/>
                        <a14:foregroundMark x1="58789" y1="53516" x2="58789" y2="53516"/>
                        <a14:foregroundMark x1="57227" y1="48047" x2="57227" y2="46289"/>
                        <a14:foregroundMark x1="57813" y1="48047" x2="57813" y2="48047"/>
                        <a14:foregroundMark x1="58008" y1="51172" x2="58008" y2="51172"/>
                        <a14:foregroundMark x1="58008" y1="50977" x2="57813" y2="50195"/>
                        <a14:foregroundMark x1="58398" y1="55469" x2="58398" y2="55469"/>
                        <a14:foregroundMark x1="58203" y1="57813" x2="58203" y2="57813"/>
                        <a14:foregroundMark x1="57227" y1="58398" x2="56250" y2="60938"/>
                        <a14:foregroundMark x1="55078" y1="65625" x2="55078" y2="65625"/>
                        <a14:foregroundMark x1="56445" y1="65625" x2="56445" y2="65625"/>
                        <a14:foregroundMark x1="58203" y1="65234" x2="58203" y2="65234"/>
                        <a14:foregroundMark x1="58789" y1="66797" x2="58789" y2="66797"/>
                        <a14:foregroundMark x1="59961" y1="66602" x2="59961" y2="66602"/>
                        <a14:foregroundMark x1="59961" y1="66211" x2="52344" y2="64258"/>
                        <a14:foregroundMark x1="40820" y1="65625" x2="40820" y2="65625"/>
                        <a14:foregroundMark x1="41406" y1="68164" x2="39844" y2="67773"/>
                        <a14:foregroundMark x1="39648" y1="67773" x2="39648" y2="67773"/>
                        <a14:foregroundMark x1="38477" y1="68555" x2="37695" y2="68164"/>
                        <a14:foregroundMark x1="37500" y1="67969" x2="35742" y2="65039"/>
                        <a14:foregroundMark x1="35547" y1="64844" x2="34375" y2="61328"/>
                        <a14:foregroundMark x1="34375" y1="61719" x2="34375" y2="61719"/>
                        <a14:foregroundMark x1="34375" y1="62695" x2="33984" y2="61719"/>
                        <a14:foregroundMark x1="34375" y1="61328" x2="34766" y2="59766"/>
                        <a14:foregroundMark x1="35352" y1="59961" x2="35742" y2="57422"/>
                        <a14:foregroundMark x1="36523" y1="56836" x2="35938" y2="55078"/>
                        <a14:foregroundMark x1="35547" y1="54492" x2="34766" y2="53516"/>
                        <a14:foregroundMark x1="34570" y1="52539" x2="33789" y2="51367"/>
                        <a14:foregroundMark x1="33789" y1="51367" x2="33008" y2="49609"/>
                        <a14:foregroundMark x1="29102" y1="71875" x2="29102" y2="75000"/>
                        <a14:foregroundMark x1="30664" y1="80273" x2="30664" y2="80859"/>
                        <a14:foregroundMark x1="33594" y1="84180" x2="33594" y2="84180"/>
                        <a14:foregroundMark x1="33594" y1="85156" x2="34570" y2="86133"/>
                        <a14:foregroundMark x1="38281" y1="89063" x2="38867" y2="89258"/>
                        <a14:foregroundMark x1="42188" y1="89258" x2="42188" y2="89258"/>
                        <a14:foregroundMark x1="42188" y1="88672" x2="42773" y2="88281"/>
                        <a14:foregroundMark x1="56055" y1="84180" x2="56836" y2="83594"/>
                        <a14:foregroundMark x1="60742" y1="82617" x2="62891" y2="79492"/>
                        <a14:foregroundMark x1="66016" y1="81641" x2="67188" y2="82617"/>
                        <a14:foregroundMark x1="65820" y1="84180" x2="65820" y2="85352"/>
                        <a14:foregroundMark x1="67578" y1="87695" x2="67578" y2="87695"/>
                        <a14:foregroundMark x1="64648" y1="92969" x2="64648" y2="92969"/>
                        <a14:foregroundMark x1="58008" y1="95117" x2="58008" y2="95117"/>
                        <a14:foregroundMark x1="52930" y1="95508" x2="52930" y2="95508"/>
                        <a14:foregroundMark x1="36719" y1="95313" x2="36719" y2="95313"/>
                        <a14:foregroundMark x1="29883" y1="95508" x2="29883" y2="95508"/>
                        <a14:foregroundMark x1="24609" y1="28906" x2="24609" y2="28906"/>
                        <a14:foregroundMark x1="24023" y1="25000" x2="24023" y2="25000"/>
                        <a14:foregroundMark x1="70117" y1="35742" x2="70117" y2="35742"/>
                        <a14:foregroundMark x1="68555" y1="41797" x2="68555" y2="41797"/>
                        <a14:foregroundMark x1="26953" y1="48438" x2="26953" y2="48438"/>
                        <a14:foregroundMark x1="27539" y1="61328" x2="27539" y2="6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43" y="2065867"/>
            <a:ext cx="4132926" cy="4132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1" b="98438" l="18750" r="78125">
                        <a14:foregroundMark x1="38086" y1="17578" x2="38086" y2="17578"/>
                        <a14:foregroundMark x1="37695" y1="17383" x2="39648" y2="17773"/>
                        <a14:foregroundMark x1="44531" y1="21484" x2="45117" y2="22461"/>
                        <a14:foregroundMark x1="49805" y1="29883" x2="49805" y2="29883"/>
                        <a14:foregroundMark x1="55664" y1="36914" x2="57031" y2="41211"/>
                        <a14:foregroundMark x1="57031" y1="44727" x2="57031" y2="44727"/>
                        <a14:foregroundMark x1="54883" y1="54297" x2="54102" y2="55273"/>
                        <a14:foregroundMark x1="53320" y1="55273" x2="49414" y2="54297"/>
                        <a14:foregroundMark x1="46094" y1="54297" x2="41797" y2="53516"/>
                        <a14:foregroundMark x1="40039" y1="54883" x2="38867" y2="55664"/>
                        <a14:foregroundMark x1="36719" y1="58789" x2="36719" y2="58789"/>
                        <a14:foregroundMark x1="35352" y1="60352" x2="35352" y2="60352"/>
                        <a14:foregroundMark x1="34766" y1="62500" x2="34570" y2="64844"/>
                        <a14:foregroundMark x1="34570" y1="65039" x2="34570" y2="65039"/>
                        <a14:foregroundMark x1="36523" y1="66406" x2="36523" y2="66406"/>
                        <a14:foregroundMark x1="39453" y1="67188" x2="40234" y2="67188"/>
                        <a14:foregroundMark x1="40430" y1="67188" x2="40430" y2="67188"/>
                        <a14:foregroundMark x1="39258" y1="67773" x2="38477" y2="67773"/>
                        <a14:foregroundMark x1="37305" y1="67773" x2="34375" y2="67578"/>
                        <a14:foregroundMark x1="33984" y1="67188" x2="33984" y2="67188"/>
                        <a14:foregroundMark x1="32227" y1="66992" x2="32227" y2="66992"/>
                        <a14:foregroundMark x1="34180" y1="66992" x2="42188" y2="65820"/>
                        <a14:foregroundMark x1="50781" y1="65430" x2="54102" y2="65039"/>
                        <a14:foregroundMark x1="58398" y1="64844" x2="59180" y2="64844"/>
                        <a14:foregroundMark x1="59180" y1="64844" x2="59180" y2="64844"/>
                        <a14:foregroundMark x1="58398" y1="65625" x2="57617" y2="65625"/>
                        <a14:foregroundMark x1="57031" y1="66211" x2="57031" y2="66211"/>
                        <a14:foregroundMark x1="56250" y1="70898" x2="56250" y2="70898"/>
                        <a14:foregroundMark x1="55664" y1="74414" x2="55859" y2="79297"/>
                        <a14:foregroundMark x1="56836" y1="80859" x2="58008" y2="81250"/>
                        <a14:foregroundMark x1="63477" y1="82617" x2="63477" y2="82617"/>
                        <a14:foregroundMark x1="63672" y1="83984" x2="63672" y2="83984"/>
                        <a14:foregroundMark x1="62891" y1="86719" x2="62695" y2="87305"/>
                        <a14:foregroundMark x1="60156" y1="89648" x2="57813" y2="89063"/>
                        <a14:foregroundMark x1="56445" y1="89063" x2="54297" y2="89063"/>
                        <a14:foregroundMark x1="49414" y1="89258" x2="46484" y2="89258"/>
                        <a14:foregroundMark x1="42969" y1="89258" x2="41797" y2="89453"/>
                        <a14:foregroundMark x1="40234" y1="89258" x2="35156" y2="87891"/>
                        <a14:foregroundMark x1="35156" y1="87891" x2="34375" y2="87500"/>
                        <a14:foregroundMark x1="31250" y1="86523" x2="29688" y2="85742"/>
                        <a14:foregroundMark x1="29297" y1="85742" x2="28125" y2="83594"/>
                        <a14:foregroundMark x1="27734" y1="82617" x2="26953" y2="80859"/>
                        <a14:foregroundMark x1="26953" y1="80273" x2="26563" y2="77148"/>
                        <a14:foregroundMark x1="26563" y1="76953" x2="26563" y2="75195"/>
                        <a14:foregroundMark x1="26563" y1="74805" x2="26563" y2="72656"/>
                        <a14:foregroundMark x1="26758" y1="71484" x2="26758" y2="69922"/>
                        <a14:foregroundMark x1="26758" y1="69336" x2="26758" y2="66992"/>
                        <a14:foregroundMark x1="26758" y1="66602" x2="26563" y2="64453"/>
                        <a14:foregroundMark x1="26563" y1="63086" x2="26563" y2="60547"/>
                        <a14:foregroundMark x1="26563" y1="59570" x2="26758" y2="56445"/>
                        <a14:foregroundMark x1="26953" y1="55273" x2="27148" y2="49805"/>
                        <a14:foregroundMark x1="27539" y1="47070" x2="27734" y2="45508"/>
                        <a14:foregroundMark x1="28125" y1="42969" x2="28516" y2="38477"/>
                        <a14:foregroundMark x1="28516" y1="35352" x2="29688" y2="31250"/>
                        <a14:foregroundMark x1="30664" y1="27930" x2="30664" y2="25195"/>
                        <a14:foregroundMark x1="30664" y1="22070" x2="30078" y2="16602"/>
                        <a14:foregroundMark x1="29883" y1="16211" x2="29883" y2="15039"/>
                        <a14:foregroundMark x1="29883" y1="13867" x2="29883" y2="13867"/>
                        <a14:foregroundMark x1="33398" y1="11719" x2="35938" y2="9961"/>
                        <a14:foregroundMark x1="37695" y1="9961" x2="38867" y2="9961"/>
                        <a14:foregroundMark x1="44922" y1="9961" x2="46484" y2="10156"/>
                        <a14:foregroundMark x1="49219" y1="11133" x2="50781" y2="11133"/>
                        <a14:foregroundMark x1="54297" y1="11133" x2="56836" y2="10742"/>
                        <a14:foregroundMark x1="57617" y1="10156" x2="60156" y2="10156"/>
                        <a14:foregroundMark x1="62305" y1="10352" x2="64258" y2="11523"/>
                        <a14:foregroundMark x1="65820" y1="13086" x2="65820" y2="13086"/>
                        <a14:foregroundMark x1="66797" y1="17578" x2="67383" y2="18750"/>
                        <a14:foregroundMark x1="68945" y1="24414" x2="68945" y2="24414"/>
                        <a14:foregroundMark x1="68945" y1="27148" x2="68945" y2="27148"/>
                        <a14:foregroundMark x1="68750" y1="34180" x2="68750" y2="34180"/>
                        <a14:foregroundMark x1="70508" y1="40430" x2="70508" y2="40430"/>
                        <a14:foregroundMark x1="49414" y1="66406" x2="49414" y2="66406"/>
                        <a14:foregroundMark x1="41211" y1="75000" x2="41211" y2="75000"/>
                        <a14:foregroundMark x1="36328" y1="74023" x2="32422" y2="69336"/>
                        <a14:foregroundMark x1="25586" y1="39844" x2="25586" y2="39844"/>
                        <a14:foregroundMark x1="26172" y1="37305" x2="26172" y2="35547"/>
                        <a14:foregroundMark x1="25781" y1="31445" x2="25781" y2="31445"/>
                        <a14:foregroundMark x1="47070" y1="7031" x2="47070" y2="7031"/>
                        <a14:foregroundMark x1="47461" y1="7422" x2="47461" y2="7422"/>
                        <a14:foregroundMark x1="65625" y1="11523" x2="65625" y2="11523"/>
                        <a14:foregroundMark x1="69922" y1="9961" x2="69922" y2="9961"/>
                        <a14:foregroundMark x1="68359" y1="14063" x2="67773" y2="15820"/>
                        <a14:foregroundMark x1="67578" y1="22461" x2="67578" y2="22461"/>
                        <a14:foregroundMark x1="67773" y1="24023" x2="66016" y2="25977"/>
                        <a14:foregroundMark x1="57422" y1="27148" x2="44922" y2="13281"/>
                        <a14:foregroundMark x1="42578" y1="14063" x2="33789" y2="9375"/>
                        <a14:foregroundMark x1="32422" y1="8984" x2="26953" y2="6250"/>
                        <a14:foregroundMark x1="26953" y1="6250" x2="26953" y2="6250"/>
                        <a14:foregroundMark x1="60156" y1="6836" x2="61133" y2="6836"/>
                        <a14:foregroundMark x1="64453" y1="7227" x2="65820" y2="8008"/>
                        <a14:foregroundMark x1="66602" y1="18164" x2="66406" y2="19336"/>
                        <a14:foregroundMark x1="63867" y1="31055" x2="62500" y2="33398"/>
                        <a14:foregroundMark x1="57813" y1="44727" x2="54297" y2="48633"/>
                        <a14:foregroundMark x1="47266" y1="57422" x2="45313" y2="59766"/>
                        <a14:foregroundMark x1="38477" y1="70703" x2="38477" y2="70703"/>
                        <a14:foregroundMark x1="69141" y1="64258" x2="69141" y2="64258"/>
                        <a14:foregroundMark x1="69141" y1="66992" x2="68945" y2="68359"/>
                        <a14:foregroundMark x1="67969" y1="72070" x2="67969" y2="72070"/>
                        <a14:foregroundMark x1="66797" y1="76953" x2="66211" y2="80273"/>
                        <a14:foregroundMark x1="66211" y1="85156" x2="66211" y2="85156"/>
                        <a14:foregroundMark x1="67578" y1="89453" x2="67578" y2="90039"/>
                        <a14:foregroundMark x1="67578" y1="94141" x2="67578" y2="94141"/>
                        <a14:foregroundMark x1="67773" y1="95898" x2="67773" y2="95898"/>
                        <a14:foregroundMark x1="47656" y1="94336" x2="46094" y2="94336"/>
                        <a14:foregroundMark x1="33789" y1="93359" x2="32227" y2="93359"/>
                        <a14:foregroundMark x1="27734" y1="93359" x2="26367" y2="9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7" y="2065867"/>
            <a:ext cx="4132926" cy="41329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200" dirty="0" smtClean="0"/>
              <a:t>Basic implementation Diagram</a:t>
            </a:r>
            <a:endParaRPr lang="en-GB" sz="5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0833" y="6480175"/>
            <a:ext cx="551167" cy="3778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5" y="1846262"/>
            <a:ext cx="9796859" cy="4797689"/>
          </a:xfrm>
        </p:spPr>
      </p:pic>
    </p:spTree>
    <p:extLst>
      <p:ext uri="{BB962C8B-B14F-4D97-AF65-F5344CB8AC3E}">
        <p14:creationId xmlns:p14="http://schemas.microsoft.com/office/powerpoint/2010/main" val="421171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566005_Future Celestial Design_SL_V1.potx" id="{4D7EEECD-5075-4B82-9105-368DEFA7AB13}" vid="{D41F9EA6-E4AB-41CF-B6AA-BCB3B7F92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4D8E57-4A0C-4C18-9517-59F50323F0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微软雅黑</vt:lpstr>
      <vt:lpstr>宋体</vt:lpstr>
      <vt:lpstr>Arial</vt:lpstr>
      <vt:lpstr>Calibri</vt:lpstr>
      <vt:lpstr>Calibri Light</vt:lpstr>
      <vt:lpstr>Celestial</vt:lpstr>
      <vt:lpstr>GUEss me</vt:lpstr>
      <vt:lpstr>AGENDA</vt:lpstr>
      <vt:lpstr>WHY THIS IDEA?</vt:lpstr>
      <vt:lpstr>BIG CONCEPT</vt:lpstr>
      <vt:lpstr>technology</vt:lpstr>
      <vt:lpstr>REQUIRED HARDWARE</vt:lpstr>
      <vt:lpstr>SYSTEM ARCHITECTURE</vt:lpstr>
      <vt:lpstr>Software IMPLEMENTATION</vt:lpstr>
      <vt:lpstr>Basic implementation Diagram</vt:lpstr>
      <vt:lpstr>DIFFICULTIES</vt:lpstr>
      <vt:lpstr>FUNCTION &amp; INNOVATIVE</vt:lpstr>
      <vt:lpstr>SUMMARY &amp; IN 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2019-06-13T16:06:44Z</dcterms:created>
  <dcterms:modified xsi:type="dcterms:W3CDTF">2019-06-16T12:10:56Z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